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70" r:id="rId3"/>
    <p:sldId id="289" r:id="rId4"/>
    <p:sldId id="283" r:id="rId5"/>
    <p:sldId id="286" r:id="rId6"/>
    <p:sldId id="285" r:id="rId7"/>
    <p:sldId id="287" r:id="rId8"/>
    <p:sldId id="288" r:id="rId9"/>
    <p:sldId id="278" r:id="rId10"/>
    <p:sldId id="280" r:id="rId11"/>
    <p:sldId id="284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7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כ"ח/טבת/תשפ"ב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video link </a:t>
            </a:r>
            <a:br>
              <a:rPr lang="en-US" dirty="0"/>
            </a:br>
            <a:r>
              <a:rPr lang="en-US" dirty="0"/>
              <a:t>in Digital domain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RX</a:t>
            </a:r>
            <a:endParaRPr lang="he-IL" sz="18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8813512" y="3026119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2634939" y="250928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2634939" y="308344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2634939" y="367886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2634938" y="425834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 flipH="1">
            <a:off x="6502399" y="2986750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7663050" y="3295660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9CBE2ECA-C8E4-45A3-B6D2-DB3F31D45C03}"/>
              </a:ext>
            </a:extLst>
          </p:cNvPr>
          <p:cNvGrpSpPr/>
          <p:nvPr/>
        </p:nvGrpSpPr>
        <p:grpSpPr>
          <a:xfrm>
            <a:off x="4043069" y="1878234"/>
            <a:ext cx="2052931" cy="3515327"/>
            <a:chOff x="2603860" y="1558833"/>
            <a:chExt cx="2050869" cy="512499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A336333-BCC5-4759-BFAE-88A266157D07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020B904C-905A-4942-A77B-1E8F53081674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BA6D477-7954-420D-B7D1-8C3B67F3688A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9C9F586-50C8-4C35-86E1-7429B1F9D400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F45FED60-DC22-422C-B8A2-49F6FDF30674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B2BDCF7-B9C9-4D50-85BE-DCD23E900B27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6FE0C78F-8848-4229-95B4-72F40151742C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DF216C27-E5FE-4EF9-8024-B5714EBC004B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74FCD213-D9ED-4223-ACE9-BD988DE34027}"/>
              </a:ext>
            </a:extLst>
          </p:cNvPr>
          <p:cNvGrpSpPr/>
          <p:nvPr/>
        </p:nvGrpSpPr>
        <p:grpSpPr>
          <a:xfrm>
            <a:off x="1934430" y="2546039"/>
            <a:ext cx="510644" cy="461665"/>
            <a:chOff x="6875367" y="2699771"/>
            <a:chExt cx="510644" cy="461665"/>
          </a:xfrm>
        </p:grpSpPr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809A7671-5644-4BE7-9B82-8A39BE8E225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A94809F8-2BB9-4B86-AB3D-C889DE591FE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2ECE3949-CD1A-4F95-8655-C86874EA4398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5FB0EE46-84EC-451C-9D2C-B6EAA15BC646}"/>
              </a:ext>
            </a:extLst>
          </p:cNvPr>
          <p:cNvGrpSpPr/>
          <p:nvPr/>
        </p:nvGrpSpPr>
        <p:grpSpPr>
          <a:xfrm>
            <a:off x="1934430" y="3108785"/>
            <a:ext cx="510644" cy="461665"/>
            <a:chOff x="6875367" y="2699771"/>
            <a:chExt cx="510644" cy="461665"/>
          </a:xfrm>
        </p:grpSpPr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7E4CE3F2-FFCE-4E95-9BF1-13575AFEDC9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7DDA0173-2BD6-4650-B943-EA78400991A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2DEA68C3-95CA-418D-9586-06BE15FFA452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13A5297B-A9AB-404A-9096-7F01A17B8483}"/>
              </a:ext>
            </a:extLst>
          </p:cNvPr>
          <p:cNvGrpSpPr/>
          <p:nvPr/>
        </p:nvGrpSpPr>
        <p:grpSpPr>
          <a:xfrm>
            <a:off x="1912111" y="3693829"/>
            <a:ext cx="510644" cy="461665"/>
            <a:chOff x="6875367" y="2699771"/>
            <a:chExt cx="510644" cy="461665"/>
          </a:xfrm>
        </p:grpSpPr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93F30CAC-9EE5-479C-8D37-E96CA93847A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8143C1B8-AE08-4A1A-8466-652BDE1996FF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2D5B5F07-3320-4901-B5BF-09785D832BE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DA5F0D4A-1142-42C8-888B-8F5686E34A78}"/>
              </a:ext>
            </a:extLst>
          </p:cNvPr>
          <p:cNvGrpSpPr/>
          <p:nvPr/>
        </p:nvGrpSpPr>
        <p:grpSpPr>
          <a:xfrm>
            <a:off x="1934430" y="4339669"/>
            <a:ext cx="510644" cy="461665"/>
            <a:chOff x="6875367" y="2699771"/>
            <a:chExt cx="510644" cy="461665"/>
          </a:xfrm>
        </p:grpSpPr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FF20AE2C-05E3-4077-9061-BCE5EB72D06D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6CC230C1-B5E4-4648-A25E-FA6FB29EC54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06827D-F96B-424C-A250-97881F72E18E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68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722" y="111744"/>
            <a:ext cx="2719335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Prototype System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567300" y="111292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395349" y="167031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065127" y="1056481"/>
            <a:ext cx="700706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3768722" y="858449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591367" y="430608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591367" y="488023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591367" y="547566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591366" y="605514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281127" y="907069"/>
            <a:ext cx="106052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1788069"/>
            <a:ext cx="2487071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3412822" y="2238151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EB03D374-A109-4540-AAAC-85A186B0E53C}"/>
              </a:ext>
            </a:extLst>
          </p:cNvPr>
          <p:cNvGrpSpPr/>
          <p:nvPr/>
        </p:nvGrpSpPr>
        <p:grpSpPr>
          <a:xfrm>
            <a:off x="8839868" y="2581525"/>
            <a:ext cx="1747825" cy="3306259"/>
            <a:chOff x="3610802" y="2766185"/>
            <a:chExt cx="1747825" cy="3306259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3610802" y="2766185"/>
              <a:ext cx="435867" cy="3201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763356" y="2870719"/>
              <a:ext cx="435867" cy="3201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709186" y="2766185"/>
              <a:ext cx="496888" cy="320172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861739" y="2870719"/>
              <a:ext cx="496888" cy="320172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4564423" y="222587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מלבן 58">
            <a:extLst>
              <a:ext uri="{FF2B5EF4-FFF2-40B4-BE49-F238E27FC236}">
                <a16:creationId xmlns:a16="http://schemas.microsoft.com/office/drawing/2014/main" id="{87680FC5-D36E-43C2-9363-D929CA92D814}"/>
              </a:ext>
            </a:extLst>
          </p:cNvPr>
          <p:cNvSpPr/>
          <p:nvPr/>
        </p:nvSpPr>
        <p:spPr>
          <a:xfrm flipH="1">
            <a:off x="6677855" y="542018"/>
            <a:ext cx="1487097" cy="107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49B0651E-665D-40D0-ACC8-DDE002643D06}"/>
              </a:ext>
            </a:extLst>
          </p:cNvPr>
          <p:cNvSpPr/>
          <p:nvPr/>
        </p:nvSpPr>
        <p:spPr>
          <a:xfrm flipH="1">
            <a:off x="6855218" y="2352181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YCbCr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1" name="חץ: שמאלה 60">
            <a:extLst>
              <a:ext uri="{FF2B5EF4-FFF2-40B4-BE49-F238E27FC236}">
                <a16:creationId xmlns:a16="http://schemas.microsoft.com/office/drawing/2014/main" id="{35CD5D07-4D57-4BE8-B64E-CCB629BFB175}"/>
              </a:ext>
            </a:extLst>
          </p:cNvPr>
          <p:cNvSpPr/>
          <p:nvPr/>
        </p:nvSpPr>
        <p:spPr>
          <a:xfrm rot="16200000" flipH="1">
            <a:off x="6995263" y="1712444"/>
            <a:ext cx="85228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C03FD7D-7D35-40CC-A491-2623CCB5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31" y="2581525"/>
            <a:ext cx="2091109" cy="3529890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352745" y="896994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91" y="246367"/>
            <a:ext cx="1518017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b="1" u="sng" dirty="0"/>
              <a:t>Full system</a:t>
            </a:r>
            <a:endParaRPr lang="he-IL" sz="2400" b="1" u="sng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211287" y="2762813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 flipH="1">
            <a:off x="10695446" y="2616190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4635228" y="192114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4635228" y="2495305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4635228" y="30907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4635227" y="367020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1182009" y="2931240"/>
            <a:ext cx="165938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2942511" y="1719128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 flipH="1">
            <a:off x="9313214" y="2726136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52BC2067-4875-47B1-ADB7-01F8649D22DA}"/>
              </a:ext>
            </a:extLst>
          </p:cNvPr>
          <p:cNvGrpSpPr/>
          <p:nvPr/>
        </p:nvGrpSpPr>
        <p:grpSpPr>
          <a:xfrm>
            <a:off x="5840678" y="1921148"/>
            <a:ext cx="510644" cy="461665"/>
            <a:chOff x="6875367" y="2699771"/>
            <a:chExt cx="510644" cy="461665"/>
          </a:xfrm>
        </p:grpSpPr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0188453B-54A6-4255-A0F5-991F2C12FFB2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BA3E552C-8DCF-4189-8F38-C86181A5C148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97428367-2DEE-4447-9418-2E6296B7F9C9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48B601ED-226E-4973-9A15-741A98519839}"/>
              </a:ext>
            </a:extLst>
          </p:cNvPr>
          <p:cNvGrpSpPr/>
          <p:nvPr/>
        </p:nvGrpSpPr>
        <p:grpSpPr>
          <a:xfrm>
            <a:off x="5840678" y="2546234"/>
            <a:ext cx="510644" cy="461665"/>
            <a:chOff x="6875367" y="2699771"/>
            <a:chExt cx="510644" cy="461665"/>
          </a:xfrm>
        </p:grpSpPr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369EC135-B658-4F1C-8167-FE7BD4F2D39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2AF31F67-D296-4038-98BB-4FA765A747A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05CBC181-6199-46D7-A219-D1B968CAE9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F4EA2816-3A41-4146-A591-F75ED00A8BD9}"/>
              </a:ext>
            </a:extLst>
          </p:cNvPr>
          <p:cNvGrpSpPr/>
          <p:nvPr/>
        </p:nvGrpSpPr>
        <p:grpSpPr>
          <a:xfrm>
            <a:off x="5832647" y="3140269"/>
            <a:ext cx="510644" cy="461665"/>
            <a:chOff x="6875367" y="2699771"/>
            <a:chExt cx="510644" cy="461665"/>
          </a:xfrm>
        </p:grpSpPr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86918B6F-0791-4ABD-8694-515722D8B728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969103A-5F8A-427C-AF2E-9A761064F88A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33EC9174-5EAE-4E6D-A188-7E5E8BC672F3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5" name="קבוצה 44">
            <a:extLst>
              <a:ext uri="{FF2B5EF4-FFF2-40B4-BE49-F238E27FC236}">
                <a16:creationId xmlns:a16="http://schemas.microsoft.com/office/drawing/2014/main" id="{4261CDEB-E153-4BD6-A4BA-73B7E7168942}"/>
              </a:ext>
            </a:extLst>
          </p:cNvPr>
          <p:cNvGrpSpPr/>
          <p:nvPr/>
        </p:nvGrpSpPr>
        <p:grpSpPr>
          <a:xfrm>
            <a:off x="5837406" y="3721965"/>
            <a:ext cx="510644" cy="461665"/>
            <a:chOff x="6875367" y="2699771"/>
            <a:chExt cx="510644" cy="461665"/>
          </a:xfrm>
        </p:grpSpPr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1354A768-8E51-4F90-B3B1-66B26CA99A5F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7DA050FB-DE0B-4DC8-B612-F6E4A2AE6D5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709FCBA5-4452-4352-9536-4E85E2DBDA1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sp>
        <p:nvSpPr>
          <p:cNvPr id="49" name="חץ: ימינה 48">
            <a:extLst>
              <a:ext uri="{FF2B5EF4-FFF2-40B4-BE49-F238E27FC236}">
                <a16:creationId xmlns:a16="http://schemas.microsoft.com/office/drawing/2014/main" id="{67D3B2E9-15C1-4C9C-A30D-5CADEAC428E4}"/>
              </a:ext>
            </a:extLst>
          </p:cNvPr>
          <p:cNvSpPr/>
          <p:nvPr/>
        </p:nvSpPr>
        <p:spPr>
          <a:xfrm>
            <a:off x="6702483" y="192097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0" name="חץ: ימינה 49">
            <a:extLst>
              <a:ext uri="{FF2B5EF4-FFF2-40B4-BE49-F238E27FC236}">
                <a16:creationId xmlns:a16="http://schemas.microsoft.com/office/drawing/2014/main" id="{2D410C0C-15F5-471C-BFE9-C4CB35AA86D8}"/>
              </a:ext>
            </a:extLst>
          </p:cNvPr>
          <p:cNvSpPr/>
          <p:nvPr/>
        </p:nvSpPr>
        <p:spPr>
          <a:xfrm>
            <a:off x="6702483" y="2495128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1" name="חץ: ימינה 50">
            <a:extLst>
              <a:ext uri="{FF2B5EF4-FFF2-40B4-BE49-F238E27FC236}">
                <a16:creationId xmlns:a16="http://schemas.microsoft.com/office/drawing/2014/main" id="{8F13C86A-B3A5-4369-8C95-0F9215D45EA0}"/>
              </a:ext>
            </a:extLst>
          </p:cNvPr>
          <p:cNvSpPr/>
          <p:nvPr/>
        </p:nvSpPr>
        <p:spPr>
          <a:xfrm>
            <a:off x="6702483" y="3090553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2" name="חץ: ימינה 51">
            <a:extLst>
              <a:ext uri="{FF2B5EF4-FFF2-40B4-BE49-F238E27FC236}">
                <a16:creationId xmlns:a16="http://schemas.microsoft.com/office/drawing/2014/main" id="{78E68E4B-8DBA-41CD-9CE0-07BB1F03FB86}"/>
              </a:ext>
            </a:extLst>
          </p:cNvPr>
          <p:cNvSpPr/>
          <p:nvPr/>
        </p:nvSpPr>
        <p:spPr>
          <a:xfrm>
            <a:off x="6702482" y="367003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93E9E381-6BA1-472F-861A-A68632263D18}"/>
              </a:ext>
            </a:extLst>
          </p:cNvPr>
          <p:cNvSpPr/>
          <p:nvPr/>
        </p:nvSpPr>
        <p:spPr>
          <a:xfrm>
            <a:off x="7777309" y="1704874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schemeClr val="bg1"/>
                </a:solidFill>
              </a:rPr>
              <a:t>Tx</a:t>
            </a:r>
          </a:p>
          <a:p>
            <a:pPr algn="ctr" rtl="0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51DA192-DBE7-4D7A-96B4-E236EED0952D}"/>
              </a:ext>
            </a:extLst>
          </p:cNvPr>
          <p:cNvSpPr/>
          <p:nvPr/>
        </p:nvSpPr>
        <p:spPr>
          <a:xfrm>
            <a:off x="1101019" y="1480009"/>
            <a:ext cx="460309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352CC6D4-89E9-4165-9172-F6104908DF1E}"/>
              </a:ext>
            </a:extLst>
          </p:cNvPr>
          <p:cNvSpPr/>
          <p:nvPr/>
        </p:nvSpPr>
        <p:spPr>
          <a:xfrm>
            <a:off x="6430110" y="1475470"/>
            <a:ext cx="4109058" cy="334651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תרת 1">
            <a:extLst>
              <a:ext uri="{FF2B5EF4-FFF2-40B4-BE49-F238E27FC236}">
                <a16:creationId xmlns:a16="http://schemas.microsoft.com/office/drawing/2014/main" id="{A9E59220-FEB8-4662-AD11-D0B0595F0695}"/>
              </a:ext>
            </a:extLst>
          </p:cNvPr>
          <p:cNvSpPr txBox="1">
            <a:spLocks/>
          </p:cNvSpPr>
          <p:nvPr/>
        </p:nvSpPr>
        <p:spPr>
          <a:xfrm>
            <a:off x="2643559" y="960030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Tx</a:t>
            </a:r>
            <a:endParaRPr lang="he-IL" sz="2400" b="1" u="sng" dirty="0"/>
          </a:p>
        </p:txBody>
      </p:sp>
      <p:sp>
        <p:nvSpPr>
          <p:cNvPr id="57" name="כותרת 1">
            <a:extLst>
              <a:ext uri="{FF2B5EF4-FFF2-40B4-BE49-F238E27FC236}">
                <a16:creationId xmlns:a16="http://schemas.microsoft.com/office/drawing/2014/main" id="{4BDA30DD-DA3A-4D8F-BD77-0DF42FA6D825}"/>
              </a:ext>
            </a:extLst>
          </p:cNvPr>
          <p:cNvSpPr txBox="1">
            <a:spLocks/>
          </p:cNvSpPr>
          <p:nvPr/>
        </p:nvSpPr>
        <p:spPr>
          <a:xfrm>
            <a:off x="7746630" y="960029"/>
            <a:ext cx="1518017" cy="4004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 dirty="0"/>
              <a:t>Rx</a:t>
            </a:r>
            <a:endParaRPr lang="he-IL" sz="2400" b="1" u="sng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B560BCA-AA32-42C1-89F7-7B9BE75012BF}"/>
              </a:ext>
            </a:extLst>
          </p:cNvPr>
          <p:cNvSpPr txBox="1"/>
          <p:nvPr/>
        </p:nvSpPr>
        <p:spPr>
          <a:xfrm>
            <a:off x="1036782" y="5437903"/>
            <a:ext cx="4891404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Limited memory in the Transmitter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Limited bandwidth in the RF link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A picture containing text, different, screenshot&#10;&#10;Description automatically generated">
            <a:extLst>
              <a:ext uri="{FF2B5EF4-FFF2-40B4-BE49-F238E27FC236}">
                <a16:creationId xmlns:a16="http://schemas.microsoft.com/office/drawing/2014/main" id="{FF052722-DDB6-41CE-8CCA-E864BD0180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64" y="1268678"/>
            <a:ext cx="8772672" cy="49329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E78297B8-618B-419E-8F68-7BBB51421131}"/>
              </a:ext>
            </a:extLst>
          </p:cNvPr>
          <p:cNvSpPr txBox="1">
            <a:spLocks/>
          </p:cNvSpPr>
          <p:nvPr/>
        </p:nvSpPr>
        <p:spPr>
          <a:xfrm>
            <a:off x="4913755" y="255958"/>
            <a:ext cx="2364489" cy="40041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b="1" u="sng"/>
              <a:t>Demo system</a:t>
            </a:r>
            <a:endParaRPr lang="he-IL" sz="2400" b="1" u="sng" dirty="0"/>
          </a:p>
        </p:txBody>
      </p:sp>
    </p:spTree>
    <p:extLst>
      <p:ext uri="{BB962C8B-B14F-4D97-AF65-F5344CB8AC3E}">
        <p14:creationId xmlns:p14="http://schemas.microsoft.com/office/powerpoint/2010/main" val="277357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קבוצה 95">
            <a:extLst>
              <a:ext uri="{FF2B5EF4-FFF2-40B4-BE49-F238E27FC236}">
                <a16:creationId xmlns:a16="http://schemas.microsoft.com/office/drawing/2014/main" id="{E865B2C0-1C5D-4FA6-83CD-0595587115C2}"/>
              </a:ext>
            </a:extLst>
          </p:cNvPr>
          <p:cNvGrpSpPr/>
          <p:nvPr/>
        </p:nvGrpSpPr>
        <p:grpSpPr>
          <a:xfrm>
            <a:off x="6514922" y="3678428"/>
            <a:ext cx="4451383" cy="3142851"/>
            <a:chOff x="336324" y="546366"/>
            <a:chExt cx="4840687" cy="3639313"/>
          </a:xfrm>
        </p:grpSpPr>
        <p:grpSp>
          <p:nvGrpSpPr>
            <p:cNvPr id="95" name="קבוצה 94">
              <a:extLst>
                <a:ext uri="{FF2B5EF4-FFF2-40B4-BE49-F238E27FC236}">
                  <a16:creationId xmlns:a16="http://schemas.microsoft.com/office/drawing/2014/main" id="{81E25127-B8B0-4425-8BC4-88728E2C5DD8}"/>
                </a:ext>
              </a:extLst>
            </p:cNvPr>
            <p:cNvGrpSpPr/>
            <p:nvPr/>
          </p:nvGrpSpPr>
          <p:grpSpPr>
            <a:xfrm>
              <a:off x="336324" y="546366"/>
              <a:ext cx="4823647" cy="876631"/>
              <a:chOff x="336324" y="546366"/>
              <a:chExt cx="4823647" cy="876631"/>
            </a:xfrm>
          </p:grpSpPr>
          <p:grpSp>
            <p:nvGrpSpPr>
              <p:cNvPr id="93" name="קבוצה 92">
                <a:extLst>
                  <a:ext uri="{FF2B5EF4-FFF2-40B4-BE49-F238E27FC236}">
                    <a16:creationId xmlns:a16="http://schemas.microsoft.com/office/drawing/2014/main" id="{179E856F-00DB-4086-9F15-51B4DD3F9F9E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1" name="קבוצה 90">
                  <a:extLst>
                    <a:ext uri="{FF2B5EF4-FFF2-40B4-BE49-F238E27FC236}">
                      <a16:creationId xmlns:a16="http://schemas.microsoft.com/office/drawing/2014/main" id="{DFC030C4-FD78-4070-9F78-B75C8C0C9DE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766" name="10 צלעות 765">
                    <a:extLst>
                      <a:ext uri="{FF2B5EF4-FFF2-40B4-BE49-F238E27FC236}">
                        <a16:creationId xmlns:a16="http://schemas.microsoft.com/office/drawing/2014/main" id="{E17A924C-EDD1-4ACD-992A-ECB2D342217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67" name="תיבת טקסט 766">
                    <a:extLst>
                      <a:ext uri="{FF2B5EF4-FFF2-40B4-BE49-F238E27FC236}">
                        <a16:creationId xmlns:a16="http://schemas.microsoft.com/office/drawing/2014/main" id="{B6A58550-563D-4470-9DE8-18251DF99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" name="קבוצה 88">
                  <a:extLst>
                    <a:ext uri="{FF2B5EF4-FFF2-40B4-BE49-F238E27FC236}">
                      <a16:creationId xmlns:a16="http://schemas.microsoft.com/office/drawing/2014/main" id="{641C7F8B-FBCC-4F7C-822E-8110DA02F8B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770" name="10 צלעות 769">
                    <a:extLst>
                      <a:ext uri="{FF2B5EF4-FFF2-40B4-BE49-F238E27FC236}">
                        <a16:creationId xmlns:a16="http://schemas.microsoft.com/office/drawing/2014/main" id="{0C0B9952-212D-4257-9A13-6A7B37CF703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1" name="תיבת טקסט 770">
                    <a:extLst>
                      <a:ext uri="{FF2B5EF4-FFF2-40B4-BE49-F238E27FC236}">
                        <a16:creationId xmlns:a16="http://schemas.microsoft.com/office/drawing/2014/main" id="{AC542419-0058-4096-9F42-75931393A40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2" name="קבוצה 771">
                  <a:extLst>
                    <a:ext uri="{FF2B5EF4-FFF2-40B4-BE49-F238E27FC236}">
                      <a16:creationId xmlns:a16="http://schemas.microsoft.com/office/drawing/2014/main" id="{63DA90EB-EFFA-4EF2-8D5C-27D9B5FA4AC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773" name="10 צלעות 772">
                    <a:extLst>
                      <a:ext uri="{FF2B5EF4-FFF2-40B4-BE49-F238E27FC236}">
                        <a16:creationId xmlns:a16="http://schemas.microsoft.com/office/drawing/2014/main" id="{0C21943A-B3FF-45E0-87F8-53CDDF7A127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4" name="תיבת טקסט 773">
                    <a:extLst>
                      <a:ext uri="{FF2B5EF4-FFF2-40B4-BE49-F238E27FC236}">
                        <a16:creationId xmlns:a16="http://schemas.microsoft.com/office/drawing/2014/main" id="{19D1D29E-41E6-46F2-B7D9-BE2882315C4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799" name="קבוצה 798">
                <a:extLst>
                  <a:ext uri="{FF2B5EF4-FFF2-40B4-BE49-F238E27FC236}">
                    <a16:creationId xmlns:a16="http://schemas.microsoft.com/office/drawing/2014/main" id="{92D8A081-3C68-4EBA-A3A6-279AEE1389E6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00" name="קבוצה 799">
                  <a:extLst>
                    <a:ext uri="{FF2B5EF4-FFF2-40B4-BE49-F238E27FC236}">
                      <a16:creationId xmlns:a16="http://schemas.microsoft.com/office/drawing/2014/main" id="{426B47A1-0429-451F-B1F8-894EF004C49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07" name="10 צלעות 806">
                    <a:extLst>
                      <a:ext uri="{FF2B5EF4-FFF2-40B4-BE49-F238E27FC236}">
                        <a16:creationId xmlns:a16="http://schemas.microsoft.com/office/drawing/2014/main" id="{0D18A4D3-A721-4E71-AD46-86BBD0D26F8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8" name="תיבת טקסט 807">
                    <a:extLst>
                      <a:ext uri="{FF2B5EF4-FFF2-40B4-BE49-F238E27FC236}">
                        <a16:creationId xmlns:a16="http://schemas.microsoft.com/office/drawing/2014/main" id="{900B0893-D0C3-45CD-AA50-8167EEA191A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1" name="קבוצה 800">
                  <a:extLst>
                    <a:ext uri="{FF2B5EF4-FFF2-40B4-BE49-F238E27FC236}">
                      <a16:creationId xmlns:a16="http://schemas.microsoft.com/office/drawing/2014/main" id="{5EA9B742-788D-42A7-A4F5-9209E46E2B9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05" name="10 צלעות 804">
                    <a:extLst>
                      <a:ext uri="{FF2B5EF4-FFF2-40B4-BE49-F238E27FC236}">
                        <a16:creationId xmlns:a16="http://schemas.microsoft.com/office/drawing/2014/main" id="{15BB7AF4-4C68-4F87-A1B6-860D161CC10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6" name="תיבת טקסט 805">
                    <a:extLst>
                      <a:ext uri="{FF2B5EF4-FFF2-40B4-BE49-F238E27FC236}">
                        <a16:creationId xmlns:a16="http://schemas.microsoft.com/office/drawing/2014/main" id="{CA07681A-4503-4A7E-A8AE-50577A14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2" name="קבוצה 801">
                  <a:extLst>
                    <a:ext uri="{FF2B5EF4-FFF2-40B4-BE49-F238E27FC236}">
                      <a16:creationId xmlns:a16="http://schemas.microsoft.com/office/drawing/2014/main" id="{9D708177-638C-402B-8792-3A58B107664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03" name="10 צלעות 802">
                    <a:extLst>
                      <a:ext uri="{FF2B5EF4-FFF2-40B4-BE49-F238E27FC236}">
                        <a16:creationId xmlns:a16="http://schemas.microsoft.com/office/drawing/2014/main" id="{678CBFAF-6A33-4DC9-BDF1-41E02C9AB01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4" name="תיבת טקסט 803">
                    <a:extLst>
                      <a:ext uri="{FF2B5EF4-FFF2-40B4-BE49-F238E27FC236}">
                        <a16:creationId xmlns:a16="http://schemas.microsoft.com/office/drawing/2014/main" id="{CBDDD336-8218-4131-99DE-F89A24CCDC9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09" name="קבוצה 808">
                <a:extLst>
                  <a:ext uri="{FF2B5EF4-FFF2-40B4-BE49-F238E27FC236}">
                    <a16:creationId xmlns:a16="http://schemas.microsoft.com/office/drawing/2014/main" id="{76826DE0-0E35-4013-B0A0-FA92A3D0B5B3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10" name="קבוצה 809">
                  <a:extLst>
                    <a:ext uri="{FF2B5EF4-FFF2-40B4-BE49-F238E27FC236}">
                      <a16:creationId xmlns:a16="http://schemas.microsoft.com/office/drawing/2014/main" id="{84479C8C-F4F5-4AEC-AF63-1D934FE7202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17" name="10 צלעות 816">
                    <a:extLst>
                      <a:ext uri="{FF2B5EF4-FFF2-40B4-BE49-F238E27FC236}">
                        <a16:creationId xmlns:a16="http://schemas.microsoft.com/office/drawing/2014/main" id="{F51B8621-0189-4E78-BF83-FC5897A9881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8" name="תיבת טקסט 817">
                    <a:extLst>
                      <a:ext uri="{FF2B5EF4-FFF2-40B4-BE49-F238E27FC236}">
                        <a16:creationId xmlns:a16="http://schemas.microsoft.com/office/drawing/2014/main" id="{664599E3-64D5-4A67-BB1A-0A5EFB04AA9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1" name="קבוצה 810">
                  <a:extLst>
                    <a:ext uri="{FF2B5EF4-FFF2-40B4-BE49-F238E27FC236}">
                      <a16:creationId xmlns:a16="http://schemas.microsoft.com/office/drawing/2014/main" id="{64788AFE-0645-496C-ADF0-EBFA25814EC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15" name="10 צלעות 814">
                    <a:extLst>
                      <a:ext uri="{FF2B5EF4-FFF2-40B4-BE49-F238E27FC236}">
                        <a16:creationId xmlns:a16="http://schemas.microsoft.com/office/drawing/2014/main" id="{6A71B3E1-65F9-4C4D-8E5C-9C79EF6EA43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6" name="תיבת טקסט 815">
                    <a:extLst>
                      <a:ext uri="{FF2B5EF4-FFF2-40B4-BE49-F238E27FC236}">
                        <a16:creationId xmlns:a16="http://schemas.microsoft.com/office/drawing/2014/main" id="{19ADDAFB-A2A2-4D08-BC01-536CD4EF6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2" name="קבוצה 811">
                  <a:extLst>
                    <a:ext uri="{FF2B5EF4-FFF2-40B4-BE49-F238E27FC236}">
                      <a16:creationId xmlns:a16="http://schemas.microsoft.com/office/drawing/2014/main" id="{EC9263BA-7AD3-4415-ADCC-188E66C5A84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13" name="10 צלעות 812">
                    <a:extLst>
                      <a:ext uri="{FF2B5EF4-FFF2-40B4-BE49-F238E27FC236}">
                        <a16:creationId xmlns:a16="http://schemas.microsoft.com/office/drawing/2014/main" id="{8222AC10-1BC5-406E-A8B5-B9F3B918C44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4" name="תיבת טקסט 813">
                    <a:extLst>
                      <a:ext uri="{FF2B5EF4-FFF2-40B4-BE49-F238E27FC236}">
                        <a16:creationId xmlns:a16="http://schemas.microsoft.com/office/drawing/2014/main" id="{8A7B6652-5E76-4B63-A123-5F7F4F83C96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19" name="קבוצה 818">
                <a:extLst>
                  <a:ext uri="{FF2B5EF4-FFF2-40B4-BE49-F238E27FC236}">
                    <a16:creationId xmlns:a16="http://schemas.microsoft.com/office/drawing/2014/main" id="{38F197E1-D9B5-402E-9C58-CCA3CEF14190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20" name="קבוצה 819">
                  <a:extLst>
                    <a:ext uri="{FF2B5EF4-FFF2-40B4-BE49-F238E27FC236}">
                      <a16:creationId xmlns:a16="http://schemas.microsoft.com/office/drawing/2014/main" id="{61AD6FB4-EAFA-454D-BE64-9651E088DA6F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27" name="10 צלעות 826">
                    <a:extLst>
                      <a:ext uri="{FF2B5EF4-FFF2-40B4-BE49-F238E27FC236}">
                        <a16:creationId xmlns:a16="http://schemas.microsoft.com/office/drawing/2014/main" id="{3E2DD844-3913-4839-A0CB-EED884D7AB5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8" name="תיבת טקסט 827">
                    <a:extLst>
                      <a:ext uri="{FF2B5EF4-FFF2-40B4-BE49-F238E27FC236}">
                        <a16:creationId xmlns:a16="http://schemas.microsoft.com/office/drawing/2014/main" id="{E81BCC51-BF49-40F1-BF7A-F58B30F6754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1" name="קבוצה 820">
                  <a:extLst>
                    <a:ext uri="{FF2B5EF4-FFF2-40B4-BE49-F238E27FC236}">
                      <a16:creationId xmlns:a16="http://schemas.microsoft.com/office/drawing/2014/main" id="{5F21E7CA-154E-49B5-B877-E5A2C1475AF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25" name="10 צלעות 824">
                    <a:extLst>
                      <a:ext uri="{FF2B5EF4-FFF2-40B4-BE49-F238E27FC236}">
                        <a16:creationId xmlns:a16="http://schemas.microsoft.com/office/drawing/2014/main" id="{F930112A-57F7-4C2D-B09D-37844A4A753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6" name="תיבת טקסט 825">
                    <a:extLst>
                      <a:ext uri="{FF2B5EF4-FFF2-40B4-BE49-F238E27FC236}">
                        <a16:creationId xmlns:a16="http://schemas.microsoft.com/office/drawing/2014/main" id="{797CA598-3077-4433-9C4B-084D9A4F095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2" name="קבוצה 821">
                  <a:extLst>
                    <a:ext uri="{FF2B5EF4-FFF2-40B4-BE49-F238E27FC236}">
                      <a16:creationId xmlns:a16="http://schemas.microsoft.com/office/drawing/2014/main" id="{071C501F-5F70-4947-9661-8698346CCE3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23" name="10 צלעות 822">
                    <a:extLst>
                      <a:ext uri="{FF2B5EF4-FFF2-40B4-BE49-F238E27FC236}">
                        <a16:creationId xmlns:a16="http://schemas.microsoft.com/office/drawing/2014/main" id="{6F49A4DA-E0DF-4FD1-AD51-447D5CD37BB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4" name="תיבת טקסט 823">
                    <a:extLst>
                      <a:ext uri="{FF2B5EF4-FFF2-40B4-BE49-F238E27FC236}">
                        <a16:creationId xmlns:a16="http://schemas.microsoft.com/office/drawing/2014/main" id="{289340D2-3BE4-4625-9B47-95EE19231B6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29" name="קבוצה 828">
                <a:extLst>
                  <a:ext uri="{FF2B5EF4-FFF2-40B4-BE49-F238E27FC236}">
                    <a16:creationId xmlns:a16="http://schemas.microsoft.com/office/drawing/2014/main" id="{51B6DA28-3CA2-41CA-92ED-6891F7DF94E0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30" name="קבוצה 829">
                  <a:extLst>
                    <a:ext uri="{FF2B5EF4-FFF2-40B4-BE49-F238E27FC236}">
                      <a16:creationId xmlns:a16="http://schemas.microsoft.com/office/drawing/2014/main" id="{747A5DCD-A9E9-4683-9B0F-5EE2B61E40B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37" name="10 צלעות 836">
                    <a:extLst>
                      <a:ext uri="{FF2B5EF4-FFF2-40B4-BE49-F238E27FC236}">
                        <a16:creationId xmlns:a16="http://schemas.microsoft.com/office/drawing/2014/main" id="{935952D7-A6EA-4150-91BE-8BEB6BD842E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8" name="תיבת טקסט 837">
                    <a:extLst>
                      <a:ext uri="{FF2B5EF4-FFF2-40B4-BE49-F238E27FC236}">
                        <a16:creationId xmlns:a16="http://schemas.microsoft.com/office/drawing/2014/main" id="{298FB5B3-9F2D-4F51-9F54-1F6CF37C060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1" name="קבוצה 830">
                  <a:extLst>
                    <a:ext uri="{FF2B5EF4-FFF2-40B4-BE49-F238E27FC236}">
                      <a16:creationId xmlns:a16="http://schemas.microsoft.com/office/drawing/2014/main" id="{5F04C269-7EF2-47FF-A046-D11B00ABDBC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35" name="10 צלעות 834">
                    <a:extLst>
                      <a:ext uri="{FF2B5EF4-FFF2-40B4-BE49-F238E27FC236}">
                        <a16:creationId xmlns:a16="http://schemas.microsoft.com/office/drawing/2014/main" id="{AC83DCED-1D42-4E22-A6A0-64152449AD9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6" name="תיבת טקסט 835">
                    <a:extLst>
                      <a:ext uri="{FF2B5EF4-FFF2-40B4-BE49-F238E27FC236}">
                        <a16:creationId xmlns:a16="http://schemas.microsoft.com/office/drawing/2014/main" id="{20A0F415-0633-4F42-B98F-C130F4D56C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2" name="קבוצה 831">
                  <a:extLst>
                    <a:ext uri="{FF2B5EF4-FFF2-40B4-BE49-F238E27FC236}">
                      <a16:creationId xmlns:a16="http://schemas.microsoft.com/office/drawing/2014/main" id="{868C04D4-638C-417A-8A36-38B20D3BF0B7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33" name="10 צלעות 832">
                    <a:extLst>
                      <a:ext uri="{FF2B5EF4-FFF2-40B4-BE49-F238E27FC236}">
                        <a16:creationId xmlns:a16="http://schemas.microsoft.com/office/drawing/2014/main" id="{972309EA-AB22-40AE-9195-951F7C2DCB0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4" name="תיבת טקסט 833">
                    <a:extLst>
                      <a:ext uri="{FF2B5EF4-FFF2-40B4-BE49-F238E27FC236}">
                        <a16:creationId xmlns:a16="http://schemas.microsoft.com/office/drawing/2014/main" id="{27F3FE10-83D7-4465-B692-8D4D87D2532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39" name="קבוצה 838">
                <a:extLst>
                  <a:ext uri="{FF2B5EF4-FFF2-40B4-BE49-F238E27FC236}">
                    <a16:creationId xmlns:a16="http://schemas.microsoft.com/office/drawing/2014/main" id="{9FF0D8D2-EEC2-4213-A012-F90135FFD80B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40" name="קבוצה 839">
                  <a:extLst>
                    <a:ext uri="{FF2B5EF4-FFF2-40B4-BE49-F238E27FC236}">
                      <a16:creationId xmlns:a16="http://schemas.microsoft.com/office/drawing/2014/main" id="{42349F52-4F0E-44E0-AC3C-A55A2635103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47" name="10 צלעות 846">
                    <a:extLst>
                      <a:ext uri="{FF2B5EF4-FFF2-40B4-BE49-F238E27FC236}">
                        <a16:creationId xmlns:a16="http://schemas.microsoft.com/office/drawing/2014/main" id="{3721C015-35F5-4B91-B178-6B01694463D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8" name="תיבת טקסט 847">
                    <a:extLst>
                      <a:ext uri="{FF2B5EF4-FFF2-40B4-BE49-F238E27FC236}">
                        <a16:creationId xmlns:a16="http://schemas.microsoft.com/office/drawing/2014/main" id="{C8E8A4BD-F99A-4D52-B86C-38BF2380165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41" name="קבוצה 840">
                  <a:extLst>
                    <a:ext uri="{FF2B5EF4-FFF2-40B4-BE49-F238E27FC236}">
                      <a16:creationId xmlns:a16="http://schemas.microsoft.com/office/drawing/2014/main" id="{F05BB071-964B-4944-BC73-51D89765DEC8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45" name="10 צלעות 844">
                    <a:extLst>
                      <a:ext uri="{FF2B5EF4-FFF2-40B4-BE49-F238E27FC236}">
                        <a16:creationId xmlns:a16="http://schemas.microsoft.com/office/drawing/2014/main" id="{7A29C900-9B7E-457F-B6DC-B39104B772C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6" name="תיבת טקסט 845">
                    <a:extLst>
                      <a:ext uri="{FF2B5EF4-FFF2-40B4-BE49-F238E27FC236}">
                        <a16:creationId xmlns:a16="http://schemas.microsoft.com/office/drawing/2014/main" id="{107D75F0-B4DA-4245-9254-E1D35C99F17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42" name="קבוצה 841">
                  <a:extLst>
                    <a:ext uri="{FF2B5EF4-FFF2-40B4-BE49-F238E27FC236}">
                      <a16:creationId xmlns:a16="http://schemas.microsoft.com/office/drawing/2014/main" id="{26817F1B-5E47-4FC9-A96F-44F3845DEFF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43" name="10 צלעות 842">
                    <a:extLst>
                      <a:ext uri="{FF2B5EF4-FFF2-40B4-BE49-F238E27FC236}">
                        <a16:creationId xmlns:a16="http://schemas.microsoft.com/office/drawing/2014/main" id="{E7B895DE-D046-41CE-872E-3F33A236E7F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4" name="תיבת טקסט 843">
                    <a:extLst>
                      <a:ext uri="{FF2B5EF4-FFF2-40B4-BE49-F238E27FC236}">
                        <a16:creationId xmlns:a16="http://schemas.microsoft.com/office/drawing/2014/main" id="{D0E67424-6925-41B9-A32E-E720FF4BAB6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49" name="קבוצה 848">
                <a:extLst>
                  <a:ext uri="{FF2B5EF4-FFF2-40B4-BE49-F238E27FC236}">
                    <a16:creationId xmlns:a16="http://schemas.microsoft.com/office/drawing/2014/main" id="{3975FDB5-C096-4B5A-9F6E-9573D0294EAE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50" name="קבוצה 849">
                  <a:extLst>
                    <a:ext uri="{FF2B5EF4-FFF2-40B4-BE49-F238E27FC236}">
                      <a16:creationId xmlns:a16="http://schemas.microsoft.com/office/drawing/2014/main" id="{57945C0A-7045-45C7-B213-DFB1C02F1B3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57" name="10 צלעות 856">
                    <a:extLst>
                      <a:ext uri="{FF2B5EF4-FFF2-40B4-BE49-F238E27FC236}">
                        <a16:creationId xmlns:a16="http://schemas.microsoft.com/office/drawing/2014/main" id="{81257425-FAFA-425E-B8A3-19A563D8218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8" name="תיבת טקסט 857">
                    <a:extLst>
                      <a:ext uri="{FF2B5EF4-FFF2-40B4-BE49-F238E27FC236}">
                        <a16:creationId xmlns:a16="http://schemas.microsoft.com/office/drawing/2014/main" id="{DA978E93-AC6B-4DEB-B556-54CE6F49F7A8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51" name="קבוצה 850">
                  <a:extLst>
                    <a:ext uri="{FF2B5EF4-FFF2-40B4-BE49-F238E27FC236}">
                      <a16:creationId xmlns:a16="http://schemas.microsoft.com/office/drawing/2014/main" id="{154E0A33-17F8-4868-8FFC-5657F5EAAFE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55" name="10 צלעות 854">
                    <a:extLst>
                      <a:ext uri="{FF2B5EF4-FFF2-40B4-BE49-F238E27FC236}">
                        <a16:creationId xmlns:a16="http://schemas.microsoft.com/office/drawing/2014/main" id="{A4B8408C-D064-421C-AB75-7D8E5CA1783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6" name="תיבת טקסט 855">
                    <a:extLst>
                      <a:ext uri="{FF2B5EF4-FFF2-40B4-BE49-F238E27FC236}">
                        <a16:creationId xmlns:a16="http://schemas.microsoft.com/office/drawing/2014/main" id="{BD2BB627-A9B8-4CA7-A96D-D1F35E9CE4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52" name="קבוצה 851">
                  <a:extLst>
                    <a:ext uri="{FF2B5EF4-FFF2-40B4-BE49-F238E27FC236}">
                      <a16:creationId xmlns:a16="http://schemas.microsoft.com/office/drawing/2014/main" id="{DF5D6B3D-DAC1-4758-BE8A-192A007DA59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53" name="10 צלעות 852">
                    <a:extLst>
                      <a:ext uri="{FF2B5EF4-FFF2-40B4-BE49-F238E27FC236}">
                        <a16:creationId xmlns:a16="http://schemas.microsoft.com/office/drawing/2014/main" id="{6A4E8EFB-CCA6-4F3B-9B15-4B6B7275169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54" name="תיבת טקסט 853">
                    <a:extLst>
                      <a:ext uri="{FF2B5EF4-FFF2-40B4-BE49-F238E27FC236}">
                        <a16:creationId xmlns:a16="http://schemas.microsoft.com/office/drawing/2014/main" id="{B4E36E30-0A63-4306-8100-3BAC9B2665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59" name="קבוצה 858">
                <a:extLst>
                  <a:ext uri="{FF2B5EF4-FFF2-40B4-BE49-F238E27FC236}">
                    <a16:creationId xmlns:a16="http://schemas.microsoft.com/office/drawing/2014/main" id="{DDB6597A-9961-40D3-8542-D7F0BBB8A526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60" name="קבוצה 859">
                  <a:extLst>
                    <a:ext uri="{FF2B5EF4-FFF2-40B4-BE49-F238E27FC236}">
                      <a16:creationId xmlns:a16="http://schemas.microsoft.com/office/drawing/2014/main" id="{14A71095-1B54-4255-BCAC-B59F8A2A5BB5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67" name="10 צלעות 866">
                    <a:extLst>
                      <a:ext uri="{FF2B5EF4-FFF2-40B4-BE49-F238E27FC236}">
                        <a16:creationId xmlns:a16="http://schemas.microsoft.com/office/drawing/2014/main" id="{7245AEAD-751A-4878-B84E-84C5F6E09D2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8" name="תיבת טקסט 867">
                    <a:extLst>
                      <a:ext uri="{FF2B5EF4-FFF2-40B4-BE49-F238E27FC236}">
                        <a16:creationId xmlns:a16="http://schemas.microsoft.com/office/drawing/2014/main" id="{C40375BA-30EF-49C0-8C82-B23D735322B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61" name="קבוצה 860">
                  <a:extLst>
                    <a:ext uri="{FF2B5EF4-FFF2-40B4-BE49-F238E27FC236}">
                      <a16:creationId xmlns:a16="http://schemas.microsoft.com/office/drawing/2014/main" id="{3508789D-D058-44DB-B2A1-AA4F5D826DF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65" name="10 צלעות 864">
                    <a:extLst>
                      <a:ext uri="{FF2B5EF4-FFF2-40B4-BE49-F238E27FC236}">
                        <a16:creationId xmlns:a16="http://schemas.microsoft.com/office/drawing/2014/main" id="{82C6B040-6235-4CFD-9EB3-4FEDF539D52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6" name="תיבת טקסט 865">
                    <a:extLst>
                      <a:ext uri="{FF2B5EF4-FFF2-40B4-BE49-F238E27FC236}">
                        <a16:creationId xmlns:a16="http://schemas.microsoft.com/office/drawing/2014/main" id="{88071218-6A07-458C-AD41-EA1A040E00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62" name="קבוצה 861">
                  <a:extLst>
                    <a:ext uri="{FF2B5EF4-FFF2-40B4-BE49-F238E27FC236}">
                      <a16:creationId xmlns:a16="http://schemas.microsoft.com/office/drawing/2014/main" id="{C6CCEB37-AE08-46EF-AA4A-EB636BD0A7B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63" name="10 צלעות 862">
                    <a:extLst>
                      <a:ext uri="{FF2B5EF4-FFF2-40B4-BE49-F238E27FC236}">
                        <a16:creationId xmlns:a16="http://schemas.microsoft.com/office/drawing/2014/main" id="{2DB947CA-3BFC-4CF6-9F76-C3A1FAAF372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64" name="תיבת טקסט 863">
                    <a:extLst>
                      <a:ext uri="{FF2B5EF4-FFF2-40B4-BE49-F238E27FC236}">
                        <a16:creationId xmlns:a16="http://schemas.microsoft.com/office/drawing/2014/main" id="{6F0F49F8-47E8-4078-9E3D-C891B231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69" name="קבוצה 868">
                <a:extLst>
                  <a:ext uri="{FF2B5EF4-FFF2-40B4-BE49-F238E27FC236}">
                    <a16:creationId xmlns:a16="http://schemas.microsoft.com/office/drawing/2014/main" id="{3F1191B4-BAFF-479D-8B1D-705284E39ED6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70" name="קבוצה 869">
                  <a:extLst>
                    <a:ext uri="{FF2B5EF4-FFF2-40B4-BE49-F238E27FC236}">
                      <a16:creationId xmlns:a16="http://schemas.microsoft.com/office/drawing/2014/main" id="{6F358122-1637-490D-B8AC-B87CB4020BE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77" name="10 צלעות 876">
                    <a:extLst>
                      <a:ext uri="{FF2B5EF4-FFF2-40B4-BE49-F238E27FC236}">
                        <a16:creationId xmlns:a16="http://schemas.microsoft.com/office/drawing/2014/main" id="{B30F14A4-B9CA-4F9F-A45E-A364D75F34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8" name="תיבת טקסט 877">
                    <a:extLst>
                      <a:ext uri="{FF2B5EF4-FFF2-40B4-BE49-F238E27FC236}">
                        <a16:creationId xmlns:a16="http://schemas.microsoft.com/office/drawing/2014/main" id="{70DEDE1F-01AD-48F4-A5FE-0A8A72B337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1" name="קבוצה 870">
                  <a:extLst>
                    <a:ext uri="{FF2B5EF4-FFF2-40B4-BE49-F238E27FC236}">
                      <a16:creationId xmlns:a16="http://schemas.microsoft.com/office/drawing/2014/main" id="{C02F41D6-1848-4E8C-9C51-03757A5E6B95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75" name="10 צלעות 874">
                    <a:extLst>
                      <a:ext uri="{FF2B5EF4-FFF2-40B4-BE49-F238E27FC236}">
                        <a16:creationId xmlns:a16="http://schemas.microsoft.com/office/drawing/2014/main" id="{1050FE49-42F2-4518-8C26-FBE4787496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6" name="תיבת טקסט 875">
                    <a:extLst>
                      <a:ext uri="{FF2B5EF4-FFF2-40B4-BE49-F238E27FC236}">
                        <a16:creationId xmlns:a16="http://schemas.microsoft.com/office/drawing/2014/main" id="{CE23CC0A-D60A-488F-BCFE-5813C594DAC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2" name="קבוצה 871">
                  <a:extLst>
                    <a:ext uri="{FF2B5EF4-FFF2-40B4-BE49-F238E27FC236}">
                      <a16:creationId xmlns:a16="http://schemas.microsoft.com/office/drawing/2014/main" id="{038269B9-295A-4893-94F2-A80406E5968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73" name="10 צלעות 872">
                    <a:extLst>
                      <a:ext uri="{FF2B5EF4-FFF2-40B4-BE49-F238E27FC236}">
                        <a16:creationId xmlns:a16="http://schemas.microsoft.com/office/drawing/2014/main" id="{681C25C9-8ABD-4E3C-A6C0-E4F6FAE73C9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74" name="תיבת טקסט 873">
                    <a:extLst>
                      <a:ext uri="{FF2B5EF4-FFF2-40B4-BE49-F238E27FC236}">
                        <a16:creationId xmlns:a16="http://schemas.microsoft.com/office/drawing/2014/main" id="{3343CBEA-2936-4442-81C0-071B004F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79" name="קבוצה 878">
                <a:extLst>
                  <a:ext uri="{FF2B5EF4-FFF2-40B4-BE49-F238E27FC236}">
                    <a16:creationId xmlns:a16="http://schemas.microsoft.com/office/drawing/2014/main" id="{79608F09-192B-4CC6-B296-C23AFAB14F8D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80" name="קבוצה 879">
                  <a:extLst>
                    <a:ext uri="{FF2B5EF4-FFF2-40B4-BE49-F238E27FC236}">
                      <a16:creationId xmlns:a16="http://schemas.microsoft.com/office/drawing/2014/main" id="{264D976E-0E31-4BD8-8564-D7BDBFE41C2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87" name="10 צלעות 886">
                    <a:extLst>
                      <a:ext uri="{FF2B5EF4-FFF2-40B4-BE49-F238E27FC236}">
                        <a16:creationId xmlns:a16="http://schemas.microsoft.com/office/drawing/2014/main" id="{EF8BFD9D-06F0-426A-A954-C8C7D3A4F59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8" name="תיבת טקסט 887">
                    <a:extLst>
                      <a:ext uri="{FF2B5EF4-FFF2-40B4-BE49-F238E27FC236}">
                        <a16:creationId xmlns:a16="http://schemas.microsoft.com/office/drawing/2014/main" id="{10ABC9B1-691F-4A60-97FB-F3B8E5C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1" name="קבוצה 880">
                  <a:extLst>
                    <a:ext uri="{FF2B5EF4-FFF2-40B4-BE49-F238E27FC236}">
                      <a16:creationId xmlns:a16="http://schemas.microsoft.com/office/drawing/2014/main" id="{80B48C87-DD5D-438E-99C4-CD27F0612019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85" name="10 צלעות 884">
                    <a:extLst>
                      <a:ext uri="{FF2B5EF4-FFF2-40B4-BE49-F238E27FC236}">
                        <a16:creationId xmlns:a16="http://schemas.microsoft.com/office/drawing/2014/main" id="{CEA26AD1-16C8-48BB-96F2-60A0E0E6522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6" name="תיבת טקסט 885">
                    <a:extLst>
                      <a:ext uri="{FF2B5EF4-FFF2-40B4-BE49-F238E27FC236}">
                        <a16:creationId xmlns:a16="http://schemas.microsoft.com/office/drawing/2014/main" id="{69A3340B-7E89-4526-ADA0-BA5A3E702C4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2" name="קבוצה 881">
                  <a:extLst>
                    <a:ext uri="{FF2B5EF4-FFF2-40B4-BE49-F238E27FC236}">
                      <a16:creationId xmlns:a16="http://schemas.microsoft.com/office/drawing/2014/main" id="{7CE43C29-AD21-43BF-A0A4-207BC6EC858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83" name="10 צלעות 882">
                    <a:extLst>
                      <a:ext uri="{FF2B5EF4-FFF2-40B4-BE49-F238E27FC236}">
                        <a16:creationId xmlns:a16="http://schemas.microsoft.com/office/drawing/2014/main" id="{26C4D30F-463D-45FD-AC56-28B40339A63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84" name="תיבת טקסט 883">
                    <a:extLst>
                      <a:ext uri="{FF2B5EF4-FFF2-40B4-BE49-F238E27FC236}">
                        <a16:creationId xmlns:a16="http://schemas.microsoft.com/office/drawing/2014/main" id="{BC6FFA7F-CC52-40D0-9C1B-BD5ABC72A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89" name="קבוצה 888">
                <a:extLst>
                  <a:ext uri="{FF2B5EF4-FFF2-40B4-BE49-F238E27FC236}">
                    <a16:creationId xmlns:a16="http://schemas.microsoft.com/office/drawing/2014/main" id="{E038F21E-4140-4C53-B781-954AE3BF493D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890" name="קבוצה 889">
                  <a:extLst>
                    <a:ext uri="{FF2B5EF4-FFF2-40B4-BE49-F238E27FC236}">
                      <a16:creationId xmlns:a16="http://schemas.microsoft.com/office/drawing/2014/main" id="{BC65FCE0-3AB1-4F5D-9F6D-B2577F6CFE2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897" name="10 צלעות 896">
                    <a:extLst>
                      <a:ext uri="{FF2B5EF4-FFF2-40B4-BE49-F238E27FC236}">
                        <a16:creationId xmlns:a16="http://schemas.microsoft.com/office/drawing/2014/main" id="{73F4FD6A-6CE9-4FDD-9E5F-BA71D843299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8" name="תיבת טקסט 897">
                    <a:extLst>
                      <a:ext uri="{FF2B5EF4-FFF2-40B4-BE49-F238E27FC236}">
                        <a16:creationId xmlns:a16="http://schemas.microsoft.com/office/drawing/2014/main" id="{276E4E75-6121-4469-AF7E-A8BFC141DB8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1" name="קבוצה 890">
                  <a:extLst>
                    <a:ext uri="{FF2B5EF4-FFF2-40B4-BE49-F238E27FC236}">
                      <a16:creationId xmlns:a16="http://schemas.microsoft.com/office/drawing/2014/main" id="{3BA5B33A-BE21-41BD-B01D-7F40A57BCE4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895" name="10 צלעות 894">
                    <a:extLst>
                      <a:ext uri="{FF2B5EF4-FFF2-40B4-BE49-F238E27FC236}">
                        <a16:creationId xmlns:a16="http://schemas.microsoft.com/office/drawing/2014/main" id="{3DE22E04-C52F-4F9F-AD25-C9790582EF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6" name="תיבת טקסט 895">
                    <a:extLst>
                      <a:ext uri="{FF2B5EF4-FFF2-40B4-BE49-F238E27FC236}">
                        <a16:creationId xmlns:a16="http://schemas.microsoft.com/office/drawing/2014/main" id="{04BF4017-06F7-4BD2-B8A5-880EE9F3EA0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92" name="קבוצה 891">
                  <a:extLst>
                    <a:ext uri="{FF2B5EF4-FFF2-40B4-BE49-F238E27FC236}">
                      <a16:creationId xmlns:a16="http://schemas.microsoft.com/office/drawing/2014/main" id="{9F63BD86-AAE3-4A88-975D-A7BB753C885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893" name="10 צלעות 892">
                    <a:extLst>
                      <a:ext uri="{FF2B5EF4-FFF2-40B4-BE49-F238E27FC236}">
                        <a16:creationId xmlns:a16="http://schemas.microsoft.com/office/drawing/2014/main" id="{0C232807-40EE-4373-845F-0C0403FEC9A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94" name="תיבת טקסט 893">
                    <a:extLst>
                      <a:ext uri="{FF2B5EF4-FFF2-40B4-BE49-F238E27FC236}">
                        <a16:creationId xmlns:a16="http://schemas.microsoft.com/office/drawing/2014/main" id="{592CFE01-ABA9-4242-8E11-0C839BE34B3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99" name="קבוצה 898">
                <a:extLst>
                  <a:ext uri="{FF2B5EF4-FFF2-40B4-BE49-F238E27FC236}">
                    <a16:creationId xmlns:a16="http://schemas.microsoft.com/office/drawing/2014/main" id="{A9AF3B71-148F-4ACF-811D-F44F72D4DD13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00" name="קבוצה 899">
                  <a:extLst>
                    <a:ext uri="{FF2B5EF4-FFF2-40B4-BE49-F238E27FC236}">
                      <a16:creationId xmlns:a16="http://schemas.microsoft.com/office/drawing/2014/main" id="{23F40E15-F71B-4BEA-BDD1-DD2CE2F1CC8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07" name="10 צלעות 906">
                    <a:extLst>
                      <a:ext uri="{FF2B5EF4-FFF2-40B4-BE49-F238E27FC236}">
                        <a16:creationId xmlns:a16="http://schemas.microsoft.com/office/drawing/2014/main" id="{E7091BF6-E1FC-4E01-B042-487B1F445B7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8" name="תיבת טקסט 907">
                    <a:extLst>
                      <a:ext uri="{FF2B5EF4-FFF2-40B4-BE49-F238E27FC236}">
                        <a16:creationId xmlns:a16="http://schemas.microsoft.com/office/drawing/2014/main" id="{3B4C1E7D-FF07-4609-B6BB-2FF082C6558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01" name="קבוצה 900">
                  <a:extLst>
                    <a:ext uri="{FF2B5EF4-FFF2-40B4-BE49-F238E27FC236}">
                      <a16:creationId xmlns:a16="http://schemas.microsoft.com/office/drawing/2014/main" id="{6D849D5F-0FCD-49E4-B105-61A73E636D2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05" name="10 צלעות 904">
                    <a:extLst>
                      <a:ext uri="{FF2B5EF4-FFF2-40B4-BE49-F238E27FC236}">
                        <a16:creationId xmlns:a16="http://schemas.microsoft.com/office/drawing/2014/main" id="{EF1DAE0B-42D2-48AC-A7FD-7CB88A34640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6" name="תיבת טקסט 905">
                    <a:extLst>
                      <a:ext uri="{FF2B5EF4-FFF2-40B4-BE49-F238E27FC236}">
                        <a16:creationId xmlns:a16="http://schemas.microsoft.com/office/drawing/2014/main" id="{696B9CB5-07CA-476C-9DB0-722AECEBF34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02" name="קבוצה 901">
                  <a:extLst>
                    <a:ext uri="{FF2B5EF4-FFF2-40B4-BE49-F238E27FC236}">
                      <a16:creationId xmlns:a16="http://schemas.microsoft.com/office/drawing/2014/main" id="{A8BAFEC1-EC3D-4CFF-9ECB-0C9AED7FC65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03" name="10 צלעות 902">
                    <a:extLst>
                      <a:ext uri="{FF2B5EF4-FFF2-40B4-BE49-F238E27FC236}">
                        <a16:creationId xmlns:a16="http://schemas.microsoft.com/office/drawing/2014/main" id="{4F7941B4-7343-48E0-8482-265ED53E618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04" name="תיבת טקסט 903">
                    <a:extLst>
                      <a:ext uri="{FF2B5EF4-FFF2-40B4-BE49-F238E27FC236}">
                        <a16:creationId xmlns:a16="http://schemas.microsoft.com/office/drawing/2014/main" id="{4D7A739B-A9B7-4A6E-B3A4-058F54C5ED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909" name="קבוצה 908">
              <a:extLst>
                <a:ext uri="{FF2B5EF4-FFF2-40B4-BE49-F238E27FC236}">
                  <a16:creationId xmlns:a16="http://schemas.microsoft.com/office/drawing/2014/main" id="{D470F865-749A-495C-99F0-774AC996DBDB}"/>
                </a:ext>
              </a:extLst>
            </p:cNvPr>
            <p:cNvGrpSpPr/>
            <p:nvPr/>
          </p:nvGrpSpPr>
          <p:grpSpPr>
            <a:xfrm>
              <a:off x="344125" y="1476784"/>
              <a:ext cx="4823647" cy="876631"/>
              <a:chOff x="336324" y="546366"/>
              <a:chExt cx="4823647" cy="876631"/>
            </a:xfrm>
          </p:grpSpPr>
          <p:grpSp>
            <p:nvGrpSpPr>
              <p:cNvPr id="910" name="קבוצה 909">
                <a:extLst>
                  <a:ext uri="{FF2B5EF4-FFF2-40B4-BE49-F238E27FC236}">
                    <a16:creationId xmlns:a16="http://schemas.microsoft.com/office/drawing/2014/main" id="{F41A6780-2B9A-4934-8009-51798B965F9F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21" name="קבוצה 1020">
                  <a:extLst>
                    <a:ext uri="{FF2B5EF4-FFF2-40B4-BE49-F238E27FC236}">
                      <a16:creationId xmlns:a16="http://schemas.microsoft.com/office/drawing/2014/main" id="{3D9B2694-5E80-42E7-9264-078CF0FA4BE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28" name="10 צלעות 1027">
                    <a:extLst>
                      <a:ext uri="{FF2B5EF4-FFF2-40B4-BE49-F238E27FC236}">
                        <a16:creationId xmlns:a16="http://schemas.microsoft.com/office/drawing/2014/main" id="{83453907-950F-40F0-BD5F-A2E32A72907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9" name="תיבת טקסט 1028">
                    <a:extLst>
                      <a:ext uri="{FF2B5EF4-FFF2-40B4-BE49-F238E27FC236}">
                        <a16:creationId xmlns:a16="http://schemas.microsoft.com/office/drawing/2014/main" id="{ACA79207-D1A7-4EA7-AACE-F31B6649F2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22" name="קבוצה 1021">
                  <a:extLst>
                    <a:ext uri="{FF2B5EF4-FFF2-40B4-BE49-F238E27FC236}">
                      <a16:creationId xmlns:a16="http://schemas.microsoft.com/office/drawing/2014/main" id="{0F19FB35-6D1D-4DE6-953E-EF4C294AF45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26" name="10 צלעות 1025">
                    <a:extLst>
                      <a:ext uri="{FF2B5EF4-FFF2-40B4-BE49-F238E27FC236}">
                        <a16:creationId xmlns:a16="http://schemas.microsoft.com/office/drawing/2014/main" id="{9B70DA5B-249C-457F-94FC-31DBF79E973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7" name="תיבת טקסט 1026">
                    <a:extLst>
                      <a:ext uri="{FF2B5EF4-FFF2-40B4-BE49-F238E27FC236}">
                        <a16:creationId xmlns:a16="http://schemas.microsoft.com/office/drawing/2014/main" id="{6F8E0706-C7C1-4D02-8A99-246F4EA998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23" name="קבוצה 1022">
                  <a:extLst>
                    <a:ext uri="{FF2B5EF4-FFF2-40B4-BE49-F238E27FC236}">
                      <a16:creationId xmlns:a16="http://schemas.microsoft.com/office/drawing/2014/main" id="{742897EE-24BF-4DE0-BC23-6485756EF47D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24" name="10 צלעות 1023">
                    <a:extLst>
                      <a:ext uri="{FF2B5EF4-FFF2-40B4-BE49-F238E27FC236}">
                        <a16:creationId xmlns:a16="http://schemas.microsoft.com/office/drawing/2014/main" id="{B7FDAA1E-2F8C-44B6-9B82-97D44FB65FF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5" name="תיבת טקסט 1024">
                    <a:extLst>
                      <a:ext uri="{FF2B5EF4-FFF2-40B4-BE49-F238E27FC236}">
                        <a16:creationId xmlns:a16="http://schemas.microsoft.com/office/drawing/2014/main" id="{96AA9EB1-373F-49B7-990E-D731DCBC10D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1" name="קבוצה 910">
                <a:extLst>
                  <a:ext uri="{FF2B5EF4-FFF2-40B4-BE49-F238E27FC236}">
                    <a16:creationId xmlns:a16="http://schemas.microsoft.com/office/drawing/2014/main" id="{77C23F77-C29F-46E9-83C1-B3F17BA3A1B4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12" name="קבוצה 1011">
                  <a:extLst>
                    <a:ext uri="{FF2B5EF4-FFF2-40B4-BE49-F238E27FC236}">
                      <a16:creationId xmlns:a16="http://schemas.microsoft.com/office/drawing/2014/main" id="{2D2CE40F-D442-4771-837F-9146B46B34C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19" name="10 צלעות 1018">
                    <a:extLst>
                      <a:ext uri="{FF2B5EF4-FFF2-40B4-BE49-F238E27FC236}">
                        <a16:creationId xmlns:a16="http://schemas.microsoft.com/office/drawing/2014/main" id="{304E32FF-A910-4BC4-911B-0059FC0B5FD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20" name="תיבת טקסט 1019">
                    <a:extLst>
                      <a:ext uri="{FF2B5EF4-FFF2-40B4-BE49-F238E27FC236}">
                        <a16:creationId xmlns:a16="http://schemas.microsoft.com/office/drawing/2014/main" id="{ED5CFD2E-BF42-46F8-A23E-7A809CB3072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13" name="קבוצה 1012">
                  <a:extLst>
                    <a:ext uri="{FF2B5EF4-FFF2-40B4-BE49-F238E27FC236}">
                      <a16:creationId xmlns:a16="http://schemas.microsoft.com/office/drawing/2014/main" id="{08B3E793-8FA6-4464-836F-A5C1275BE6C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17" name="10 צלעות 1016">
                    <a:extLst>
                      <a:ext uri="{FF2B5EF4-FFF2-40B4-BE49-F238E27FC236}">
                        <a16:creationId xmlns:a16="http://schemas.microsoft.com/office/drawing/2014/main" id="{F3E14127-0A13-489A-899A-3E6377AD54E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8" name="תיבת טקסט 1017">
                    <a:extLst>
                      <a:ext uri="{FF2B5EF4-FFF2-40B4-BE49-F238E27FC236}">
                        <a16:creationId xmlns:a16="http://schemas.microsoft.com/office/drawing/2014/main" id="{70D5D312-7E28-4693-911F-95B7064D52D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14" name="קבוצה 1013">
                  <a:extLst>
                    <a:ext uri="{FF2B5EF4-FFF2-40B4-BE49-F238E27FC236}">
                      <a16:creationId xmlns:a16="http://schemas.microsoft.com/office/drawing/2014/main" id="{BE17F604-14B8-4251-8FB3-ED9032BFC71E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15" name="10 צלעות 1014">
                    <a:extLst>
                      <a:ext uri="{FF2B5EF4-FFF2-40B4-BE49-F238E27FC236}">
                        <a16:creationId xmlns:a16="http://schemas.microsoft.com/office/drawing/2014/main" id="{D61633B0-2698-4526-A829-C5C3B3FD02C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6" name="תיבת טקסט 1015">
                    <a:extLst>
                      <a:ext uri="{FF2B5EF4-FFF2-40B4-BE49-F238E27FC236}">
                        <a16:creationId xmlns:a16="http://schemas.microsoft.com/office/drawing/2014/main" id="{5CDAC097-9C3B-4434-BC07-28D11536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2" name="קבוצה 911">
                <a:extLst>
                  <a:ext uri="{FF2B5EF4-FFF2-40B4-BE49-F238E27FC236}">
                    <a16:creationId xmlns:a16="http://schemas.microsoft.com/office/drawing/2014/main" id="{6500822E-E7D0-4A4F-920D-DC591CBFCF74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03" name="קבוצה 1002">
                  <a:extLst>
                    <a:ext uri="{FF2B5EF4-FFF2-40B4-BE49-F238E27FC236}">
                      <a16:creationId xmlns:a16="http://schemas.microsoft.com/office/drawing/2014/main" id="{F2A544C3-AFAC-478F-8062-EC17E419A57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10" name="10 צלעות 1009">
                    <a:extLst>
                      <a:ext uri="{FF2B5EF4-FFF2-40B4-BE49-F238E27FC236}">
                        <a16:creationId xmlns:a16="http://schemas.microsoft.com/office/drawing/2014/main" id="{E9EA2ACD-1F97-4636-8F69-3EC48674121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1" name="תיבת טקסט 1010">
                    <a:extLst>
                      <a:ext uri="{FF2B5EF4-FFF2-40B4-BE49-F238E27FC236}">
                        <a16:creationId xmlns:a16="http://schemas.microsoft.com/office/drawing/2014/main" id="{18663611-D265-4D3D-A5FB-83097E90149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04" name="קבוצה 1003">
                  <a:extLst>
                    <a:ext uri="{FF2B5EF4-FFF2-40B4-BE49-F238E27FC236}">
                      <a16:creationId xmlns:a16="http://schemas.microsoft.com/office/drawing/2014/main" id="{D6EA1478-1B8E-43C9-BE67-0CF7EDAA291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08" name="10 צלעות 1007">
                    <a:extLst>
                      <a:ext uri="{FF2B5EF4-FFF2-40B4-BE49-F238E27FC236}">
                        <a16:creationId xmlns:a16="http://schemas.microsoft.com/office/drawing/2014/main" id="{534A9E86-86F8-4A2F-9826-2677C0A944F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9" name="תיבת טקסט 1008">
                    <a:extLst>
                      <a:ext uri="{FF2B5EF4-FFF2-40B4-BE49-F238E27FC236}">
                        <a16:creationId xmlns:a16="http://schemas.microsoft.com/office/drawing/2014/main" id="{F0652F55-4329-43D1-96F3-C5E6E645D2B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05" name="קבוצה 1004">
                  <a:extLst>
                    <a:ext uri="{FF2B5EF4-FFF2-40B4-BE49-F238E27FC236}">
                      <a16:creationId xmlns:a16="http://schemas.microsoft.com/office/drawing/2014/main" id="{D447B5D6-C320-4AF1-B811-6EF9B7AC9DA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06" name="10 צלעות 1005">
                    <a:extLst>
                      <a:ext uri="{FF2B5EF4-FFF2-40B4-BE49-F238E27FC236}">
                        <a16:creationId xmlns:a16="http://schemas.microsoft.com/office/drawing/2014/main" id="{4B470DBD-C0C8-4FF7-9066-FA7DB40EC31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7" name="תיבת טקסט 1006">
                    <a:extLst>
                      <a:ext uri="{FF2B5EF4-FFF2-40B4-BE49-F238E27FC236}">
                        <a16:creationId xmlns:a16="http://schemas.microsoft.com/office/drawing/2014/main" id="{7B4F2624-05DB-4568-A308-FC3138B54E7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3" name="קבוצה 912">
                <a:extLst>
                  <a:ext uri="{FF2B5EF4-FFF2-40B4-BE49-F238E27FC236}">
                    <a16:creationId xmlns:a16="http://schemas.microsoft.com/office/drawing/2014/main" id="{8AE51A67-0DCB-4255-A399-FDBF46E81083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94" name="קבוצה 993">
                  <a:extLst>
                    <a:ext uri="{FF2B5EF4-FFF2-40B4-BE49-F238E27FC236}">
                      <a16:creationId xmlns:a16="http://schemas.microsoft.com/office/drawing/2014/main" id="{7C8E5195-CC65-4AF2-9ACF-0F22A4BE4F8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01" name="10 צלעות 1000">
                    <a:extLst>
                      <a:ext uri="{FF2B5EF4-FFF2-40B4-BE49-F238E27FC236}">
                        <a16:creationId xmlns:a16="http://schemas.microsoft.com/office/drawing/2014/main" id="{F67EFDA5-5B39-40F9-9223-1CE7D569530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2" name="תיבת טקסט 1001">
                    <a:extLst>
                      <a:ext uri="{FF2B5EF4-FFF2-40B4-BE49-F238E27FC236}">
                        <a16:creationId xmlns:a16="http://schemas.microsoft.com/office/drawing/2014/main" id="{C73E9D85-FA8B-4FFC-895C-54404F04178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5" name="קבוצה 994">
                  <a:extLst>
                    <a:ext uri="{FF2B5EF4-FFF2-40B4-BE49-F238E27FC236}">
                      <a16:creationId xmlns:a16="http://schemas.microsoft.com/office/drawing/2014/main" id="{A0BF7886-9F11-4417-9826-19C2C46ED30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99" name="10 צלעות 998">
                    <a:extLst>
                      <a:ext uri="{FF2B5EF4-FFF2-40B4-BE49-F238E27FC236}">
                        <a16:creationId xmlns:a16="http://schemas.microsoft.com/office/drawing/2014/main" id="{062A8732-0DA6-4D40-8071-21707883A7A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0" name="תיבת טקסט 999">
                    <a:extLst>
                      <a:ext uri="{FF2B5EF4-FFF2-40B4-BE49-F238E27FC236}">
                        <a16:creationId xmlns:a16="http://schemas.microsoft.com/office/drawing/2014/main" id="{33D0973D-23C6-4322-AE33-65061DEE0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6" name="קבוצה 995">
                  <a:extLst>
                    <a:ext uri="{FF2B5EF4-FFF2-40B4-BE49-F238E27FC236}">
                      <a16:creationId xmlns:a16="http://schemas.microsoft.com/office/drawing/2014/main" id="{5B01EC5C-3AA6-4DAB-A41C-4FC737C400EA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97" name="10 צלעות 996">
                    <a:extLst>
                      <a:ext uri="{FF2B5EF4-FFF2-40B4-BE49-F238E27FC236}">
                        <a16:creationId xmlns:a16="http://schemas.microsoft.com/office/drawing/2014/main" id="{26636B87-793D-4014-8813-61F706D0F1B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8" name="תיבת טקסט 997">
                    <a:extLst>
                      <a:ext uri="{FF2B5EF4-FFF2-40B4-BE49-F238E27FC236}">
                        <a16:creationId xmlns:a16="http://schemas.microsoft.com/office/drawing/2014/main" id="{11044BD5-2A59-4AA7-8588-E8CF8B9E4E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4" name="קבוצה 913">
                <a:extLst>
                  <a:ext uri="{FF2B5EF4-FFF2-40B4-BE49-F238E27FC236}">
                    <a16:creationId xmlns:a16="http://schemas.microsoft.com/office/drawing/2014/main" id="{8E7E059F-902A-47E5-A316-A50B85B06A47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85" name="קבוצה 984">
                  <a:extLst>
                    <a:ext uri="{FF2B5EF4-FFF2-40B4-BE49-F238E27FC236}">
                      <a16:creationId xmlns:a16="http://schemas.microsoft.com/office/drawing/2014/main" id="{0EB88B90-FFDA-4D9B-A92C-197F112E7E7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92" name="10 צלעות 991">
                    <a:extLst>
                      <a:ext uri="{FF2B5EF4-FFF2-40B4-BE49-F238E27FC236}">
                        <a16:creationId xmlns:a16="http://schemas.microsoft.com/office/drawing/2014/main" id="{49566B1D-5583-4F74-B3CF-5C62B99F45D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3" name="תיבת טקסט 992">
                    <a:extLst>
                      <a:ext uri="{FF2B5EF4-FFF2-40B4-BE49-F238E27FC236}">
                        <a16:creationId xmlns:a16="http://schemas.microsoft.com/office/drawing/2014/main" id="{64F09189-6107-4CF5-8165-6D2D4902905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86" name="קבוצה 985">
                  <a:extLst>
                    <a:ext uri="{FF2B5EF4-FFF2-40B4-BE49-F238E27FC236}">
                      <a16:creationId xmlns:a16="http://schemas.microsoft.com/office/drawing/2014/main" id="{3D64B52E-95D0-43C4-BF3F-2105AF2856F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90" name="10 צלעות 989">
                    <a:extLst>
                      <a:ext uri="{FF2B5EF4-FFF2-40B4-BE49-F238E27FC236}">
                        <a16:creationId xmlns:a16="http://schemas.microsoft.com/office/drawing/2014/main" id="{9B5DA7DD-4E4A-4709-9CDD-19430687F8D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1" name="תיבת טקסט 990">
                    <a:extLst>
                      <a:ext uri="{FF2B5EF4-FFF2-40B4-BE49-F238E27FC236}">
                        <a16:creationId xmlns:a16="http://schemas.microsoft.com/office/drawing/2014/main" id="{1BE05FB2-C075-4EBC-9D04-77F71A61587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87" name="קבוצה 986">
                  <a:extLst>
                    <a:ext uri="{FF2B5EF4-FFF2-40B4-BE49-F238E27FC236}">
                      <a16:creationId xmlns:a16="http://schemas.microsoft.com/office/drawing/2014/main" id="{C9EC8A77-F2F0-45E3-9AF1-B7930C4DC63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88" name="10 צלעות 987">
                    <a:extLst>
                      <a:ext uri="{FF2B5EF4-FFF2-40B4-BE49-F238E27FC236}">
                        <a16:creationId xmlns:a16="http://schemas.microsoft.com/office/drawing/2014/main" id="{781139B3-E3AF-40DB-A4DA-7FBB286DD24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9" name="תיבת טקסט 988">
                    <a:extLst>
                      <a:ext uri="{FF2B5EF4-FFF2-40B4-BE49-F238E27FC236}">
                        <a16:creationId xmlns:a16="http://schemas.microsoft.com/office/drawing/2014/main" id="{011C7903-8B18-4B0D-8269-5A57E608B44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5" name="קבוצה 914">
                <a:extLst>
                  <a:ext uri="{FF2B5EF4-FFF2-40B4-BE49-F238E27FC236}">
                    <a16:creationId xmlns:a16="http://schemas.microsoft.com/office/drawing/2014/main" id="{BBCEE02B-412C-4FAD-9CE7-D82B57128018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76" name="קבוצה 975">
                  <a:extLst>
                    <a:ext uri="{FF2B5EF4-FFF2-40B4-BE49-F238E27FC236}">
                      <a16:creationId xmlns:a16="http://schemas.microsoft.com/office/drawing/2014/main" id="{87607FD0-9821-4D69-9FA9-54077003E42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83" name="10 צלעות 982">
                    <a:extLst>
                      <a:ext uri="{FF2B5EF4-FFF2-40B4-BE49-F238E27FC236}">
                        <a16:creationId xmlns:a16="http://schemas.microsoft.com/office/drawing/2014/main" id="{599C7E79-36A2-44FF-BB91-556FF2E436C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4" name="תיבת טקסט 983">
                    <a:extLst>
                      <a:ext uri="{FF2B5EF4-FFF2-40B4-BE49-F238E27FC236}">
                        <a16:creationId xmlns:a16="http://schemas.microsoft.com/office/drawing/2014/main" id="{703D8887-6DFD-417D-800F-FF55A57B3D7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7" name="קבוצה 976">
                  <a:extLst>
                    <a:ext uri="{FF2B5EF4-FFF2-40B4-BE49-F238E27FC236}">
                      <a16:creationId xmlns:a16="http://schemas.microsoft.com/office/drawing/2014/main" id="{CFBFE8AD-19C7-470E-83E1-D0D9F0F672E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81" name="10 צלעות 980">
                    <a:extLst>
                      <a:ext uri="{FF2B5EF4-FFF2-40B4-BE49-F238E27FC236}">
                        <a16:creationId xmlns:a16="http://schemas.microsoft.com/office/drawing/2014/main" id="{555D49FF-DF8B-49AA-9819-FB6271E0C15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2" name="תיבת טקסט 981">
                    <a:extLst>
                      <a:ext uri="{FF2B5EF4-FFF2-40B4-BE49-F238E27FC236}">
                        <a16:creationId xmlns:a16="http://schemas.microsoft.com/office/drawing/2014/main" id="{49337F9D-F871-4703-AF73-3D5B0B88E6B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8" name="קבוצה 977">
                  <a:extLst>
                    <a:ext uri="{FF2B5EF4-FFF2-40B4-BE49-F238E27FC236}">
                      <a16:creationId xmlns:a16="http://schemas.microsoft.com/office/drawing/2014/main" id="{BDDB897F-5845-4176-A8FD-F306D322E61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79" name="10 צלעות 978">
                    <a:extLst>
                      <a:ext uri="{FF2B5EF4-FFF2-40B4-BE49-F238E27FC236}">
                        <a16:creationId xmlns:a16="http://schemas.microsoft.com/office/drawing/2014/main" id="{B06FDB76-94E4-4363-89CA-61CA7347E38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0" name="תיבת טקסט 979">
                    <a:extLst>
                      <a:ext uri="{FF2B5EF4-FFF2-40B4-BE49-F238E27FC236}">
                        <a16:creationId xmlns:a16="http://schemas.microsoft.com/office/drawing/2014/main" id="{4188E417-F80D-45E9-8816-309336C1BA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6" name="קבוצה 915">
                <a:extLst>
                  <a:ext uri="{FF2B5EF4-FFF2-40B4-BE49-F238E27FC236}">
                    <a16:creationId xmlns:a16="http://schemas.microsoft.com/office/drawing/2014/main" id="{48F3E7C2-A9DF-4AE8-A5F4-0A6162BA334C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67" name="קבוצה 966">
                  <a:extLst>
                    <a:ext uri="{FF2B5EF4-FFF2-40B4-BE49-F238E27FC236}">
                      <a16:creationId xmlns:a16="http://schemas.microsoft.com/office/drawing/2014/main" id="{F196BE1C-632D-4334-A3BD-70EC97EBFA3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74" name="10 צלעות 973">
                    <a:extLst>
                      <a:ext uri="{FF2B5EF4-FFF2-40B4-BE49-F238E27FC236}">
                        <a16:creationId xmlns:a16="http://schemas.microsoft.com/office/drawing/2014/main" id="{749A9992-97F3-423C-AF92-B4DB1720220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5" name="תיבת טקסט 974">
                    <a:extLst>
                      <a:ext uri="{FF2B5EF4-FFF2-40B4-BE49-F238E27FC236}">
                        <a16:creationId xmlns:a16="http://schemas.microsoft.com/office/drawing/2014/main" id="{495ACA9B-E8BD-46DF-991E-5D2C80219B1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8" name="קבוצה 967">
                  <a:extLst>
                    <a:ext uri="{FF2B5EF4-FFF2-40B4-BE49-F238E27FC236}">
                      <a16:creationId xmlns:a16="http://schemas.microsoft.com/office/drawing/2014/main" id="{5AA51F3B-01CB-4680-BC72-76F128E4548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72" name="10 צלעות 971">
                    <a:extLst>
                      <a:ext uri="{FF2B5EF4-FFF2-40B4-BE49-F238E27FC236}">
                        <a16:creationId xmlns:a16="http://schemas.microsoft.com/office/drawing/2014/main" id="{CB37167C-E84F-4151-A1F7-E2EBEB8DC9C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3" name="תיבת טקסט 972">
                    <a:extLst>
                      <a:ext uri="{FF2B5EF4-FFF2-40B4-BE49-F238E27FC236}">
                        <a16:creationId xmlns:a16="http://schemas.microsoft.com/office/drawing/2014/main" id="{282BF1C0-3AF8-43FD-87C5-4717488E8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9" name="קבוצה 968">
                  <a:extLst>
                    <a:ext uri="{FF2B5EF4-FFF2-40B4-BE49-F238E27FC236}">
                      <a16:creationId xmlns:a16="http://schemas.microsoft.com/office/drawing/2014/main" id="{0D0BA753-5128-446B-A59B-3AA1BED380D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70" name="10 צלעות 969">
                    <a:extLst>
                      <a:ext uri="{FF2B5EF4-FFF2-40B4-BE49-F238E27FC236}">
                        <a16:creationId xmlns:a16="http://schemas.microsoft.com/office/drawing/2014/main" id="{0D86ED32-B820-4585-B2CD-15E46A38DE4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1" name="תיבת טקסט 970">
                    <a:extLst>
                      <a:ext uri="{FF2B5EF4-FFF2-40B4-BE49-F238E27FC236}">
                        <a16:creationId xmlns:a16="http://schemas.microsoft.com/office/drawing/2014/main" id="{4AE84349-F851-4A0C-ACF8-6A93D91FEDF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7" name="קבוצה 916">
                <a:extLst>
                  <a:ext uri="{FF2B5EF4-FFF2-40B4-BE49-F238E27FC236}">
                    <a16:creationId xmlns:a16="http://schemas.microsoft.com/office/drawing/2014/main" id="{0709A77F-B573-4027-AC7E-F754D951854F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58" name="קבוצה 957">
                  <a:extLst>
                    <a:ext uri="{FF2B5EF4-FFF2-40B4-BE49-F238E27FC236}">
                      <a16:creationId xmlns:a16="http://schemas.microsoft.com/office/drawing/2014/main" id="{3918EAEA-0A6F-4EFC-9542-448AB18DB52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65" name="10 צלעות 964">
                    <a:extLst>
                      <a:ext uri="{FF2B5EF4-FFF2-40B4-BE49-F238E27FC236}">
                        <a16:creationId xmlns:a16="http://schemas.microsoft.com/office/drawing/2014/main" id="{34F38A46-E1C4-4D95-8EC1-DF656F19AA3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6" name="תיבת טקסט 965">
                    <a:extLst>
                      <a:ext uri="{FF2B5EF4-FFF2-40B4-BE49-F238E27FC236}">
                        <a16:creationId xmlns:a16="http://schemas.microsoft.com/office/drawing/2014/main" id="{66B04F1F-87C4-4FCF-92A0-39CB5328170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9" name="קבוצה 958">
                  <a:extLst>
                    <a:ext uri="{FF2B5EF4-FFF2-40B4-BE49-F238E27FC236}">
                      <a16:creationId xmlns:a16="http://schemas.microsoft.com/office/drawing/2014/main" id="{31323CF7-5B2E-417D-AEF6-5AC379E1F5E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63" name="10 צלעות 962">
                    <a:extLst>
                      <a:ext uri="{FF2B5EF4-FFF2-40B4-BE49-F238E27FC236}">
                        <a16:creationId xmlns:a16="http://schemas.microsoft.com/office/drawing/2014/main" id="{13CD0890-4974-4536-8105-16300905050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4" name="תיבת טקסט 963">
                    <a:extLst>
                      <a:ext uri="{FF2B5EF4-FFF2-40B4-BE49-F238E27FC236}">
                        <a16:creationId xmlns:a16="http://schemas.microsoft.com/office/drawing/2014/main" id="{872E6B45-7BF1-4A4B-A98D-13B90012124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0" name="קבוצה 959">
                  <a:extLst>
                    <a:ext uri="{FF2B5EF4-FFF2-40B4-BE49-F238E27FC236}">
                      <a16:creationId xmlns:a16="http://schemas.microsoft.com/office/drawing/2014/main" id="{F4A46C30-C01C-4BCE-B3B4-0F15B7A9717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61" name="10 צלעות 960">
                    <a:extLst>
                      <a:ext uri="{FF2B5EF4-FFF2-40B4-BE49-F238E27FC236}">
                        <a16:creationId xmlns:a16="http://schemas.microsoft.com/office/drawing/2014/main" id="{D448F1EA-4E34-4709-9F44-364B0436FFF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2" name="תיבת טקסט 961">
                    <a:extLst>
                      <a:ext uri="{FF2B5EF4-FFF2-40B4-BE49-F238E27FC236}">
                        <a16:creationId xmlns:a16="http://schemas.microsoft.com/office/drawing/2014/main" id="{D56FDC90-F5E1-4BE9-8318-8BA9C38338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8" name="קבוצה 917">
                <a:extLst>
                  <a:ext uri="{FF2B5EF4-FFF2-40B4-BE49-F238E27FC236}">
                    <a16:creationId xmlns:a16="http://schemas.microsoft.com/office/drawing/2014/main" id="{8A5E2F87-879C-47DB-81F3-21B4508B20BB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49" name="קבוצה 948">
                  <a:extLst>
                    <a:ext uri="{FF2B5EF4-FFF2-40B4-BE49-F238E27FC236}">
                      <a16:creationId xmlns:a16="http://schemas.microsoft.com/office/drawing/2014/main" id="{CE04F2CA-BDCE-4333-B410-C3A22ED2FD95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56" name="10 צלעות 955">
                    <a:extLst>
                      <a:ext uri="{FF2B5EF4-FFF2-40B4-BE49-F238E27FC236}">
                        <a16:creationId xmlns:a16="http://schemas.microsoft.com/office/drawing/2014/main" id="{3A814FE5-CCE0-4021-8750-DA97D927F7C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7" name="תיבת טקסט 956">
                    <a:extLst>
                      <a:ext uri="{FF2B5EF4-FFF2-40B4-BE49-F238E27FC236}">
                        <a16:creationId xmlns:a16="http://schemas.microsoft.com/office/drawing/2014/main" id="{FB8274E5-BAAA-4989-8A9C-DD2F3CDDBE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0" name="קבוצה 949">
                  <a:extLst>
                    <a:ext uri="{FF2B5EF4-FFF2-40B4-BE49-F238E27FC236}">
                      <a16:creationId xmlns:a16="http://schemas.microsoft.com/office/drawing/2014/main" id="{E4517F79-EE5E-4854-8D40-FBA3CBB1B717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54" name="10 צלעות 953">
                    <a:extLst>
                      <a:ext uri="{FF2B5EF4-FFF2-40B4-BE49-F238E27FC236}">
                        <a16:creationId xmlns:a16="http://schemas.microsoft.com/office/drawing/2014/main" id="{BE16C163-8C31-4200-B703-AC5F4E2EB22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5" name="תיבת טקסט 954">
                    <a:extLst>
                      <a:ext uri="{FF2B5EF4-FFF2-40B4-BE49-F238E27FC236}">
                        <a16:creationId xmlns:a16="http://schemas.microsoft.com/office/drawing/2014/main" id="{B10E9C0D-DA62-43BF-8BDB-0A90F1B0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1" name="קבוצה 950">
                  <a:extLst>
                    <a:ext uri="{FF2B5EF4-FFF2-40B4-BE49-F238E27FC236}">
                      <a16:creationId xmlns:a16="http://schemas.microsoft.com/office/drawing/2014/main" id="{77CBCAAE-655F-40FF-BA58-4B325C57B6F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52" name="10 צלעות 951">
                    <a:extLst>
                      <a:ext uri="{FF2B5EF4-FFF2-40B4-BE49-F238E27FC236}">
                        <a16:creationId xmlns:a16="http://schemas.microsoft.com/office/drawing/2014/main" id="{618820F0-152D-4AA2-922D-5B3A9A49B1C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3" name="תיבת טקסט 952">
                    <a:extLst>
                      <a:ext uri="{FF2B5EF4-FFF2-40B4-BE49-F238E27FC236}">
                        <a16:creationId xmlns:a16="http://schemas.microsoft.com/office/drawing/2014/main" id="{99BD5174-BDF0-4588-BD5C-1A4CB5C34C3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19" name="קבוצה 918">
                <a:extLst>
                  <a:ext uri="{FF2B5EF4-FFF2-40B4-BE49-F238E27FC236}">
                    <a16:creationId xmlns:a16="http://schemas.microsoft.com/office/drawing/2014/main" id="{8EAA8E2F-55FF-45C2-8B59-4EDBB7F2F8B4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40" name="קבוצה 939">
                  <a:extLst>
                    <a:ext uri="{FF2B5EF4-FFF2-40B4-BE49-F238E27FC236}">
                      <a16:creationId xmlns:a16="http://schemas.microsoft.com/office/drawing/2014/main" id="{2D516667-9EE5-40AD-873A-9D859658617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47" name="10 צלעות 946">
                    <a:extLst>
                      <a:ext uri="{FF2B5EF4-FFF2-40B4-BE49-F238E27FC236}">
                        <a16:creationId xmlns:a16="http://schemas.microsoft.com/office/drawing/2014/main" id="{F690CE20-6CCD-408E-ACA0-8640263CE0A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8" name="תיבת טקסט 947">
                    <a:extLst>
                      <a:ext uri="{FF2B5EF4-FFF2-40B4-BE49-F238E27FC236}">
                        <a16:creationId xmlns:a16="http://schemas.microsoft.com/office/drawing/2014/main" id="{CD82E4CA-A802-40AF-85A9-DA8BFAEF15F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1" name="קבוצה 940">
                  <a:extLst>
                    <a:ext uri="{FF2B5EF4-FFF2-40B4-BE49-F238E27FC236}">
                      <a16:creationId xmlns:a16="http://schemas.microsoft.com/office/drawing/2014/main" id="{D50C6BBF-3CFE-4142-8205-8F1387B65A1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45" name="10 צלעות 944">
                    <a:extLst>
                      <a:ext uri="{FF2B5EF4-FFF2-40B4-BE49-F238E27FC236}">
                        <a16:creationId xmlns:a16="http://schemas.microsoft.com/office/drawing/2014/main" id="{361F1EC0-46D7-4229-B4C8-E6D793B8B39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6" name="תיבת טקסט 945">
                    <a:extLst>
                      <a:ext uri="{FF2B5EF4-FFF2-40B4-BE49-F238E27FC236}">
                        <a16:creationId xmlns:a16="http://schemas.microsoft.com/office/drawing/2014/main" id="{4B9C1678-D2D2-4C20-B865-0385D915D5E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42" name="קבוצה 941">
                  <a:extLst>
                    <a:ext uri="{FF2B5EF4-FFF2-40B4-BE49-F238E27FC236}">
                      <a16:creationId xmlns:a16="http://schemas.microsoft.com/office/drawing/2014/main" id="{31141F11-E7E7-4A66-926F-22698261699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43" name="10 צלעות 942">
                    <a:extLst>
                      <a:ext uri="{FF2B5EF4-FFF2-40B4-BE49-F238E27FC236}">
                        <a16:creationId xmlns:a16="http://schemas.microsoft.com/office/drawing/2014/main" id="{73F7B070-851B-4B00-B7C0-0909AAC3940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4" name="תיבת טקסט 943">
                    <a:extLst>
                      <a:ext uri="{FF2B5EF4-FFF2-40B4-BE49-F238E27FC236}">
                        <a16:creationId xmlns:a16="http://schemas.microsoft.com/office/drawing/2014/main" id="{4AF73F4E-63F8-4132-91DB-6EDA4845E1D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20" name="קבוצה 919">
                <a:extLst>
                  <a:ext uri="{FF2B5EF4-FFF2-40B4-BE49-F238E27FC236}">
                    <a16:creationId xmlns:a16="http://schemas.microsoft.com/office/drawing/2014/main" id="{71361088-0C17-4157-9FC5-DA9A453A314A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31" name="קבוצה 930">
                  <a:extLst>
                    <a:ext uri="{FF2B5EF4-FFF2-40B4-BE49-F238E27FC236}">
                      <a16:creationId xmlns:a16="http://schemas.microsoft.com/office/drawing/2014/main" id="{C2659EC7-D58E-4121-8380-515BA775E7E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38" name="10 צלעות 937">
                    <a:extLst>
                      <a:ext uri="{FF2B5EF4-FFF2-40B4-BE49-F238E27FC236}">
                        <a16:creationId xmlns:a16="http://schemas.microsoft.com/office/drawing/2014/main" id="{AD259871-5B51-4B93-BDBF-8AC31E1960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9" name="תיבת טקסט 938">
                    <a:extLst>
                      <a:ext uri="{FF2B5EF4-FFF2-40B4-BE49-F238E27FC236}">
                        <a16:creationId xmlns:a16="http://schemas.microsoft.com/office/drawing/2014/main" id="{02823077-3F0B-47AA-BC13-50D4D2713F2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2" name="קבוצה 931">
                  <a:extLst>
                    <a:ext uri="{FF2B5EF4-FFF2-40B4-BE49-F238E27FC236}">
                      <a16:creationId xmlns:a16="http://schemas.microsoft.com/office/drawing/2014/main" id="{8F9137A0-9AA3-4F5D-B49A-D471DD9BE15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36" name="10 צלעות 935">
                    <a:extLst>
                      <a:ext uri="{FF2B5EF4-FFF2-40B4-BE49-F238E27FC236}">
                        <a16:creationId xmlns:a16="http://schemas.microsoft.com/office/drawing/2014/main" id="{86E99646-4F49-4E74-A667-791115D3A84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7" name="תיבת טקסט 936">
                    <a:extLst>
                      <a:ext uri="{FF2B5EF4-FFF2-40B4-BE49-F238E27FC236}">
                        <a16:creationId xmlns:a16="http://schemas.microsoft.com/office/drawing/2014/main" id="{4FF05517-5D93-4F08-94B2-009C9AA0FCC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3" name="קבוצה 932">
                  <a:extLst>
                    <a:ext uri="{FF2B5EF4-FFF2-40B4-BE49-F238E27FC236}">
                      <a16:creationId xmlns:a16="http://schemas.microsoft.com/office/drawing/2014/main" id="{40D491ED-29C5-4D51-B414-72161312304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34" name="10 צלעות 933">
                    <a:extLst>
                      <a:ext uri="{FF2B5EF4-FFF2-40B4-BE49-F238E27FC236}">
                        <a16:creationId xmlns:a16="http://schemas.microsoft.com/office/drawing/2014/main" id="{A6652D3F-674A-40A9-A133-892C042D5AB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5" name="תיבת טקסט 934">
                    <a:extLst>
                      <a:ext uri="{FF2B5EF4-FFF2-40B4-BE49-F238E27FC236}">
                        <a16:creationId xmlns:a16="http://schemas.microsoft.com/office/drawing/2014/main" id="{9A642BBE-586C-4816-9239-969109DAF37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קבוצה 920">
                <a:extLst>
                  <a:ext uri="{FF2B5EF4-FFF2-40B4-BE49-F238E27FC236}">
                    <a16:creationId xmlns:a16="http://schemas.microsoft.com/office/drawing/2014/main" id="{4589994A-94D7-41F4-8971-C3C9ECDDF8D1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922" name="קבוצה 921">
                  <a:extLst>
                    <a:ext uri="{FF2B5EF4-FFF2-40B4-BE49-F238E27FC236}">
                      <a16:creationId xmlns:a16="http://schemas.microsoft.com/office/drawing/2014/main" id="{ACAE8E28-3DF9-4699-9078-CCB255D41C4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929" name="10 צלעות 928">
                    <a:extLst>
                      <a:ext uri="{FF2B5EF4-FFF2-40B4-BE49-F238E27FC236}">
                        <a16:creationId xmlns:a16="http://schemas.microsoft.com/office/drawing/2014/main" id="{801230F2-C00F-4487-88A7-3825F288195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30" name="תיבת טקסט 929">
                    <a:extLst>
                      <a:ext uri="{FF2B5EF4-FFF2-40B4-BE49-F238E27FC236}">
                        <a16:creationId xmlns:a16="http://schemas.microsoft.com/office/drawing/2014/main" id="{4405B0BD-DCD0-47BD-84F0-CEEA0968ECE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23" name="קבוצה 922">
                  <a:extLst>
                    <a:ext uri="{FF2B5EF4-FFF2-40B4-BE49-F238E27FC236}">
                      <a16:creationId xmlns:a16="http://schemas.microsoft.com/office/drawing/2014/main" id="{74E0D0C9-98AC-4837-8B77-D80AD6740E59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927" name="10 צלעות 926">
                    <a:extLst>
                      <a:ext uri="{FF2B5EF4-FFF2-40B4-BE49-F238E27FC236}">
                        <a16:creationId xmlns:a16="http://schemas.microsoft.com/office/drawing/2014/main" id="{378CBBF1-DCFB-469D-BBF5-DB146654F20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28" name="תיבת טקסט 927">
                    <a:extLst>
                      <a:ext uri="{FF2B5EF4-FFF2-40B4-BE49-F238E27FC236}">
                        <a16:creationId xmlns:a16="http://schemas.microsoft.com/office/drawing/2014/main" id="{A5BEBD2A-0E54-486A-A3F5-95B83D83DE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24" name="קבוצה 923">
                  <a:extLst>
                    <a:ext uri="{FF2B5EF4-FFF2-40B4-BE49-F238E27FC236}">
                      <a16:creationId xmlns:a16="http://schemas.microsoft.com/office/drawing/2014/main" id="{4295FB74-421A-4FE7-B9B2-8172A9513DC6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925" name="10 צלעות 924">
                    <a:extLst>
                      <a:ext uri="{FF2B5EF4-FFF2-40B4-BE49-F238E27FC236}">
                        <a16:creationId xmlns:a16="http://schemas.microsoft.com/office/drawing/2014/main" id="{C49438FF-732B-468F-AC18-8D68A4F4837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26" name="תיבת טקסט 925">
                    <a:extLst>
                      <a:ext uri="{FF2B5EF4-FFF2-40B4-BE49-F238E27FC236}">
                        <a16:creationId xmlns:a16="http://schemas.microsoft.com/office/drawing/2014/main" id="{A3DAF4B3-A271-45CB-B4D0-48682600FBB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0" name="קבוצה 1029">
              <a:extLst>
                <a:ext uri="{FF2B5EF4-FFF2-40B4-BE49-F238E27FC236}">
                  <a16:creationId xmlns:a16="http://schemas.microsoft.com/office/drawing/2014/main" id="{57ACEE53-6C99-408A-A644-3099FB0B4127}"/>
                </a:ext>
              </a:extLst>
            </p:cNvPr>
            <p:cNvGrpSpPr/>
            <p:nvPr/>
          </p:nvGrpSpPr>
          <p:grpSpPr>
            <a:xfrm>
              <a:off x="353364" y="2390419"/>
              <a:ext cx="4823647" cy="876631"/>
              <a:chOff x="336324" y="546366"/>
              <a:chExt cx="4823647" cy="876631"/>
            </a:xfrm>
          </p:grpSpPr>
          <p:grpSp>
            <p:nvGrpSpPr>
              <p:cNvPr id="1031" name="קבוצה 1030">
                <a:extLst>
                  <a:ext uri="{FF2B5EF4-FFF2-40B4-BE49-F238E27FC236}">
                    <a16:creationId xmlns:a16="http://schemas.microsoft.com/office/drawing/2014/main" id="{FB0BED20-83D2-4A80-AAE0-759E14D25FB1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42" name="קבוצה 1141">
                  <a:extLst>
                    <a:ext uri="{FF2B5EF4-FFF2-40B4-BE49-F238E27FC236}">
                      <a16:creationId xmlns:a16="http://schemas.microsoft.com/office/drawing/2014/main" id="{97EFBA89-FFDD-4F0A-BBD9-7FF8141F3CF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49" name="10 צלעות 1148">
                    <a:extLst>
                      <a:ext uri="{FF2B5EF4-FFF2-40B4-BE49-F238E27FC236}">
                        <a16:creationId xmlns:a16="http://schemas.microsoft.com/office/drawing/2014/main" id="{613AB070-4F49-4D78-84B4-551C362853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50" name="תיבת טקסט 1149">
                    <a:extLst>
                      <a:ext uri="{FF2B5EF4-FFF2-40B4-BE49-F238E27FC236}">
                        <a16:creationId xmlns:a16="http://schemas.microsoft.com/office/drawing/2014/main" id="{8AB85BDD-5BE7-4181-A5E7-42446E66592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43" name="קבוצה 1142">
                  <a:extLst>
                    <a:ext uri="{FF2B5EF4-FFF2-40B4-BE49-F238E27FC236}">
                      <a16:creationId xmlns:a16="http://schemas.microsoft.com/office/drawing/2014/main" id="{FD3EAAF6-FC5F-47C6-B29C-34826FED713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47" name="10 צלעות 1146">
                    <a:extLst>
                      <a:ext uri="{FF2B5EF4-FFF2-40B4-BE49-F238E27FC236}">
                        <a16:creationId xmlns:a16="http://schemas.microsoft.com/office/drawing/2014/main" id="{44074C91-CC53-456F-85B2-C875D714B75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8" name="תיבת טקסט 1147">
                    <a:extLst>
                      <a:ext uri="{FF2B5EF4-FFF2-40B4-BE49-F238E27FC236}">
                        <a16:creationId xmlns:a16="http://schemas.microsoft.com/office/drawing/2014/main" id="{51DB71DF-B8B3-4428-8EE2-0797D20914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44" name="קבוצה 1143">
                  <a:extLst>
                    <a:ext uri="{FF2B5EF4-FFF2-40B4-BE49-F238E27FC236}">
                      <a16:creationId xmlns:a16="http://schemas.microsoft.com/office/drawing/2014/main" id="{1B4A8E5D-5B4B-4ACA-B593-60C463D492D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45" name="10 צלעות 1144">
                    <a:extLst>
                      <a:ext uri="{FF2B5EF4-FFF2-40B4-BE49-F238E27FC236}">
                        <a16:creationId xmlns:a16="http://schemas.microsoft.com/office/drawing/2014/main" id="{87E39A2B-98C9-4D82-BBD9-57E5797C5FE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6" name="תיבת טקסט 1145">
                    <a:extLst>
                      <a:ext uri="{FF2B5EF4-FFF2-40B4-BE49-F238E27FC236}">
                        <a16:creationId xmlns:a16="http://schemas.microsoft.com/office/drawing/2014/main" id="{DEAA1366-D51B-45CB-A6ED-16805FB78D8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2" name="קבוצה 1031">
                <a:extLst>
                  <a:ext uri="{FF2B5EF4-FFF2-40B4-BE49-F238E27FC236}">
                    <a16:creationId xmlns:a16="http://schemas.microsoft.com/office/drawing/2014/main" id="{EE9952FB-A1AB-4857-BD7F-E7FD63509E57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33" name="קבוצה 1132">
                  <a:extLst>
                    <a:ext uri="{FF2B5EF4-FFF2-40B4-BE49-F238E27FC236}">
                      <a16:creationId xmlns:a16="http://schemas.microsoft.com/office/drawing/2014/main" id="{04902AC4-C52B-442C-B1FB-D2B98AA73530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40" name="10 צלעות 1139">
                    <a:extLst>
                      <a:ext uri="{FF2B5EF4-FFF2-40B4-BE49-F238E27FC236}">
                        <a16:creationId xmlns:a16="http://schemas.microsoft.com/office/drawing/2014/main" id="{57301C41-4332-48D1-8067-25172B31966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41" name="תיבת טקסט 1140">
                    <a:extLst>
                      <a:ext uri="{FF2B5EF4-FFF2-40B4-BE49-F238E27FC236}">
                        <a16:creationId xmlns:a16="http://schemas.microsoft.com/office/drawing/2014/main" id="{CD9DA956-3AC4-47AA-AEB1-3570C104775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34" name="קבוצה 1133">
                  <a:extLst>
                    <a:ext uri="{FF2B5EF4-FFF2-40B4-BE49-F238E27FC236}">
                      <a16:creationId xmlns:a16="http://schemas.microsoft.com/office/drawing/2014/main" id="{2D34AB9A-B851-4BCF-B56F-D8F74BCDBDA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38" name="10 צלעות 1137">
                    <a:extLst>
                      <a:ext uri="{FF2B5EF4-FFF2-40B4-BE49-F238E27FC236}">
                        <a16:creationId xmlns:a16="http://schemas.microsoft.com/office/drawing/2014/main" id="{DBFB86FE-3DCF-4B82-9B43-62B3BFD149C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9" name="תיבת טקסט 1138">
                    <a:extLst>
                      <a:ext uri="{FF2B5EF4-FFF2-40B4-BE49-F238E27FC236}">
                        <a16:creationId xmlns:a16="http://schemas.microsoft.com/office/drawing/2014/main" id="{1C6DDAC5-44B8-4F0E-B56B-EE62C941D52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35" name="קבוצה 1134">
                  <a:extLst>
                    <a:ext uri="{FF2B5EF4-FFF2-40B4-BE49-F238E27FC236}">
                      <a16:creationId xmlns:a16="http://schemas.microsoft.com/office/drawing/2014/main" id="{396A7C01-5BE3-4FED-ADEA-47A61CC8850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36" name="10 צלעות 1135">
                    <a:extLst>
                      <a:ext uri="{FF2B5EF4-FFF2-40B4-BE49-F238E27FC236}">
                        <a16:creationId xmlns:a16="http://schemas.microsoft.com/office/drawing/2014/main" id="{B47DAF09-A994-4C4E-BDC6-A41041CA060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7" name="תיבת טקסט 1136">
                    <a:extLst>
                      <a:ext uri="{FF2B5EF4-FFF2-40B4-BE49-F238E27FC236}">
                        <a16:creationId xmlns:a16="http://schemas.microsoft.com/office/drawing/2014/main" id="{3CAD6AE4-081E-4500-A337-CD200AB2390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3" name="קבוצה 1032">
                <a:extLst>
                  <a:ext uri="{FF2B5EF4-FFF2-40B4-BE49-F238E27FC236}">
                    <a16:creationId xmlns:a16="http://schemas.microsoft.com/office/drawing/2014/main" id="{CC596466-7236-467C-AC69-59FE325C639F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24" name="קבוצה 1123">
                  <a:extLst>
                    <a:ext uri="{FF2B5EF4-FFF2-40B4-BE49-F238E27FC236}">
                      <a16:creationId xmlns:a16="http://schemas.microsoft.com/office/drawing/2014/main" id="{EA773289-5801-4C69-A97F-66CC15FF1ED2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31" name="10 צלעות 1130">
                    <a:extLst>
                      <a:ext uri="{FF2B5EF4-FFF2-40B4-BE49-F238E27FC236}">
                        <a16:creationId xmlns:a16="http://schemas.microsoft.com/office/drawing/2014/main" id="{7A815321-E626-4969-BE9F-F542DEDE917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2" name="תיבת טקסט 1131">
                    <a:extLst>
                      <a:ext uri="{FF2B5EF4-FFF2-40B4-BE49-F238E27FC236}">
                        <a16:creationId xmlns:a16="http://schemas.microsoft.com/office/drawing/2014/main" id="{A5F87591-C89C-4140-98E1-F09FA612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25" name="קבוצה 1124">
                  <a:extLst>
                    <a:ext uri="{FF2B5EF4-FFF2-40B4-BE49-F238E27FC236}">
                      <a16:creationId xmlns:a16="http://schemas.microsoft.com/office/drawing/2014/main" id="{101EDE35-7109-4913-9D11-AEAE68FD096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29" name="10 צלעות 1128">
                    <a:extLst>
                      <a:ext uri="{FF2B5EF4-FFF2-40B4-BE49-F238E27FC236}">
                        <a16:creationId xmlns:a16="http://schemas.microsoft.com/office/drawing/2014/main" id="{E22829C5-17EF-4DB2-97F1-668ECB91328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30" name="תיבת טקסט 1129">
                    <a:extLst>
                      <a:ext uri="{FF2B5EF4-FFF2-40B4-BE49-F238E27FC236}">
                        <a16:creationId xmlns:a16="http://schemas.microsoft.com/office/drawing/2014/main" id="{E3D3600A-59B6-42D5-B203-6C30AB374B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26" name="קבוצה 1125">
                  <a:extLst>
                    <a:ext uri="{FF2B5EF4-FFF2-40B4-BE49-F238E27FC236}">
                      <a16:creationId xmlns:a16="http://schemas.microsoft.com/office/drawing/2014/main" id="{7916F016-8792-4014-B273-C20135FEE68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27" name="10 צלעות 1126">
                    <a:extLst>
                      <a:ext uri="{FF2B5EF4-FFF2-40B4-BE49-F238E27FC236}">
                        <a16:creationId xmlns:a16="http://schemas.microsoft.com/office/drawing/2014/main" id="{C4AA1858-973F-480E-AC8B-7A57664F5EE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8" name="תיבת טקסט 1127">
                    <a:extLst>
                      <a:ext uri="{FF2B5EF4-FFF2-40B4-BE49-F238E27FC236}">
                        <a16:creationId xmlns:a16="http://schemas.microsoft.com/office/drawing/2014/main" id="{C43BF835-E3EE-4AF2-A331-C749B76D240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4" name="קבוצה 1033">
                <a:extLst>
                  <a:ext uri="{FF2B5EF4-FFF2-40B4-BE49-F238E27FC236}">
                    <a16:creationId xmlns:a16="http://schemas.microsoft.com/office/drawing/2014/main" id="{2FE476E9-DCCB-4215-903B-2B5117B99498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15" name="קבוצה 1114">
                  <a:extLst>
                    <a:ext uri="{FF2B5EF4-FFF2-40B4-BE49-F238E27FC236}">
                      <a16:creationId xmlns:a16="http://schemas.microsoft.com/office/drawing/2014/main" id="{6E44101D-2475-407F-9760-B8A2947CF696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22" name="10 צלעות 1121">
                    <a:extLst>
                      <a:ext uri="{FF2B5EF4-FFF2-40B4-BE49-F238E27FC236}">
                        <a16:creationId xmlns:a16="http://schemas.microsoft.com/office/drawing/2014/main" id="{82924C5C-1581-46C6-82AD-E314EEABB2E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3" name="תיבת טקסט 1122">
                    <a:extLst>
                      <a:ext uri="{FF2B5EF4-FFF2-40B4-BE49-F238E27FC236}">
                        <a16:creationId xmlns:a16="http://schemas.microsoft.com/office/drawing/2014/main" id="{3A183A5A-9320-4DE1-9698-91ECA700379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16" name="קבוצה 1115">
                  <a:extLst>
                    <a:ext uri="{FF2B5EF4-FFF2-40B4-BE49-F238E27FC236}">
                      <a16:creationId xmlns:a16="http://schemas.microsoft.com/office/drawing/2014/main" id="{02F97594-6E33-4BA5-98DD-4BC32D7480F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20" name="10 צלעות 1119">
                    <a:extLst>
                      <a:ext uri="{FF2B5EF4-FFF2-40B4-BE49-F238E27FC236}">
                        <a16:creationId xmlns:a16="http://schemas.microsoft.com/office/drawing/2014/main" id="{A73C8FA6-D1C4-49E4-B5F4-EB0CC4837A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21" name="תיבת טקסט 1120">
                    <a:extLst>
                      <a:ext uri="{FF2B5EF4-FFF2-40B4-BE49-F238E27FC236}">
                        <a16:creationId xmlns:a16="http://schemas.microsoft.com/office/drawing/2014/main" id="{F7FD1001-1F38-4629-B3D7-B52FA31DB15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17" name="קבוצה 1116">
                  <a:extLst>
                    <a:ext uri="{FF2B5EF4-FFF2-40B4-BE49-F238E27FC236}">
                      <a16:creationId xmlns:a16="http://schemas.microsoft.com/office/drawing/2014/main" id="{97F7B797-1AEA-487B-842E-A2D611E7577E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18" name="10 צלעות 1117">
                    <a:extLst>
                      <a:ext uri="{FF2B5EF4-FFF2-40B4-BE49-F238E27FC236}">
                        <a16:creationId xmlns:a16="http://schemas.microsoft.com/office/drawing/2014/main" id="{B76CD8B6-4444-4E78-8F2C-7D5AC45E9B6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9" name="תיבת טקסט 1118">
                    <a:extLst>
                      <a:ext uri="{FF2B5EF4-FFF2-40B4-BE49-F238E27FC236}">
                        <a16:creationId xmlns:a16="http://schemas.microsoft.com/office/drawing/2014/main" id="{01532F33-1922-4285-A312-893D303DDBA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5" name="קבוצה 1034">
                <a:extLst>
                  <a:ext uri="{FF2B5EF4-FFF2-40B4-BE49-F238E27FC236}">
                    <a16:creationId xmlns:a16="http://schemas.microsoft.com/office/drawing/2014/main" id="{CA8C4143-A6AA-4A37-93ED-2523DD8FEF5B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06" name="קבוצה 1105">
                  <a:extLst>
                    <a:ext uri="{FF2B5EF4-FFF2-40B4-BE49-F238E27FC236}">
                      <a16:creationId xmlns:a16="http://schemas.microsoft.com/office/drawing/2014/main" id="{EF7139E6-CECC-47D3-A973-86B37FAA03F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13" name="10 צלעות 1112">
                    <a:extLst>
                      <a:ext uri="{FF2B5EF4-FFF2-40B4-BE49-F238E27FC236}">
                        <a16:creationId xmlns:a16="http://schemas.microsoft.com/office/drawing/2014/main" id="{4FEDC232-2BAD-4156-BA5C-97EF7AD67BA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4" name="תיבת טקסט 1113">
                    <a:extLst>
                      <a:ext uri="{FF2B5EF4-FFF2-40B4-BE49-F238E27FC236}">
                        <a16:creationId xmlns:a16="http://schemas.microsoft.com/office/drawing/2014/main" id="{ED2533F1-55C0-4EF9-8227-CFCC91E966A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7" name="קבוצה 1106">
                  <a:extLst>
                    <a:ext uri="{FF2B5EF4-FFF2-40B4-BE49-F238E27FC236}">
                      <a16:creationId xmlns:a16="http://schemas.microsoft.com/office/drawing/2014/main" id="{471252E5-1D9D-4FF6-B2FC-4FC56381E75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11" name="10 צלעות 1110">
                    <a:extLst>
                      <a:ext uri="{FF2B5EF4-FFF2-40B4-BE49-F238E27FC236}">
                        <a16:creationId xmlns:a16="http://schemas.microsoft.com/office/drawing/2014/main" id="{18B2D2D8-26BB-4987-AFF0-B27EEBD5E8E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2" name="תיבת טקסט 1111">
                    <a:extLst>
                      <a:ext uri="{FF2B5EF4-FFF2-40B4-BE49-F238E27FC236}">
                        <a16:creationId xmlns:a16="http://schemas.microsoft.com/office/drawing/2014/main" id="{B39FA784-66BB-446F-9095-DB9246474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8" name="קבוצה 1107">
                  <a:extLst>
                    <a:ext uri="{FF2B5EF4-FFF2-40B4-BE49-F238E27FC236}">
                      <a16:creationId xmlns:a16="http://schemas.microsoft.com/office/drawing/2014/main" id="{34687F9C-B325-4D67-A269-A523FB9775F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09" name="10 צלעות 1108">
                    <a:extLst>
                      <a:ext uri="{FF2B5EF4-FFF2-40B4-BE49-F238E27FC236}">
                        <a16:creationId xmlns:a16="http://schemas.microsoft.com/office/drawing/2014/main" id="{71644839-308D-48D5-BB67-CF18364C588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10" name="תיבת טקסט 1109">
                    <a:extLst>
                      <a:ext uri="{FF2B5EF4-FFF2-40B4-BE49-F238E27FC236}">
                        <a16:creationId xmlns:a16="http://schemas.microsoft.com/office/drawing/2014/main" id="{7332C162-2448-4FAE-AA80-515229B9A3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6" name="קבוצה 1035">
                <a:extLst>
                  <a:ext uri="{FF2B5EF4-FFF2-40B4-BE49-F238E27FC236}">
                    <a16:creationId xmlns:a16="http://schemas.microsoft.com/office/drawing/2014/main" id="{66E7DA5E-C3B3-4440-918B-959D50C6469F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97" name="קבוצה 1096">
                  <a:extLst>
                    <a:ext uri="{FF2B5EF4-FFF2-40B4-BE49-F238E27FC236}">
                      <a16:creationId xmlns:a16="http://schemas.microsoft.com/office/drawing/2014/main" id="{7D77C3C8-ACF5-41E9-8139-BB969F4E160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04" name="10 צלעות 1103">
                    <a:extLst>
                      <a:ext uri="{FF2B5EF4-FFF2-40B4-BE49-F238E27FC236}">
                        <a16:creationId xmlns:a16="http://schemas.microsoft.com/office/drawing/2014/main" id="{0FD96801-B0CF-44AF-83A1-94AE4EFD42F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5" name="תיבת טקסט 1104">
                    <a:extLst>
                      <a:ext uri="{FF2B5EF4-FFF2-40B4-BE49-F238E27FC236}">
                        <a16:creationId xmlns:a16="http://schemas.microsoft.com/office/drawing/2014/main" id="{D162D099-3CA9-4776-A031-C815B94D832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8" name="קבוצה 1097">
                  <a:extLst>
                    <a:ext uri="{FF2B5EF4-FFF2-40B4-BE49-F238E27FC236}">
                      <a16:creationId xmlns:a16="http://schemas.microsoft.com/office/drawing/2014/main" id="{6629F642-59B7-4A72-A9BB-47A44E71AA2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02" name="10 צלעות 1101">
                    <a:extLst>
                      <a:ext uri="{FF2B5EF4-FFF2-40B4-BE49-F238E27FC236}">
                        <a16:creationId xmlns:a16="http://schemas.microsoft.com/office/drawing/2014/main" id="{913619B6-9795-49D3-84E0-E1E9202183A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3" name="תיבת טקסט 1102">
                    <a:extLst>
                      <a:ext uri="{FF2B5EF4-FFF2-40B4-BE49-F238E27FC236}">
                        <a16:creationId xmlns:a16="http://schemas.microsoft.com/office/drawing/2014/main" id="{BAC6B9EC-6CD8-4574-B6C9-B019D07840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9" name="קבוצה 1098">
                  <a:extLst>
                    <a:ext uri="{FF2B5EF4-FFF2-40B4-BE49-F238E27FC236}">
                      <a16:creationId xmlns:a16="http://schemas.microsoft.com/office/drawing/2014/main" id="{36167564-E9DE-4FDF-A1DA-2D3DDE18C85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00" name="10 צלעות 1099">
                    <a:extLst>
                      <a:ext uri="{FF2B5EF4-FFF2-40B4-BE49-F238E27FC236}">
                        <a16:creationId xmlns:a16="http://schemas.microsoft.com/office/drawing/2014/main" id="{55E321D4-55CE-459E-8D96-3966120F1BB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01" name="תיבת טקסט 1100">
                    <a:extLst>
                      <a:ext uri="{FF2B5EF4-FFF2-40B4-BE49-F238E27FC236}">
                        <a16:creationId xmlns:a16="http://schemas.microsoft.com/office/drawing/2014/main" id="{8506049F-CCC7-479F-9385-DD6C133A2E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7" name="קבוצה 1036">
                <a:extLst>
                  <a:ext uri="{FF2B5EF4-FFF2-40B4-BE49-F238E27FC236}">
                    <a16:creationId xmlns:a16="http://schemas.microsoft.com/office/drawing/2014/main" id="{048B71EB-3362-43BA-9A78-2640710F77BC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88" name="קבוצה 1087">
                  <a:extLst>
                    <a:ext uri="{FF2B5EF4-FFF2-40B4-BE49-F238E27FC236}">
                      <a16:creationId xmlns:a16="http://schemas.microsoft.com/office/drawing/2014/main" id="{4275850D-2AEA-4EC3-8941-193D7A181F6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95" name="10 צלעות 1094">
                    <a:extLst>
                      <a:ext uri="{FF2B5EF4-FFF2-40B4-BE49-F238E27FC236}">
                        <a16:creationId xmlns:a16="http://schemas.microsoft.com/office/drawing/2014/main" id="{A27B47E6-FB2A-4171-9FA7-0678A3C148A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6" name="תיבת טקסט 1095">
                    <a:extLst>
                      <a:ext uri="{FF2B5EF4-FFF2-40B4-BE49-F238E27FC236}">
                        <a16:creationId xmlns:a16="http://schemas.microsoft.com/office/drawing/2014/main" id="{7AF3C929-755B-4EE8-998F-E939373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9" name="קבוצה 1088">
                  <a:extLst>
                    <a:ext uri="{FF2B5EF4-FFF2-40B4-BE49-F238E27FC236}">
                      <a16:creationId xmlns:a16="http://schemas.microsoft.com/office/drawing/2014/main" id="{82BF6BB1-C3BF-41E1-A74F-A74CF1C1AD6E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93" name="10 צלעות 1092">
                    <a:extLst>
                      <a:ext uri="{FF2B5EF4-FFF2-40B4-BE49-F238E27FC236}">
                        <a16:creationId xmlns:a16="http://schemas.microsoft.com/office/drawing/2014/main" id="{99407C42-7388-4EAB-B408-37B6397495F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4" name="תיבת טקסט 1093">
                    <a:extLst>
                      <a:ext uri="{FF2B5EF4-FFF2-40B4-BE49-F238E27FC236}">
                        <a16:creationId xmlns:a16="http://schemas.microsoft.com/office/drawing/2014/main" id="{CDF7418C-88D8-479C-A2A9-7D97903822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0" name="קבוצה 1089">
                  <a:extLst>
                    <a:ext uri="{FF2B5EF4-FFF2-40B4-BE49-F238E27FC236}">
                      <a16:creationId xmlns:a16="http://schemas.microsoft.com/office/drawing/2014/main" id="{5D54D36D-C3D1-4E16-A6B5-B2DA912CDA2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91" name="10 צלעות 1090">
                    <a:extLst>
                      <a:ext uri="{FF2B5EF4-FFF2-40B4-BE49-F238E27FC236}">
                        <a16:creationId xmlns:a16="http://schemas.microsoft.com/office/drawing/2014/main" id="{030017FA-0FDE-4A7B-B14F-D20855AEF74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92" name="תיבת טקסט 1091">
                    <a:extLst>
                      <a:ext uri="{FF2B5EF4-FFF2-40B4-BE49-F238E27FC236}">
                        <a16:creationId xmlns:a16="http://schemas.microsoft.com/office/drawing/2014/main" id="{FB111628-F93B-4A35-ACB5-9EA21577523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8" name="קבוצה 1037">
                <a:extLst>
                  <a:ext uri="{FF2B5EF4-FFF2-40B4-BE49-F238E27FC236}">
                    <a16:creationId xmlns:a16="http://schemas.microsoft.com/office/drawing/2014/main" id="{1565117A-9E51-40D4-AD00-6A83BF430A4D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79" name="קבוצה 1078">
                  <a:extLst>
                    <a:ext uri="{FF2B5EF4-FFF2-40B4-BE49-F238E27FC236}">
                      <a16:creationId xmlns:a16="http://schemas.microsoft.com/office/drawing/2014/main" id="{6F4E7ED4-7899-4735-B8F4-1B87B8CB203B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86" name="10 צלעות 1085">
                    <a:extLst>
                      <a:ext uri="{FF2B5EF4-FFF2-40B4-BE49-F238E27FC236}">
                        <a16:creationId xmlns:a16="http://schemas.microsoft.com/office/drawing/2014/main" id="{74917889-87D9-4295-BECD-27BECD39FD5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7" name="תיבת טקסט 1086">
                    <a:extLst>
                      <a:ext uri="{FF2B5EF4-FFF2-40B4-BE49-F238E27FC236}">
                        <a16:creationId xmlns:a16="http://schemas.microsoft.com/office/drawing/2014/main" id="{52585750-5E79-4EF1-BB29-3B9C62A3D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0" name="קבוצה 1079">
                  <a:extLst>
                    <a:ext uri="{FF2B5EF4-FFF2-40B4-BE49-F238E27FC236}">
                      <a16:creationId xmlns:a16="http://schemas.microsoft.com/office/drawing/2014/main" id="{443A1139-15BC-4402-8EDB-BC0FD40103E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84" name="10 צלעות 1083">
                    <a:extLst>
                      <a:ext uri="{FF2B5EF4-FFF2-40B4-BE49-F238E27FC236}">
                        <a16:creationId xmlns:a16="http://schemas.microsoft.com/office/drawing/2014/main" id="{7BA6A221-48D5-43AB-9496-55DCBAE97C2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5" name="תיבת טקסט 1084">
                    <a:extLst>
                      <a:ext uri="{FF2B5EF4-FFF2-40B4-BE49-F238E27FC236}">
                        <a16:creationId xmlns:a16="http://schemas.microsoft.com/office/drawing/2014/main" id="{E1664AA1-23F7-4068-A479-2B1E2B2E9E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1" name="קבוצה 1080">
                  <a:extLst>
                    <a:ext uri="{FF2B5EF4-FFF2-40B4-BE49-F238E27FC236}">
                      <a16:creationId xmlns:a16="http://schemas.microsoft.com/office/drawing/2014/main" id="{79A21B04-BE93-401C-80B4-266C3461D398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82" name="10 צלעות 1081">
                    <a:extLst>
                      <a:ext uri="{FF2B5EF4-FFF2-40B4-BE49-F238E27FC236}">
                        <a16:creationId xmlns:a16="http://schemas.microsoft.com/office/drawing/2014/main" id="{91AD20B0-FE2F-4A2A-AB98-A44A624F15E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83" name="תיבת טקסט 1082">
                    <a:extLst>
                      <a:ext uri="{FF2B5EF4-FFF2-40B4-BE49-F238E27FC236}">
                        <a16:creationId xmlns:a16="http://schemas.microsoft.com/office/drawing/2014/main" id="{7DF44C5B-A3C5-4164-964D-E64A6C7BB75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39" name="קבוצה 1038">
                <a:extLst>
                  <a:ext uri="{FF2B5EF4-FFF2-40B4-BE49-F238E27FC236}">
                    <a16:creationId xmlns:a16="http://schemas.microsoft.com/office/drawing/2014/main" id="{DE8A7CB1-095B-437F-AA48-F4481B1D37BF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70" name="קבוצה 1069">
                  <a:extLst>
                    <a:ext uri="{FF2B5EF4-FFF2-40B4-BE49-F238E27FC236}">
                      <a16:creationId xmlns:a16="http://schemas.microsoft.com/office/drawing/2014/main" id="{273A58E6-4106-4785-AA0B-21B0DFF11334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77" name="10 צלעות 1076">
                    <a:extLst>
                      <a:ext uri="{FF2B5EF4-FFF2-40B4-BE49-F238E27FC236}">
                        <a16:creationId xmlns:a16="http://schemas.microsoft.com/office/drawing/2014/main" id="{C71CF712-3E27-4153-B2C0-3AEC5DB644D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8" name="תיבת טקסט 1077">
                    <a:extLst>
                      <a:ext uri="{FF2B5EF4-FFF2-40B4-BE49-F238E27FC236}">
                        <a16:creationId xmlns:a16="http://schemas.microsoft.com/office/drawing/2014/main" id="{42D861BE-2DBC-4D27-A400-5C01C1906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1" name="קבוצה 1070">
                  <a:extLst>
                    <a:ext uri="{FF2B5EF4-FFF2-40B4-BE49-F238E27FC236}">
                      <a16:creationId xmlns:a16="http://schemas.microsoft.com/office/drawing/2014/main" id="{9A3E4EA9-93E2-4334-AF18-46D45803126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75" name="10 צלעות 1074">
                    <a:extLst>
                      <a:ext uri="{FF2B5EF4-FFF2-40B4-BE49-F238E27FC236}">
                        <a16:creationId xmlns:a16="http://schemas.microsoft.com/office/drawing/2014/main" id="{D999B388-AD49-4A95-8C23-9D9EE264136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6" name="תיבת טקסט 1075">
                    <a:extLst>
                      <a:ext uri="{FF2B5EF4-FFF2-40B4-BE49-F238E27FC236}">
                        <a16:creationId xmlns:a16="http://schemas.microsoft.com/office/drawing/2014/main" id="{D2BFDB42-6263-4329-88E3-6E4F900480D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2" name="קבוצה 1071">
                  <a:extLst>
                    <a:ext uri="{FF2B5EF4-FFF2-40B4-BE49-F238E27FC236}">
                      <a16:creationId xmlns:a16="http://schemas.microsoft.com/office/drawing/2014/main" id="{368B0369-3489-491A-896A-AC2F3ADD88F4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73" name="10 צלעות 1072">
                    <a:extLst>
                      <a:ext uri="{FF2B5EF4-FFF2-40B4-BE49-F238E27FC236}">
                        <a16:creationId xmlns:a16="http://schemas.microsoft.com/office/drawing/2014/main" id="{0320C2C3-93B5-46A0-9E99-6A026C08189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74" name="תיבת טקסט 1073">
                    <a:extLst>
                      <a:ext uri="{FF2B5EF4-FFF2-40B4-BE49-F238E27FC236}">
                        <a16:creationId xmlns:a16="http://schemas.microsoft.com/office/drawing/2014/main" id="{98991FDD-6609-4D0C-AC3D-54D617B88EF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0" name="קבוצה 1039">
                <a:extLst>
                  <a:ext uri="{FF2B5EF4-FFF2-40B4-BE49-F238E27FC236}">
                    <a16:creationId xmlns:a16="http://schemas.microsoft.com/office/drawing/2014/main" id="{C40A9FDB-A058-4AED-98AC-9DFE91DCFFC3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61" name="קבוצה 1060">
                  <a:extLst>
                    <a:ext uri="{FF2B5EF4-FFF2-40B4-BE49-F238E27FC236}">
                      <a16:creationId xmlns:a16="http://schemas.microsoft.com/office/drawing/2014/main" id="{52E67854-DB81-445F-9C30-E771023540A1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68" name="10 צלעות 1067">
                    <a:extLst>
                      <a:ext uri="{FF2B5EF4-FFF2-40B4-BE49-F238E27FC236}">
                        <a16:creationId xmlns:a16="http://schemas.microsoft.com/office/drawing/2014/main" id="{6E1380D4-BDC2-45D6-8AD2-54E09F0E625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9" name="תיבת טקסט 1068">
                    <a:extLst>
                      <a:ext uri="{FF2B5EF4-FFF2-40B4-BE49-F238E27FC236}">
                        <a16:creationId xmlns:a16="http://schemas.microsoft.com/office/drawing/2014/main" id="{76CBDE70-EED6-464A-8327-47CC314007B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62" name="קבוצה 1061">
                  <a:extLst>
                    <a:ext uri="{FF2B5EF4-FFF2-40B4-BE49-F238E27FC236}">
                      <a16:creationId xmlns:a16="http://schemas.microsoft.com/office/drawing/2014/main" id="{F2DA9FEF-7CFD-4731-8DF7-2A1F32F00D7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66" name="10 צלעות 1065">
                    <a:extLst>
                      <a:ext uri="{FF2B5EF4-FFF2-40B4-BE49-F238E27FC236}">
                        <a16:creationId xmlns:a16="http://schemas.microsoft.com/office/drawing/2014/main" id="{2166AB3B-3E7D-4F4A-89D2-514A1A37A17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7" name="תיבת טקסט 1066">
                    <a:extLst>
                      <a:ext uri="{FF2B5EF4-FFF2-40B4-BE49-F238E27FC236}">
                        <a16:creationId xmlns:a16="http://schemas.microsoft.com/office/drawing/2014/main" id="{E0DBB90B-E38A-4BD4-8C81-419E2B9F3A6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63" name="קבוצה 1062">
                  <a:extLst>
                    <a:ext uri="{FF2B5EF4-FFF2-40B4-BE49-F238E27FC236}">
                      <a16:creationId xmlns:a16="http://schemas.microsoft.com/office/drawing/2014/main" id="{D746ABF6-E022-4497-A869-46FFA0C8BC41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64" name="10 צלעות 1063">
                    <a:extLst>
                      <a:ext uri="{FF2B5EF4-FFF2-40B4-BE49-F238E27FC236}">
                        <a16:creationId xmlns:a16="http://schemas.microsoft.com/office/drawing/2014/main" id="{88C9FB8E-CF74-4579-8233-4148D69974E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5" name="תיבת טקסט 1064">
                    <a:extLst>
                      <a:ext uri="{FF2B5EF4-FFF2-40B4-BE49-F238E27FC236}">
                        <a16:creationId xmlns:a16="http://schemas.microsoft.com/office/drawing/2014/main" id="{DD2FAB1E-8E19-4E90-9C2F-D05372616AC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1" name="קבוצה 1040">
                <a:extLst>
                  <a:ext uri="{FF2B5EF4-FFF2-40B4-BE49-F238E27FC236}">
                    <a16:creationId xmlns:a16="http://schemas.microsoft.com/office/drawing/2014/main" id="{FBFBDA9C-9630-4D2F-B919-56E8A92640D5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52" name="קבוצה 1051">
                  <a:extLst>
                    <a:ext uri="{FF2B5EF4-FFF2-40B4-BE49-F238E27FC236}">
                      <a16:creationId xmlns:a16="http://schemas.microsoft.com/office/drawing/2014/main" id="{6B452681-3719-4CF9-8A5A-D98C97E767A2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59" name="10 צלעות 1058">
                    <a:extLst>
                      <a:ext uri="{FF2B5EF4-FFF2-40B4-BE49-F238E27FC236}">
                        <a16:creationId xmlns:a16="http://schemas.microsoft.com/office/drawing/2014/main" id="{364BAFB5-CB0C-48CD-B01A-BC7E27B2714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60" name="תיבת טקסט 1059">
                    <a:extLst>
                      <a:ext uri="{FF2B5EF4-FFF2-40B4-BE49-F238E27FC236}">
                        <a16:creationId xmlns:a16="http://schemas.microsoft.com/office/drawing/2014/main" id="{09BE8A2B-E93E-4565-B90F-257CC3E4CC1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53" name="קבוצה 1052">
                  <a:extLst>
                    <a:ext uri="{FF2B5EF4-FFF2-40B4-BE49-F238E27FC236}">
                      <a16:creationId xmlns:a16="http://schemas.microsoft.com/office/drawing/2014/main" id="{74D40DAB-A097-4CED-ADCF-049EC569CADA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57" name="10 צלעות 1056">
                    <a:extLst>
                      <a:ext uri="{FF2B5EF4-FFF2-40B4-BE49-F238E27FC236}">
                        <a16:creationId xmlns:a16="http://schemas.microsoft.com/office/drawing/2014/main" id="{77134609-63AD-4E06-A32A-D64D81E748C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8" name="תיבת טקסט 1057">
                    <a:extLst>
                      <a:ext uri="{FF2B5EF4-FFF2-40B4-BE49-F238E27FC236}">
                        <a16:creationId xmlns:a16="http://schemas.microsoft.com/office/drawing/2014/main" id="{6D56B282-4FE3-40E2-B561-44B9A92D5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54" name="קבוצה 1053">
                  <a:extLst>
                    <a:ext uri="{FF2B5EF4-FFF2-40B4-BE49-F238E27FC236}">
                      <a16:creationId xmlns:a16="http://schemas.microsoft.com/office/drawing/2014/main" id="{1804AB2C-8F60-4BA3-8526-0E0B428F573D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55" name="10 צלעות 1054">
                    <a:extLst>
                      <a:ext uri="{FF2B5EF4-FFF2-40B4-BE49-F238E27FC236}">
                        <a16:creationId xmlns:a16="http://schemas.microsoft.com/office/drawing/2014/main" id="{EEFAEB5C-3AFA-4397-BBBD-AC6AE10A805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6" name="תיבת טקסט 1055">
                    <a:extLst>
                      <a:ext uri="{FF2B5EF4-FFF2-40B4-BE49-F238E27FC236}">
                        <a16:creationId xmlns:a16="http://schemas.microsoft.com/office/drawing/2014/main" id="{D0D79EE3-1F0F-40E3-9581-ED7C5F915B8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042" name="קבוצה 1041">
                <a:extLst>
                  <a:ext uri="{FF2B5EF4-FFF2-40B4-BE49-F238E27FC236}">
                    <a16:creationId xmlns:a16="http://schemas.microsoft.com/office/drawing/2014/main" id="{E1F6D29C-D9EB-461C-A4C4-29FA7666B4A0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043" name="קבוצה 1042">
                  <a:extLst>
                    <a:ext uri="{FF2B5EF4-FFF2-40B4-BE49-F238E27FC236}">
                      <a16:creationId xmlns:a16="http://schemas.microsoft.com/office/drawing/2014/main" id="{BA2551CE-7ED9-4140-B940-968F306F0FC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050" name="10 צלעות 1049">
                    <a:extLst>
                      <a:ext uri="{FF2B5EF4-FFF2-40B4-BE49-F238E27FC236}">
                        <a16:creationId xmlns:a16="http://schemas.microsoft.com/office/drawing/2014/main" id="{53FF8846-AE0D-4D4F-9903-A09DB303A1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51" name="תיבת טקסט 1050">
                    <a:extLst>
                      <a:ext uri="{FF2B5EF4-FFF2-40B4-BE49-F238E27FC236}">
                        <a16:creationId xmlns:a16="http://schemas.microsoft.com/office/drawing/2014/main" id="{D45DC859-DE18-461D-A36D-B21DF01358B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44" name="קבוצה 1043">
                  <a:extLst>
                    <a:ext uri="{FF2B5EF4-FFF2-40B4-BE49-F238E27FC236}">
                      <a16:creationId xmlns:a16="http://schemas.microsoft.com/office/drawing/2014/main" id="{D7C9A318-6DA5-4A3D-B49F-55192D10546C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048" name="10 צלעות 1047">
                    <a:extLst>
                      <a:ext uri="{FF2B5EF4-FFF2-40B4-BE49-F238E27FC236}">
                        <a16:creationId xmlns:a16="http://schemas.microsoft.com/office/drawing/2014/main" id="{B04CD0B9-84EB-4E9F-8696-519D500C8E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49" name="תיבת טקסט 1048">
                    <a:extLst>
                      <a:ext uri="{FF2B5EF4-FFF2-40B4-BE49-F238E27FC236}">
                        <a16:creationId xmlns:a16="http://schemas.microsoft.com/office/drawing/2014/main" id="{32893CBF-6A93-407B-9250-86A1FE1F0FD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45" name="קבוצה 1044">
                  <a:extLst>
                    <a:ext uri="{FF2B5EF4-FFF2-40B4-BE49-F238E27FC236}">
                      <a16:creationId xmlns:a16="http://schemas.microsoft.com/office/drawing/2014/main" id="{86FA309D-0CD1-436B-B1FA-34B3B7B493A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046" name="10 צלעות 1045">
                    <a:extLst>
                      <a:ext uri="{FF2B5EF4-FFF2-40B4-BE49-F238E27FC236}">
                        <a16:creationId xmlns:a16="http://schemas.microsoft.com/office/drawing/2014/main" id="{F4D39B5E-BBAB-44C1-ADA6-91ECE572AAC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47" name="תיבת טקסט 1046">
                    <a:extLst>
                      <a:ext uri="{FF2B5EF4-FFF2-40B4-BE49-F238E27FC236}">
                        <a16:creationId xmlns:a16="http://schemas.microsoft.com/office/drawing/2014/main" id="{1B2E88EA-A801-495D-9C4F-D2216A9391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51" name="קבוצה 1150">
              <a:extLst>
                <a:ext uri="{FF2B5EF4-FFF2-40B4-BE49-F238E27FC236}">
                  <a16:creationId xmlns:a16="http://schemas.microsoft.com/office/drawing/2014/main" id="{DC09648E-0283-4758-8E55-E5C47475961A}"/>
                </a:ext>
              </a:extLst>
            </p:cNvPr>
            <p:cNvGrpSpPr/>
            <p:nvPr/>
          </p:nvGrpSpPr>
          <p:grpSpPr>
            <a:xfrm>
              <a:off x="350056" y="3309048"/>
              <a:ext cx="4823647" cy="876631"/>
              <a:chOff x="336324" y="546366"/>
              <a:chExt cx="4823647" cy="876631"/>
            </a:xfrm>
          </p:grpSpPr>
          <p:grpSp>
            <p:nvGrpSpPr>
              <p:cNvPr id="1152" name="קבוצה 1151">
                <a:extLst>
                  <a:ext uri="{FF2B5EF4-FFF2-40B4-BE49-F238E27FC236}">
                    <a16:creationId xmlns:a16="http://schemas.microsoft.com/office/drawing/2014/main" id="{8E0C34CA-DCF8-479D-B9AC-97974DD75D9E}"/>
                  </a:ext>
                </a:extLst>
              </p:cNvPr>
              <p:cNvGrpSpPr/>
              <p:nvPr/>
            </p:nvGrpSpPr>
            <p:grpSpPr>
              <a:xfrm>
                <a:off x="336324" y="54636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63" name="קבוצה 1262">
                  <a:extLst>
                    <a:ext uri="{FF2B5EF4-FFF2-40B4-BE49-F238E27FC236}">
                      <a16:creationId xmlns:a16="http://schemas.microsoft.com/office/drawing/2014/main" id="{4D1A1E64-AC39-4BDC-BC8F-DA163EBAF5E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70" name="10 צלעות 1269">
                    <a:extLst>
                      <a:ext uri="{FF2B5EF4-FFF2-40B4-BE49-F238E27FC236}">
                        <a16:creationId xmlns:a16="http://schemas.microsoft.com/office/drawing/2014/main" id="{DFB9BFE7-B2C4-4E5D-B35B-E94716BAD9F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71" name="תיבת טקסט 1270">
                    <a:extLst>
                      <a:ext uri="{FF2B5EF4-FFF2-40B4-BE49-F238E27FC236}">
                        <a16:creationId xmlns:a16="http://schemas.microsoft.com/office/drawing/2014/main" id="{1BDB290B-AEF7-44B7-8012-8810026EA1A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64" name="קבוצה 1263">
                  <a:extLst>
                    <a:ext uri="{FF2B5EF4-FFF2-40B4-BE49-F238E27FC236}">
                      <a16:creationId xmlns:a16="http://schemas.microsoft.com/office/drawing/2014/main" id="{A913336D-42E6-450D-9DE6-E1C463F15631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68" name="10 צלעות 1267">
                    <a:extLst>
                      <a:ext uri="{FF2B5EF4-FFF2-40B4-BE49-F238E27FC236}">
                        <a16:creationId xmlns:a16="http://schemas.microsoft.com/office/drawing/2014/main" id="{97B2C5D2-18D5-41D1-9E72-15ECA7883C1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9" name="תיבת טקסט 1268">
                    <a:extLst>
                      <a:ext uri="{FF2B5EF4-FFF2-40B4-BE49-F238E27FC236}">
                        <a16:creationId xmlns:a16="http://schemas.microsoft.com/office/drawing/2014/main" id="{455DD46A-2C93-46E1-8768-F02EDBAD90D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65" name="קבוצה 1264">
                  <a:extLst>
                    <a:ext uri="{FF2B5EF4-FFF2-40B4-BE49-F238E27FC236}">
                      <a16:creationId xmlns:a16="http://schemas.microsoft.com/office/drawing/2014/main" id="{C1CDF293-0CE6-4002-A769-484174538450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66" name="10 צלעות 1265">
                    <a:extLst>
                      <a:ext uri="{FF2B5EF4-FFF2-40B4-BE49-F238E27FC236}">
                        <a16:creationId xmlns:a16="http://schemas.microsoft.com/office/drawing/2014/main" id="{97F197E4-A00D-42B1-89DD-1A8A9F4159C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7" name="תיבת טקסט 1266">
                    <a:extLst>
                      <a:ext uri="{FF2B5EF4-FFF2-40B4-BE49-F238E27FC236}">
                        <a16:creationId xmlns:a16="http://schemas.microsoft.com/office/drawing/2014/main" id="{D5EC6DB0-7E6C-47CA-B3EA-49218324BB8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3" name="קבוצה 1152">
                <a:extLst>
                  <a:ext uri="{FF2B5EF4-FFF2-40B4-BE49-F238E27FC236}">
                    <a16:creationId xmlns:a16="http://schemas.microsoft.com/office/drawing/2014/main" id="{F617CFCA-54DE-4A71-80CE-C34891325897}"/>
                  </a:ext>
                </a:extLst>
              </p:cNvPr>
              <p:cNvGrpSpPr/>
              <p:nvPr/>
            </p:nvGrpSpPr>
            <p:grpSpPr>
              <a:xfrm>
                <a:off x="744534" y="549424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54" name="קבוצה 1253">
                  <a:extLst>
                    <a:ext uri="{FF2B5EF4-FFF2-40B4-BE49-F238E27FC236}">
                      <a16:creationId xmlns:a16="http://schemas.microsoft.com/office/drawing/2014/main" id="{EDF8228C-0AE4-4436-9246-074A64373CF8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61" name="10 צלעות 1260">
                    <a:extLst>
                      <a:ext uri="{FF2B5EF4-FFF2-40B4-BE49-F238E27FC236}">
                        <a16:creationId xmlns:a16="http://schemas.microsoft.com/office/drawing/2014/main" id="{A9F46558-106C-49C3-A5EE-C1F6427BA20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2" name="תיבת טקסט 1261">
                    <a:extLst>
                      <a:ext uri="{FF2B5EF4-FFF2-40B4-BE49-F238E27FC236}">
                        <a16:creationId xmlns:a16="http://schemas.microsoft.com/office/drawing/2014/main" id="{8FF243AD-38B6-4980-8F59-985D9719D5D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55" name="קבוצה 1254">
                  <a:extLst>
                    <a:ext uri="{FF2B5EF4-FFF2-40B4-BE49-F238E27FC236}">
                      <a16:creationId xmlns:a16="http://schemas.microsoft.com/office/drawing/2014/main" id="{34D89180-E55D-4BAF-BA63-0D5E3CE56DAF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59" name="10 צלעות 1258">
                    <a:extLst>
                      <a:ext uri="{FF2B5EF4-FFF2-40B4-BE49-F238E27FC236}">
                        <a16:creationId xmlns:a16="http://schemas.microsoft.com/office/drawing/2014/main" id="{B0953E94-EDC2-41B0-BA09-B4A6EDE8724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60" name="תיבת טקסט 1259">
                    <a:extLst>
                      <a:ext uri="{FF2B5EF4-FFF2-40B4-BE49-F238E27FC236}">
                        <a16:creationId xmlns:a16="http://schemas.microsoft.com/office/drawing/2014/main" id="{B2049AD6-E0D2-4F77-839A-E9B335D8C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56" name="קבוצה 1255">
                  <a:extLst>
                    <a:ext uri="{FF2B5EF4-FFF2-40B4-BE49-F238E27FC236}">
                      <a16:creationId xmlns:a16="http://schemas.microsoft.com/office/drawing/2014/main" id="{567D57FF-8171-4B94-B328-C86BB93A2B9C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57" name="10 צלעות 1256">
                    <a:extLst>
                      <a:ext uri="{FF2B5EF4-FFF2-40B4-BE49-F238E27FC236}">
                        <a16:creationId xmlns:a16="http://schemas.microsoft.com/office/drawing/2014/main" id="{A9B8BB44-05C4-4E30-B9ED-08164C7C205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8" name="תיבת טקסט 1257">
                    <a:extLst>
                      <a:ext uri="{FF2B5EF4-FFF2-40B4-BE49-F238E27FC236}">
                        <a16:creationId xmlns:a16="http://schemas.microsoft.com/office/drawing/2014/main" id="{43E7F624-1806-4E90-A12A-FC34E0B379D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4" name="קבוצה 1153">
                <a:extLst>
                  <a:ext uri="{FF2B5EF4-FFF2-40B4-BE49-F238E27FC236}">
                    <a16:creationId xmlns:a16="http://schemas.microsoft.com/office/drawing/2014/main" id="{E5A94D8A-5842-4540-B0DF-12F4EACC4C5A}"/>
                  </a:ext>
                </a:extLst>
              </p:cNvPr>
              <p:cNvGrpSpPr/>
              <p:nvPr/>
            </p:nvGrpSpPr>
            <p:grpSpPr>
              <a:xfrm>
                <a:off x="1158889" y="55092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45" name="קבוצה 1244">
                  <a:extLst>
                    <a:ext uri="{FF2B5EF4-FFF2-40B4-BE49-F238E27FC236}">
                      <a16:creationId xmlns:a16="http://schemas.microsoft.com/office/drawing/2014/main" id="{28FF32E0-6119-4BAF-8D31-97FA9A6D6EF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52" name="10 צלעות 1251">
                    <a:extLst>
                      <a:ext uri="{FF2B5EF4-FFF2-40B4-BE49-F238E27FC236}">
                        <a16:creationId xmlns:a16="http://schemas.microsoft.com/office/drawing/2014/main" id="{D2A88322-0861-4421-81EF-58EACEFADB1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3" name="תיבת טקסט 1252">
                    <a:extLst>
                      <a:ext uri="{FF2B5EF4-FFF2-40B4-BE49-F238E27FC236}">
                        <a16:creationId xmlns:a16="http://schemas.microsoft.com/office/drawing/2014/main" id="{17A3AE09-0BEF-4EFA-A250-4E5E2B759E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46" name="קבוצה 1245">
                  <a:extLst>
                    <a:ext uri="{FF2B5EF4-FFF2-40B4-BE49-F238E27FC236}">
                      <a16:creationId xmlns:a16="http://schemas.microsoft.com/office/drawing/2014/main" id="{038D7AD5-E861-4224-9EDA-F4958B821B3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50" name="10 צלעות 1249">
                    <a:extLst>
                      <a:ext uri="{FF2B5EF4-FFF2-40B4-BE49-F238E27FC236}">
                        <a16:creationId xmlns:a16="http://schemas.microsoft.com/office/drawing/2014/main" id="{CF307937-D191-413C-A74C-04F15C2FA0A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51" name="תיבת טקסט 1250">
                    <a:extLst>
                      <a:ext uri="{FF2B5EF4-FFF2-40B4-BE49-F238E27FC236}">
                        <a16:creationId xmlns:a16="http://schemas.microsoft.com/office/drawing/2014/main" id="{9CAFF8D1-39DE-43EE-86AD-D2CED4F424B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47" name="קבוצה 1246">
                  <a:extLst>
                    <a:ext uri="{FF2B5EF4-FFF2-40B4-BE49-F238E27FC236}">
                      <a16:creationId xmlns:a16="http://schemas.microsoft.com/office/drawing/2014/main" id="{F80233A7-1FB8-4EB6-957B-1DF04462D173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48" name="10 צלעות 1247">
                    <a:extLst>
                      <a:ext uri="{FF2B5EF4-FFF2-40B4-BE49-F238E27FC236}">
                        <a16:creationId xmlns:a16="http://schemas.microsoft.com/office/drawing/2014/main" id="{778B581F-FF95-4EE3-BF19-CE082AEB331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9" name="תיבת טקסט 1248">
                    <a:extLst>
                      <a:ext uri="{FF2B5EF4-FFF2-40B4-BE49-F238E27FC236}">
                        <a16:creationId xmlns:a16="http://schemas.microsoft.com/office/drawing/2014/main" id="{B628B0B6-FC67-477B-B949-D9834A7BAE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5" name="קבוצה 1154">
                <a:extLst>
                  <a:ext uri="{FF2B5EF4-FFF2-40B4-BE49-F238E27FC236}">
                    <a16:creationId xmlns:a16="http://schemas.microsoft.com/office/drawing/2014/main" id="{6B4F95A7-FBA7-4EFE-A2BA-4E8A6E90DB0E}"/>
                  </a:ext>
                </a:extLst>
              </p:cNvPr>
              <p:cNvGrpSpPr/>
              <p:nvPr/>
            </p:nvGrpSpPr>
            <p:grpSpPr>
              <a:xfrm>
                <a:off x="1567099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36" name="קבוצה 1235">
                  <a:extLst>
                    <a:ext uri="{FF2B5EF4-FFF2-40B4-BE49-F238E27FC236}">
                      <a16:creationId xmlns:a16="http://schemas.microsoft.com/office/drawing/2014/main" id="{5E117D72-2F2F-4E7E-BAAF-A6F3AA61B73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43" name="10 צלעות 1242">
                    <a:extLst>
                      <a:ext uri="{FF2B5EF4-FFF2-40B4-BE49-F238E27FC236}">
                        <a16:creationId xmlns:a16="http://schemas.microsoft.com/office/drawing/2014/main" id="{30BA0DF2-BBF5-4D23-AC93-304032CBE67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4" name="תיבת טקסט 1243">
                    <a:extLst>
                      <a:ext uri="{FF2B5EF4-FFF2-40B4-BE49-F238E27FC236}">
                        <a16:creationId xmlns:a16="http://schemas.microsoft.com/office/drawing/2014/main" id="{F0C88EEC-1A14-4227-B168-13BD98786BB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37" name="קבוצה 1236">
                  <a:extLst>
                    <a:ext uri="{FF2B5EF4-FFF2-40B4-BE49-F238E27FC236}">
                      <a16:creationId xmlns:a16="http://schemas.microsoft.com/office/drawing/2014/main" id="{4E880FFB-03CE-4D28-8839-DDABE6FDBDF5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41" name="10 צלעות 1240">
                    <a:extLst>
                      <a:ext uri="{FF2B5EF4-FFF2-40B4-BE49-F238E27FC236}">
                        <a16:creationId xmlns:a16="http://schemas.microsoft.com/office/drawing/2014/main" id="{FA0931FA-BBC1-4FF0-93D4-9BBB6490493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2" name="תיבת טקסט 1241">
                    <a:extLst>
                      <a:ext uri="{FF2B5EF4-FFF2-40B4-BE49-F238E27FC236}">
                        <a16:creationId xmlns:a16="http://schemas.microsoft.com/office/drawing/2014/main" id="{562AC836-D6D3-4AE7-ACCA-20A74F848E8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38" name="קבוצה 1237">
                  <a:extLst>
                    <a:ext uri="{FF2B5EF4-FFF2-40B4-BE49-F238E27FC236}">
                      <a16:creationId xmlns:a16="http://schemas.microsoft.com/office/drawing/2014/main" id="{4A570957-4527-491B-AD5E-CFAE1D81D576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39" name="10 צלעות 1238">
                    <a:extLst>
                      <a:ext uri="{FF2B5EF4-FFF2-40B4-BE49-F238E27FC236}">
                        <a16:creationId xmlns:a16="http://schemas.microsoft.com/office/drawing/2014/main" id="{4DCA7C63-2045-4098-A87F-E7E8FDD9AE9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40" name="תיבת טקסט 1239">
                    <a:extLst>
                      <a:ext uri="{FF2B5EF4-FFF2-40B4-BE49-F238E27FC236}">
                        <a16:creationId xmlns:a16="http://schemas.microsoft.com/office/drawing/2014/main" id="{D7E5638D-9102-4367-8DD4-8D239FDA75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6" name="קבוצה 1155">
                <a:extLst>
                  <a:ext uri="{FF2B5EF4-FFF2-40B4-BE49-F238E27FC236}">
                    <a16:creationId xmlns:a16="http://schemas.microsoft.com/office/drawing/2014/main" id="{3FAC78DB-080D-4A64-8453-BF6C622EB5E2}"/>
                  </a:ext>
                </a:extLst>
              </p:cNvPr>
              <p:cNvGrpSpPr/>
              <p:nvPr/>
            </p:nvGrpSpPr>
            <p:grpSpPr>
              <a:xfrm>
                <a:off x="1978051" y="553978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27" name="קבוצה 1226">
                  <a:extLst>
                    <a:ext uri="{FF2B5EF4-FFF2-40B4-BE49-F238E27FC236}">
                      <a16:creationId xmlns:a16="http://schemas.microsoft.com/office/drawing/2014/main" id="{95FCE8F2-5E24-4823-A07F-E64783ACE32E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34" name="10 צלעות 1233">
                    <a:extLst>
                      <a:ext uri="{FF2B5EF4-FFF2-40B4-BE49-F238E27FC236}">
                        <a16:creationId xmlns:a16="http://schemas.microsoft.com/office/drawing/2014/main" id="{13E1C875-DE7C-4026-8B64-F5D6A9480F4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5" name="תיבת טקסט 1234">
                    <a:extLst>
                      <a:ext uri="{FF2B5EF4-FFF2-40B4-BE49-F238E27FC236}">
                        <a16:creationId xmlns:a16="http://schemas.microsoft.com/office/drawing/2014/main" id="{DB41E303-0799-4FC4-934E-809D239CD9B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8" name="קבוצה 1227">
                  <a:extLst>
                    <a:ext uri="{FF2B5EF4-FFF2-40B4-BE49-F238E27FC236}">
                      <a16:creationId xmlns:a16="http://schemas.microsoft.com/office/drawing/2014/main" id="{8B328F75-6F50-4244-9A30-5FD613E6B071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32" name="10 צלעות 1231">
                    <a:extLst>
                      <a:ext uri="{FF2B5EF4-FFF2-40B4-BE49-F238E27FC236}">
                        <a16:creationId xmlns:a16="http://schemas.microsoft.com/office/drawing/2014/main" id="{2D9A616D-22DB-45FC-83E3-6CE295E2941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3" name="תיבת טקסט 1232">
                    <a:extLst>
                      <a:ext uri="{FF2B5EF4-FFF2-40B4-BE49-F238E27FC236}">
                        <a16:creationId xmlns:a16="http://schemas.microsoft.com/office/drawing/2014/main" id="{FC295A52-E697-40EF-B999-0FC98DD208A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9" name="קבוצה 1228">
                  <a:extLst>
                    <a:ext uri="{FF2B5EF4-FFF2-40B4-BE49-F238E27FC236}">
                      <a16:creationId xmlns:a16="http://schemas.microsoft.com/office/drawing/2014/main" id="{5747F588-0F50-4F20-B692-3A223C7D34E2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30" name="10 צלעות 1229">
                    <a:extLst>
                      <a:ext uri="{FF2B5EF4-FFF2-40B4-BE49-F238E27FC236}">
                        <a16:creationId xmlns:a16="http://schemas.microsoft.com/office/drawing/2014/main" id="{DA664E60-3A08-4C9A-B8E3-8A4A75840032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31" name="תיבת טקסט 1230">
                    <a:extLst>
                      <a:ext uri="{FF2B5EF4-FFF2-40B4-BE49-F238E27FC236}">
                        <a16:creationId xmlns:a16="http://schemas.microsoft.com/office/drawing/2014/main" id="{B1D083B7-4913-420D-A805-02063C96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7" name="קבוצה 1156">
                <a:extLst>
                  <a:ext uri="{FF2B5EF4-FFF2-40B4-BE49-F238E27FC236}">
                    <a16:creationId xmlns:a16="http://schemas.microsoft.com/office/drawing/2014/main" id="{350CFEA5-A92C-4444-AB4A-66532F52B2AF}"/>
                  </a:ext>
                </a:extLst>
              </p:cNvPr>
              <p:cNvGrpSpPr/>
              <p:nvPr/>
            </p:nvGrpSpPr>
            <p:grpSpPr>
              <a:xfrm>
                <a:off x="2386261" y="557036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18" name="קבוצה 1217">
                  <a:extLst>
                    <a:ext uri="{FF2B5EF4-FFF2-40B4-BE49-F238E27FC236}">
                      <a16:creationId xmlns:a16="http://schemas.microsoft.com/office/drawing/2014/main" id="{257F4D69-F25B-4145-8DFB-AE3196A24ECF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25" name="10 צלעות 1224">
                    <a:extLst>
                      <a:ext uri="{FF2B5EF4-FFF2-40B4-BE49-F238E27FC236}">
                        <a16:creationId xmlns:a16="http://schemas.microsoft.com/office/drawing/2014/main" id="{57FCB4F8-077A-4EC7-BDD1-7E3EF1A2C71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6" name="תיבת טקסט 1225">
                    <a:extLst>
                      <a:ext uri="{FF2B5EF4-FFF2-40B4-BE49-F238E27FC236}">
                        <a16:creationId xmlns:a16="http://schemas.microsoft.com/office/drawing/2014/main" id="{2A1056C8-A0FC-433E-ACC0-30433644523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9" name="קבוצה 1218">
                  <a:extLst>
                    <a:ext uri="{FF2B5EF4-FFF2-40B4-BE49-F238E27FC236}">
                      <a16:creationId xmlns:a16="http://schemas.microsoft.com/office/drawing/2014/main" id="{C432CCA9-4EBD-4803-9DCF-A157CB79F313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23" name="10 צלעות 1222">
                    <a:extLst>
                      <a:ext uri="{FF2B5EF4-FFF2-40B4-BE49-F238E27FC236}">
                        <a16:creationId xmlns:a16="http://schemas.microsoft.com/office/drawing/2014/main" id="{4149DCD7-AAE9-4035-8F1A-5514F85C029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4" name="תיבת טקסט 1223">
                    <a:extLst>
                      <a:ext uri="{FF2B5EF4-FFF2-40B4-BE49-F238E27FC236}">
                        <a16:creationId xmlns:a16="http://schemas.microsoft.com/office/drawing/2014/main" id="{D2C41F1E-39E5-420F-9B15-BEF81EC70DE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20" name="קבוצה 1219">
                  <a:extLst>
                    <a:ext uri="{FF2B5EF4-FFF2-40B4-BE49-F238E27FC236}">
                      <a16:creationId xmlns:a16="http://schemas.microsoft.com/office/drawing/2014/main" id="{0D34C258-BCD3-4D03-BCE5-5249836C8E8F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21" name="10 צלעות 1220">
                    <a:extLst>
                      <a:ext uri="{FF2B5EF4-FFF2-40B4-BE49-F238E27FC236}">
                        <a16:creationId xmlns:a16="http://schemas.microsoft.com/office/drawing/2014/main" id="{D9439FB6-994D-463E-A8EC-5B209CDD1D1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22" name="תיבת טקסט 1221">
                    <a:extLst>
                      <a:ext uri="{FF2B5EF4-FFF2-40B4-BE49-F238E27FC236}">
                        <a16:creationId xmlns:a16="http://schemas.microsoft.com/office/drawing/2014/main" id="{BA63C16F-0448-42C9-8623-52DCB006982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8" name="קבוצה 1157">
                <a:extLst>
                  <a:ext uri="{FF2B5EF4-FFF2-40B4-BE49-F238E27FC236}">
                    <a16:creationId xmlns:a16="http://schemas.microsoft.com/office/drawing/2014/main" id="{7A4385DF-80ED-48DC-B051-4FCCF5C54C90}"/>
                  </a:ext>
                </a:extLst>
              </p:cNvPr>
              <p:cNvGrpSpPr/>
              <p:nvPr/>
            </p:nvGrpSpPr>
            <p:grpSpPr>
              <a:xfrm>
                <a:off x="2800616" y="558532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09" name="קבוצה 1208">
                  <a:extLst>
                    <a:ext uri="{FF2B5EF4-FFF2-40B4-BE49-F238E27FC236}">
                      <a16:creationId xmlns:a16="http://schemas.microsoft.com/office/drawing/2014/main" id="{F0C53557-D0C5-48FD-8CF4-231B215EDAED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16" name="10 צלעות 1215">
                    <a:extLst>
                      <a:ext uri="{FF2B5EF4-FFF2-40B4-BE49-F238E27FC236}">
                        <a16:creationId xmlns:a16="http://schemas.microsoft.com/office/drawing/2014/main" id="{6483B504-C18C-473B-A404-FBF45DB055F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7" name="תיבת טקסט 1216">
                    <a:extLst>
                      <a:ext uri="{FF2B5EF4-FFF2-40B4-BE49-F238E27FC236}">
                        <a16:creationId xmlns:a16="http://schemas.microsoft.com/office/drawing/2014/main" id="{9786B479-B617-4A65-A6AC-73B0E326CF7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0" name="קבוצה 1209">
                  <a:extLst>
                    <a:ext uri="{FF2B5EF4-FFF2-40B4-BE49-F238E27FC236}">
                      <a16:creationId xmlns:a16="http://schemas.microsoft.com/office/drawing/2014/main" id="{67A0C219-90FA-4022-B3B2-AEE19132A3D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14" name="10 צלעות 1213">
                    <a:extLst>
                      <a:ext uri="{FF2B5EF4-FFF2-40B4-BE49-F238E27FC236}">
                        <a16:creationId xmlns:a16="http://schemas.microsoft.com/office/drawing/2014/main" id="{045F0DB4-EA79-4DB8-855A-7E40987CB53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5" name="תיבת טקסט 1214">
                    <a:extLst>
                      <a:ext uri="{FF2B5EF4-FFF2-40B4-BE49-F238E27FC236}">
                        <a16:creationId xmlns:a16="http://schemas.microsoft.com/office/drawing/2014/main" id="{BF926904-7E90-41CD-96C6-03BB50E2437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11" name="קבוצה 1210">
                  <a:extLst>
                    <a:ext uri="{FF2B5EF4-FFF2-40B4-BE49-F238E27FC236}">
                      <a16:creationId xmlns:a16="http://schemas.microsoft.com/office/drawing/2014/main" id="{6AEC264E-87B7-492F-AD1C-6F45153C941B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12" name="10 צלעות 1211">
                    <a:extLst>
                      <a:ext uri="{FF2B5EF4-FFF2-40B4-BE49-F238E27FC236}">
                        <a16:creationId xmlns:a16="http://schemas.microsoft.com/office/drawing/2014/main" id="{30A78D99-9859-400C-A13B-5E101A522E5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13" name="תיבת טקסט 1212">
                    <a:extLst>
                      <a:ext uri="{FF2B5EF4-FFF2-40B4-BE49-F238E27FC236}">
                        <a16:creationId xmlns:a16="http://schemas.microsoft.com/office/drawing/2014/main" id="{5B35DE74-FAA5-483B-A2EA-3E04E915F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59" name="קבוצה 1158">
                <a:extLst>
                  <a:ext uri="{FF2B5EF4-FFF2-40B4-BE49-F238E27FC236}">
                    <a16:creationId xmlns:a16="http://schemas.microsoft.com/office/drawing/2014/main" id="{F24E8EAD-DCDD-4B53-AED5-AC50F4068DDB}"/>
                  </a:ext>
                </a:extLst>
              </p:cNvPr>
              <p:cNvGrpSpPr/>
              <p:nvPr/>
            </p:nvGrpSpPr>
            <p:grpSpPr>
              <a:xfrm>
                <a:off x="3208826" y="561590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200" name="קבוצה 1199">
                  <a:extLst>
                    <a:ext uri="{FF2B5EF4-FFF2-40B4-BE49-F238E27FC236}">
                      <a16:creationId xmlns:a16="http://schemas.microsoft.com/office/drawing/2014/main" id="{897AAF4D-5CF3-4CBA-8458-44010A542313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207" name="10 צלעות 1206">
                    <a:extLst>
                      <a:ext uri="{FF2B5EF4-FFF2-40B4-BE49-F238E27FC236}">
                        <a16:creationId xmlns:a16="http://schemas.microsoft.com/office/drawing/2014/main" id="{BE0601CE-7D2F-48C9-9DA7-2998C8D98F7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8" name="תיבת טקסט 1207">
                    <a:extLst>
                      <a:ext uri="{FF2B5EF4-FFF2-40B4-BE49-F238E27FC236}">
                        <a16:creationId xmlns:a16="http://schemas.microsoft.com/office/drawing/2014/main" id="{F7A5ED0B-8253-4F22-A16D-DEF4CCE7805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01" name="קבוצה 1200">
                  <a:extLst>
                    <a:ext uri="{FF2B5EF4-FFF2-40B4-BE49-F238E27FC236}">
                      <a16:creationId xmlns:a16="http://schemas.microsoft.com/office/drawing/2014/main" id="{0858A221-C547-49EE-BB95-0DB6D4BF7CB8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205" name="10 צלעות 1204">
                    <a:extLst>
                      <a:ext uri="{FF2B5EF4-FFF2-40B4-BE49-F238E27FC236}">
                        <a16:creationId xmlns:a16="http://schemas.microsoft.com/office/drawing/2014/main" id="{E5D7087E-4FDD-49A7-8A43-1EF91D101FF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6" name="תיבת טקסט 1205">
                    <a:extLst>
                      <a:ext uri="{FF2B5EF4-FFF2-40B4-BE49-F238E27FC236}">
                        <a16:creationId xmlns:a16="http://schemas.microsoft.com/office/drawing/2014/main" id="{59EC7FE8-13CE-40FB-97E9-2F06A1478F5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02" name="קבוצה 1201">
                  <a:extLst>
                    <a:ext uri="{FF2B5EF4-FFF2-40B4-BE49-F238E27FC236}">
                      <a16:creationId xmlns:a16="http://schemas.microsoft.com/office/drawing/2014/main" id="{2C3EC6A1-FC45-487D-B5F8-435019DC73F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203" name="10 צלעות 1202">
                    <a:extLst>
                      <a:ext uri="{FF2B5EF4-FFF2-40B4-BE49-F238E27FC236}">
                        <a16:creationId xmlns:a16="http://schemas.microsoft.com/office/drawing/2014/main" id="{38589023-4429-404D-B041-F4252671238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204" name="תיבת טקסט 1203">
                    <a:extLst>
                      <a:ext uri="{FF2B5EF4-FFF2-40B4-BE49-F238E27FC236}">
                        <a16:creationId xmlns:a16="http://schemas.microsoft.com/office/drawing/2014/main" id="{F930EB99-1C4C-4B34-B584-7EEAA69FD45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0" name="קבוצה 1159">
                <a:extLst>
                  <a:ext uri="{FF2B5EF4-FFF2-40B4-BE49-F238E27FC236}">
                    <a16:creationId xmlns:a16="http://schemas.microsoft.com/office/drawing/2014/main" id="{6E167EEE-9C6A-45EF-A6CF-7AEFF583A4BE}"/>
                  </a:ext>
                </a:extLst>
              </p:cNvPr>
              <p:cNvGrpSpPr/>
              <p:nvPr/>
            </p:nvGrpSpPr>
            <p:grpSpPr>
              <a:xfrm>
                <a:off x="3627821" y="548283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91" name="קבוצה 1190">
                  <a:extLst>
                    <a:ext uri="{FF2B5EF4-FFF2-40B4-BE49-F238E27FC236}">
                      <a16:creationId xmlns:a16="http://schemas.microsoft.com/office/drawing/2014/main" id="{B215B36C-C81F-4BC3-ACEA-7A71176F27C7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98" name="10 צלעות 1197">
                    <a:extLst>
                      <a:ext uri="{FF2B5EF4-FFF2-40B4-BE49-F238E27FC236}">
                        <a16:creationId xmlns:a16="http://schemas.microsoft.com/office/drawing/2014/main" id="{CE50554C-BBE3-4414-86E0-F3260E5019F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9" name="תיבת טקסט 1198">
                    <a:extLst>
                      <a:ext uri="{FF2B5EF4-FFF2-40B4-BE49-F238E27FC236}">
                        <a16:creationId xmlns:a16="http://schemas.microsoft.com/office/drawing/2014/main" id="{8B89989F-16AD-4DD3-A040-8B91B450FF0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92" name="קבוצה 1191">
                  <a:extLst>
                    <a:ext uri="{FF2B5EF4-FFF2-40B4-BE49-F238E27FC236}">
                      <a16:creationId xmlns:a16="http://schemas.microsoft.com/office/drawing/2014/main" id="{E7FEB60A-C0A0-405E-B30D-43A6AAE00146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96" name="10 צלעות 1195">
                    <a:extLst>
                      <a:ext uri="{FF2B5EF4-FFF2-40B4-BE49-F238E27FC236}">
                        <a16:creationId xmlns:a16="http://schemas.microsoft.com/office/drawing/2014/main" id="{75DEB610-C7E4-43A8-80E8-9AEDC402F2D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7" name="תיבת טקסט 1196">
                    <a:extLst>
                      <a:ext uri="{FF2B5EF4-FFF2-40B4-BE49-F238E27FC236}">
                        <a16:creationId xmlns:a16="http://schemas.microsoft.com/office/drawing/2014/main" id="{536E96DE-1D34-484B-BD54-AD91804C7C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93" name="קבוצה 1192">
                  <a:extLst>
                    <a:ext uri="{FF2B5EF4-FFF2-40B4-BE49-F238E27FC236}">
                      <a16:creationId xmlns:a16="http://schemas.microsoft.com/office/drawing/2014/main" id="{A843C3B4-1D97-4EC5-B0A1-545B2A1AFAD5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94" name="10 צלעות 1193">
                    <a:extLst>
                      <a:ext uri="{FF2B5EF4-FFF2-40B4-BE49-F238E27FC236}">
                        <a16:creationId xmlns:a16="http://schemas.microsoft.com/office/drawing/2014/main" id="{04240DFA-FBCD-478B-B71E-A6EE179A77D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5" name="תיבת טקסט 1194">
                    <a:extLst>
                      <a:ext uri="{FF2B5EF4-FFF2-40B4-BE49-F238E27FC236}">
                        <a16:creationId xmlns:a16="http://schemas.microsoft.com/office/drawing/2014/main" id="{37E03DA0-D18C-405D-BA65-7C1C634DF1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1" name="קבוצה 1160">
                <a:extLst>
                  <a:ext uri="{FF2B5EF4-FFF2-40B4-BE49-F238E27FC236}">
                    <a16:creationId xmlns:a16="http://schemas.microsoft.com/office/drawing/2014/main" id="{1EFD3BD7-4942-4DEA-8D4C-76535BAC8483}"/>
                  </a:ext>
                </a:extLst>
              </p:cNvPr>
              <p:cNvGrpSpPr/>
              <p:nvPr/>
            </p:nvGrpSpPr>
            <p:grpSpPr>
              <a:xfrm>
                <a:off x="4036031" y="551341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82" name="קבוצה 1181">
                  <a:extLst>
                    <a:ext uri="{FF2B5EF4-FFF2-40B4-BE49-F238E27FC236}">
                      <a16:creationId xmlns:a16="http://schemas.microsoft.com/office/drawing/2014/main" id="{A68497EC-061C-4B7E-B89F-D9BE2FEEEA5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89" name="10 צלעות 1188">
                    <a:extLst>
                      <a:ext uri="{FF2B5EF4-FFF2-40B4-BE49-F238E27FC236}">
                        <a16:creationId xmlns:a16="http://schemas.microsoft.com/office/drawing/2014/main" id="{F9E2CF43-FF9D-490D-AFAA-14BF940FF93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90" name="תיבת טקסט 1189">
                    <a:extLst>
                      <a:ext uri="{FF2B5EF4-FFF2-40B4-BE49-F238E27FC236}">
                        <a16:creationId xmlns:a16="http://schemas.microsoft.com/office/drawing/2014/main" id="{913507A8-B4DC-4E5F-A3B6-4E5CF2AF11F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83" name="קבוצה 1182">
                  <a:extLst>
                    <a:ext uri="{FF2B5EF4-FFF2-40B4-BE49-F238E27FC236}">
                      <a16:creationId xmlns:a16="http://schemas.microsoft.com/office/drawing/2014/main" id="{9805385F-E977-43A2-B06B-10CF42146460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87" name="10 צלעות 1186">
                    <a:extLst>
                      <a:ext uri="{FF2B5EF4-FFF2-40B4-BE49-F238E27FC236}">
                        <a16:creationId xmlns:a16="http://schemas.microsoft.com/office/drawing/2014/main" id="{609824EF-C0EB-49F1-99C2-7AD55E1DF0C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8" name="תיבת טקסט 1187">
                    <a:extLst>
                      <a:ext uri="{FF2B5EF4-FFF2-40B4-BE49-F238E27FC236}">
                        <a16:creationId xmlns:a16="http://schemas.microsoft.com/office/drawing/2014/main" id="{C7C74CA8-83BB-4110-B2D3-6FF2EEE28BA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84" name="קבוצה 1183">
                  <a:extLst>
                    <a:ext uri="{FF2B5EF4-FFF2-40B4-BE49-F238E27FC236}">
                      <a16:creationId xmlns:a16="http://schemas.microsoft.com/office/drawing/2014/main" id="{ADE6BA38-DFE5-4DAC-A4D1-E8420CA0082A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85" name="10 צלעות 1184">
                    <a:extLst>
                      <a:ext uri="{FF2B5EF4-FFF2-40B4-BE49-F238E27FC236}">
                        <a16:creationId xmlns:a16="http://schemas.microsoft.com/office/drawing/2014/main" id="{4EE9218E-707B-4575-801C-BDAA122DE93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6" name="תיבת טקסט 1185">
                    <a:extLst>
                      <a:ext uri="{FF2B5EF4-FFF2-40B4-BE49-F238E27FC236}">
                        <a16:creationId xmlns:a16="http://schemas.microsoft.com/office/drawing/2014/main" id="{7002204E-A402-44C6-B67A-16F4A619309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2" name="קבוצה 1161">
                <a:extLst>
                  <a:ext uri="{FF2B5EF4-FFF2-40B4-BE49-F238E27FC236}">
                    <a16:creationId xmlns:a16="http://schemas.microsoft.com/office/drawing/2014/main" id="{D2762639-6A73-4DC8-A247-888B88511BCE}"/>
                  </a:ext>
                </a:extLst>
              </p:cNvPr>
              <p:cNvGrpSpPr/>
              <p:nvPr/>
            </p:nvGrpSpPr>
            <p:grpSpPr>
              <a:xfrm>
                <a:off x="4450386" y="552837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73" name="קבוצה 1172">
                  <a:extLst>
                    <a:ext uri="{FF2B5EF4-FFF2-40B4-BE49-F238E27FC236}">
                      <a16:creationId xmlns:a16="http://schemas.microsoft.com/office/drawing/2014/main" id="{22B845CF-693C-4949-BC2E-5A96EE6ACA49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80" name="10 צלעות 1179">
                    <a:extLst>
                      <a:ext uri="{FF2B5EF4-FFF2-40B4-BE49-F238E27FC236}">
                        <a16:creationId xmlns:a16="http://schemas.microsoft.com/office/drawing/2014/main" id="{C462BF24-82A3-466C-8130-E6AECDBA83D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81" name="תיבת טקסט 1180">
                    <a:extLst>
                      <a:ext uri="{FF2B5EF4-FFF2-40B4-BE49-F238E27FC236}">
                        <a16:creationId xmlns:a16="http://schemas.microsoft.com/office/drawing/2014/main" id="{D6ECE513-268B-4E93-9BAB-7CCB8C9D25D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74" name="קבוצה 1173">
                  <a:extLst>
                    <a:ext uri="{FF2B5EF4-FFF2-40B4-BE49-F238E27FC236}">
                      <a16:creationId xmlns:a16="http://schemas.microsoft.com/office/drawing/2014/main" id="{B7104111-AA3F-4530-9E82-9D1BDF32DD5B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78" name="10 צלעות 1177">
                    <a:extLst>
                      <a:ext uri="{FF2B5EF4-FFF2-40B4-BE49-F238E27FC236}">
                        <a16:creationId xmlns:a16="http://schemas.microsoft.com/office/drawing/2014/main" id="{89670C5D-A2CD-4CCF-8A59-E23FED0F7C7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9" name="תיבת טקסט 1178">
                    <a:extLst>
                      <a:ext uri="{FF2B5EF4-FFF2-40B4-BE49-F238E27FC236}">
                        <a16:creationId xmlns:a16="http://schemas.microsoft.com/office/drawing/2014/main" id="{D5D09E88-4C02-4218-811B-3B56C75D5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75" name="קבוצה 1174">
                  <a:extLst>
                    <a:ext uri="{FF2B5EF4-FFF2-40B4-BE49-F238E27FC236}">
                      <a16:creationId xmlns:a16="http://schemas.microsoft.com/office/drawing/2014/main" id="{5CD912B0-3EEE-4E56-9D96-AEB46C4719C7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76" name="10 צלעות 1175">
                    <a:extLst>
                      <a:ext uri="{FF2B5EF4-FFF2-40B4-BE49-F238E27FC236}">
                        <a16:creationId xmlns:a16="http://schemas.microsoft.com/office/drawing/2014/main" id="{CE2711D6-3FD0-4B4B-B7CD-84191063A61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7" name="תיבת טקסט 1176">
                    <a:extLst>
                      <a:ext uri="{FF2B5EF4-FFF2-40B4-BE49-F238E27FC236}">
                        <a16:creationId xmlns:a16="http://schemas.microsoft.com/office/drawing/2014/main" id="{46796483-41BC-4852-895B-03433E21128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63" name="קבוצה 1162">
                <a:extLst>
                  <a:ext uri="{FF2B5EF4-FFF2-40B4-BE49-F238E27FC236}">
                    <a16:creationId xmlns:a16="http://schemas.microsoft.com/office/drawing/2014/main" id="{56DD13E0-3317-43F7-A7C3-C1132751D45C}"/>
                  </a:ext>
                </a:extLst>
              </p:cNvPr>
              <p:cNvGrpSpPr/>
              <p:nvPr/>
            </p:nvGrpSpPr>
            <p:grpSpPr>
              <a:xfrm>
                <a:off x="4858596" y="555895"/>
                <a:ext cx="301375" cy="861407"/>
                <a:chOff x="1777970" y="546182"/>
                <a:chExt cx="301375" cy="861407"/>
              </a:xfrm>
            </p:grpSpPr>
            <p:grpSp>
              <p:nvGrpSpPr>
                <p:cNvPr id="1164" name="קבוצה 1163">
                  <a:extLst>
                    <a:ext uri="{FF2B5EF4-FFF2-40B4-BE49-F238E27FC236}">
                      <a16:creationId xmlns:a16="http://schemas.microsoft.com/office/drawing/2014/main" id="{E4841FC6-C750-4A58-A9CA-2097AEE9A8DC}"/>
                    </a:ext>
                  </a:extLst>
                </p:cNvPr>
                <p:cNvGrpSpPr/>
                <p:nvPr/>
              </p:nvGrpSpPr>
              <p:grpSpPr>
                <a:xfrm>
                  <a:off x="1790994" y="1124593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171" name="10 צלעות 1170">
                    <a:extLst>
                      <a:ext uri="{FF2B5EF4-FFF2-40B4-BE49-F238E27FC236}">
                        <a16:creationId xmlns:a16="http://schemas.microsoft.com/office/drawing/2014/main" id="{CC29D600-CCB6-423B-8F7E-34C61057145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2" name="תיבת טקסט 1171">
                    <a:extLst>
                      <a:ext uri="{FF2B5EF4-FFF2-40B4-BE49-F238E27FC236}">
                        <a16:creationId xmlns:a16="http://schemas.microsoft.com/office/drawing/2014/main" id="{259C4121-2FFD-4BAA-9207-A36A8F0F129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65" name="קבוצה 1164">
                  <a:extLst>
                    <a:ext uri="{FF2B5EF4-FFF2-40B4-BE49-F238E27FC236}">
                      <a16:creationId xmlns:a16="http://schemas.microsoft.com/office/drawing/2014/main" id="{EFA29300-3CD7-4CD8-A331-86F38F066CA2}"/>
                    </a:ext>
                  </a:extLst>
                </p:cNvPr>
                <p:cNvGrpSpPr/>
                <p:nvPr/>
              </p:nvGrpSpPr>
              <p:grpSpPr>
                <a:xfrm>
                  <a:off x="1782951" y="546182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169" name="10 צלעות 1168">
                    <a:extLst>
                      <a:ext uri="{FF2B5EF4-FFF2-40B4-BE49-F238E27FC236}">
                        <a16:creationId xmlns:a16="http://schemas.microsoft.com/office/drawing/2014/main" id="{E18CCBE5-88D7-4BA5-8CC2-676DFD1CCE5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70" name="תיבת טקסט 1169">
                    <a:extLst>
                      <a:ext uri="{FF2B5EF4-FFF2-40B4-BE49-F238E27FC236}">
                        <a16:creationId xmlns:a16="http://schemas.microsoft.com/office/drawing/2014/main" id="{11D79173-15B7-4A97-8805-3E83605DC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66" name="קבוצה 1165">
                  <a:extLst>
                    <a:ext uri="{FF2B5EF4-FFF2-40B4-BE49-F238E27FC236}">
                      <a16:creationId xmlns:a16="http://schemas.microsoft.com/office/drawing/2014/main" id="{BC155C0B-FF4C-466C-BB73-CBF4F0401CAC}"/>
                    </a:ext>
                  </a:extLst>
                </p:cNvPr>
                <p:cNvGrpSpPr/>
                <p:nvPr/>
              </p:nvGrpSpPr>
              <p:grpSpPr>
                <a:xfrm>
                  <a:off x="1777970" y="829178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167" name="10 צלעות 1166">
                    <a:extLst>
                      <a:ext uri="{FF2B5EF4-FFF2-40B4-BE49-F238E27FC236}">
                        <a16:creationId xmlns:a16="http://schemas.microsoft.com/office/drawing/2014/main" id="{0556FD33-AA2C-4D13-88B2-01F0ADA0E88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168" name="תיבת טקסט 1167">
                    <a:extLst>
                      <a:ext uri="{FF2B5EF4-FFF2-40B4-BE49-F238E27FC236}">
                        <a16:creationId xmlns:a16="http://schemas.microsoft.com/office/drawing/2014/main" id="{D6F7172B-1807-4F34-B5B6-45124A6A0F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09" name="תיבת טקסט 108">
            <a:extLst>
              <a:ext uri="{FF2B5EF4-FFF2-40B4-BE49-F238E27FC236}">
                <a16:creationId xmlns:a16="http://schemas.microsoft.com/office/drawing/2014/main" id="{8178BAF5-F7E7-4F6C-B898-B1C7CDB6C4A3}"/>
              </a:ext>
            </a:extLst>
          </p:cNvPr>
          <p:cNvSpPr txBox="1"/>
          <p:nvPr/>
        </p:nvSpPr>
        <p:spPr>
          <a:xfrm>
            <a:off x="7119292" y="3162307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(4:4:4)</a:t>
            </a:r>
            <a:endParaRPr lang="he-IL" sz="2800" dirty="0"/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B1C3A78D-EEF7-4E70-B829-57B807D85CA1}"/>
              </a:ext>
            </a:extLst>
          </p:cNvPr>
          <p:cNvGrpSpPr/>
          <p:nvPr/>
        </p:nvGrpSpPr>
        <p:grpSpPr>
          <a:xfrm>
            <a:off x="6548057" y="404133"/>
            <a:ext cx="4550359" cy="2731721"/>
            <a:chOff x="6629683" y="105557"/>
            <a:chExt cx="4550359" cy="2731721"/>
          </a:xfrm>
        </p:grpSpPr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69CAECFC-38D7-4951-9ABF-ECBF95ED3667}"/>
                </a:ext>
              </a:extLst>
            </p:cNvPr>
            <p:cNvGrpSpPr/>
            <p:nvPr/>
          </p:nvGrpSpPr>
          <p:grpSpPr>
            <a:xfrm>
              <a:off x="6629683" y="1930139"/>
              <a:ext cx="2242435" cy="907139"/>
              <a:chOff x="7353270" y="1334390"/>
              <a:chExt cx="2242435" cy="907139"/>
            </a:xfrm>
          </p:grpSpPr>
          <p:grpSp>
            <p:nvGrpSpPr>
              <p:cNvPr id="9" name="קבוצה 8">
                <a:extLst>
                  <a:ext uri="{FF2B5EF4-FFF2-40B4-BE49-F238E27FC236}">
                    <a16:creationId xmlns:a16="http://schemas.microsoft.com/office/drawing/2014/main" id="{559E5134-8C49-4A13-B136-590125BDFE45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8" name="קבוצה 7">
                  <a:extLst>
                    <a:ext uri="{FF2B5EF4-FFF2-40B4-BE49-F238E27FC236}">
                      <a16:creationId xmlns:a16="http://schemas.microsoft.com/office/drawing/2014/main" id="{1FCFC81D-67A7-47CA-95A1-ABC5791F6252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7" name="קבוצה 6">
                    <a:extLst>
                      <a:ext uri="{FF2B5EF4-FFF2-40B4-BE49-F238E27FC236}">
                        <a16:creationId xmlns:a16="http://schemas.microsoft.com/office/drawing/2014/main" id="{8F6B324D-B5CA-4D3D-9CA4-8B1762818D7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30" name="10 צלעות 3329">
                      <a:extLst>
                        <a:ext uri="{FF2B5EF4-FFF2-40B4-BE49-F238E27FC236}">
                          <a16:creationId xmlns:a16="http://schemas.microsoft.com/office/drawing/2014/main" id="{42D14570-7EAB-4BFA-A7BD-38A5D107F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1" name="תיבת טקסט 3330">
                      <a:extLst>
                        <a:ext uri="{FF2B5EF4-FFF2-40B4-BE49-F238E27FC236}">
                          <a16:creationId xmlns:a16="http://schemas.microsoft.com/office/drawing/2014/main" id="{7631EEBE-ACCB-47B8-8515-568A057A3F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26" name="10 צלעות 3325">
                      <a:extLst>
                        <a:ext uri="{FF2B5EF4-FFF2-40B4-BE49-F238E27FC236}">
                          <a16:creationId xmlns:a16="http://schemas.microsoft.com/office/drawing/2014/main" id="{7B2C3499-66FA-48D9-86D5-D5FCFFA34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27" name="תיבת טקסט 3326">
                      <a:extLst>
                        <a:ext uri="{FF2B5EF4-FFF2-40B4-BE49-F238E27FC236}">
                          <a16:creationId xmlns:a16="http://schemas.microsoft.com/office/drawing/2014/main" id="{7B9A8606-352B-4D9C-88CB-EC498BF4CD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22" name="10 צלעות 3321">
                      <a:extLst>
                        <a:ext uri="{FF2B5EF4-FFF2-40B4-BE49-F238E27FC236}">
                          <a16:creationId xmlns:a16="http://schemas.microsoft.com/office/drawing/2014/main" id="{5B88C086-0115-4B88-A10A-4989F7C1F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23" name="תיבת טקסט 3322">
                      <a:extLst>
                        <a:ext uri="{FF2B5EF4-FFF2-40B4-BE49-F238E27FC236}">
                          <a16:creationId xmlns:a16="http://schemas.microsoft.com/office/drawing/2014/main" id="{39CA4381-BDA5-4354-9474-2EA4C04C49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32" name="קבוצה 3331">
                    <a:extLst>
                      <a:ext uri="{FF2B5EF4-FFF2-40B4-BE49-F238E27FC236}">
                        <a16:creationId xmlns:a16="http://schemas.microsoft.com/office/drawing/2014/main" id="{1C15EE1E-6E37-4F8F-94FE-5A4EC5DAA6E2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33" name="10 צלעות 3332">
                      <a:extLst>
                        <a:ext uri="{FF2B5EF4-FFF2-40B4-BE49-F238E27FC236}">
                          <a16:creationId xmlns:a16="http://schemas.microsoft.com/office/drawing/2014/main" id="{5905A345-A005-499E-9166-72F8E8F71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4" name="תיבת טקסט 3333">
                      <a:extLst>
                        <a:ext uri="{FF2B5EF4-FFF2-40B4-BE49-F238E27FC236}">
                          <a16:creationId xmlns:a16="http://schemas.microsoft.com/office/drawing/2014/main" id="{D6424D0B-2D7F-4C97-BE88-1F5D020987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35" name="10 צלעות 3334">
                      <a:extLst>
                        <a:ext uri="{FF2B5EF4-FFF2-40B4-BE49-F238E27FC236}">
                          <a16:creationId xmlns:a16="http://schemas.microsoft.com/office/drawing/2014/main" id="{A041933D-F4AD-40C1-BC2D-10C83503D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6" name="תיבת טקסט 3335">
                      <a:extLst>
                        <a:ext uri="{FF2B5EF4-FFF2-40B4-BE49-F238E27FC236}">
                          <a16:creationId xmlns:a16="http://schemas.microsoft.com/office/drawing/2014/main" id="{53305B22-9160-4F09-B089-DB4336208C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37" name="10 צלעות 3336">
                      <a:extLst>
                        <a:ext uri="{FF2B5EF4-FFF2-40B4-BE49-F238E27FC236}">
                          <a16:creationId xmlns:a16="http://schemas.microsoft.com/office/drawing/2014/main" id="{A707830A-39B8-4D81-9599-78BD5CE97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38" name="תיבת טקסט 3337">
                      <a:extLst>
                        <a:ext uri="{FF2B5EF4-FFF2-40B4-BE49-F238E27FC236}">
                          <a16:creationId xmlns:a16="http://schemas.microsoft.com/office/drawing/2014/main" id="{0B2D9D58-8C49-4E67-B193-96CFF87216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339" name="קבוצה 3338">
                  <a:extLst>
                    <a:ext uri="{FF2B5EF4-FFF2-40B4-BE49-F238E27FC236}">
                      <a16:creationId xmlns:a16="http://schemas.microsoft.com/office/drawing/2014/main" id="{7DDF5B26-D98C-4BAB-B71A-8D1313E1ECFA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340" name="קבוצה 3339">
                    <a:extLst>
                      <a:ext uri="{FF2B5EF4-FFF2-40B4-BE49-F238E27FC236}">
                        <a16:creationId xmlns:a16="http://schemas.microsoft.com/office/drawing/2014/main" id="{3D528B33-D78C-4248-872E-EC162524304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48" name="10 צלעות 3347">
                      <a:extLst>
                        <a:ext uri="{FF2B5EF4-FFF2-40B4-BE49-F238E27FC236}">
                          <a16:creationId xmlns:a16="http://schemas.microsoft.com/office/drawing/2014/main" id="{4A333867-F4AF-481B-9926-96BD65A41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9" name="תיבת טקסט 3348">
                      <a:extLst>
                        <a:ext uri="{FF2B5EF4-FFF2-40B4-BE49-F238E27FC236}">
                          <a16:creationId xmlns:a16="http://schemas.microsoft.com/office/drawing/2014/main" id="{C987081A-E71E-4565-BFEF-B2017CE457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50" name="10 צלעות 3349">
                      <a:extLst>
                        <a:ext uri="{FF2B5EF4-FFF2-40B4-BE49-F238E27FC236}">
                          <a16:creationId xmlns:a16="http://schemas.microsoft.com/office/drawing/2014/main" id="{884EC118-C99E-4FD6-883B-791701D33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51" name="תיבת טקסט 3350">
                      <a:extLst>
                        <a:ext uri="{FF2B5EF4-FFF2-40B4-BE49-F238E27FC236}">
                          <a16:creationId xmlns:a16="http://schemas.microsoft.com/office/drawing/2014/main" id="{821D740A-7422-4969-87B5-E96B3C08E5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52" name="10 צלעות 3351">
                      <a:extLst>
                        <a:ext uri="{FF2B5EF4-FFF2-40B4-BE49-F238E27FC236}">
                          <a16:creationId xmlns:a16="http://schemas.microsoft.com/office/drawing/2014/main" id="{59B4A19A-175D-49EC-B7E1-A06998C52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53" name="תיבת טקסט 3352">
                      <a:extLst>
                        <a:ext uri="{FF2B5EF4-FFF2-40B4-BE49-F238E27FC236}">
                          <a16:creationId xmlns:a16="http://schemas.microsoft.com/office/drawing/2014/main" id="{0652AB0D-589B-46B4-8E9F-332A255C2A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41" name="קבוצה 3340">
                    <a:extLst>
                      <a:ext uri="{FF2B5EF4-FFF2-40B4-BE49-F238E27FC236}">
                        <a16:creationId xmlns:a16="http://schemas.microsoft.com/office/drawing/2014/main" id="{38E26FA4-8804-4CB2-9C14-237924D4D752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42" name="10 צלעות 3341">
                      <a:extLst>
                        <a:ext uri="{FF2B5EF4-FFF2-40B4-BE49-F238E27FC236}">
                          <a16:creationId xmlns:a16="http://schemas.microsoft.com/office/drawing/2014/main" id="{D2A6ADEF-4C40-4534-B1D1-3678D23D7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3" name="תיבת טקסט 3342">
                      <a:extLst>
                        <a:ext uri="{FF2B5EF4-FFF2-40B4-BE49-F238E27FC236}">
                          <a16:creationId xmlns:a16="http://schemas.microsoft.com/office/drawing/2014/main" id="{8E7517D6-8777-4373-BC47-86FFC19A77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44" name="10 צלעות 3343">
                      <a:extLst>
                        <a:ext uri="{FF2B5EF4-FFF2-40B4-BE49-F238E27FC236}">
                          <a16:creationId xmlns:a16="http://schemas.microsoft.com/office/drawing/2014/main" id="{8C2D71B5-DD1D-4F59-8E6C-3883EBB67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5" name="תיבת טקסט 3344">
                      <a:extLst>
                        <a:ext uri="{FF2B5EF4-FFF2-40B4-BE49-F238E27FC236}">
                          <a16:creationId xmlns:a16="http://schemas.microsoft.com/office/drawing/2014/main" id="{5C3B7823-966D-4A5C-ACA1-047F347F58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46" name="10 צלעות 3345">
                      <a:extLst>
                        <a:ext uri="{FF2B5EF4-FFF2-40B4-BE49-F238E27FC236}">
                          <a16:creationId xmlns:a16="http://schemas.microsoft.com/office/drawing/2014/main" id="{D9EE847F-EBD4-43EF-ADD5-331FBB125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47" name="תיבת טקסט 3346">
                      <a:extLst>
                        <a:ext uri="{FF2B5EF4-FFF2-40B4-BE49-F238E27FC236}">
                          <a16:creationId xmlns:a16="http://schemas.microsoft.com/office/drawing/2014/main" id="{04D294B4-8BA2-45A5-8706-983E0078B8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354" name="קבוצה 3353">
                <a:extLst>
                  <a:ext uri="{FF2B5EF4-FFF2-40B4-BE49-F238E27FC236}">
                    <a16:creationId xmlns:a16="http://schemas.microsoft.com/office/drawing/2014/main" id="{B2EEFD2D-BEDF-4CCD-A09B-DF1274CF5D81}"/>
                  </a:ext>
                </a:extLst>
              </p:cNvPr>
              <p:cNvGrpSpPr/>
              <p:nvPr/>
            </p:nvGrpSpPr>
            <p:grpSpPr>
              <a:xfrm>
                <a:off x="8491876" y="1337896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3355" name="קבוצה 3354">
                  <a:extLst>
                    <a:ext uri="{FF2B5EF4-FFF2-40B4-BE49-F238E27FC236}">
                      <a16:creationId xmlns:a16="http://schemas.microsoft.com/office/drawing/2014/main" id="{6E7779AF-69F3-4121-8D87-39E065304CB6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371" name="קבוצה 3370">
                    <a:extLst>
                      <a:ext uri="{FF2B5EF4-FFF2-40B4-BE49-F238E27FC236}">
                        <a16:creationId xmlns:a16="http://schemas.microsoft.com/office/drawing/2014/main" id="{3EDE4E9B-FD3C-47D3-9F67-6389C666DB44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79" name="10 צלעות 3378">
                      <a:extLst>
                        <a:ext uri="{FF2B5EF4-FFF2-40B4-BE49-F238E27FC236}">
                          <a16:creationId xmlns:a16="http://schemas.microsoft.com/office/drawing/2014/main" id="{81D18F18-C6A8-47AD-91FE-5889CE578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80" name="תיבת טקסט 3379">
                      <a:extLst>
                        <a:ext uri="{FF2B5EF4-FFF2-40B4-BE49-F238E27FC236}">
                          <a16:creationId xmlns:a16="http://schemas.microsoft.com/office/drawing/2014/main" id="{CF02690F-537C-4C83-88DB-9DFD0B091D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81" name="10 צלעות 3380">
                      <a:extLst>
                        <a:ext uri="{FF2B5EF4-FFF2-40B4-BE49-F238E27FC236}">
                          <a16:creationId xmlns:a16="http://schemas.microsoft.com/office/drawing/2014/main" id="{4C176995-1824-4DC9-B039-769CCCEA1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82" name="תיבת טקסט 3381">
                      <a:extLst>
                        <a:ext uri="{FF2B5EF4-FFF2-40B4-BE49-F238E27FC236}">
                          <a16:creationId xmlns:a16="http://schemas.microsoft.com/office/drawing/2014/main" id="{27498882-696A-4139-B0E2-6D0DAA5FFB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83" name="10 צלעות 3382">
                      <a:extLst>
                        <a:ext uri="{FF2B5EF4-FFF2-40B4-BE49-F238E27FC236}">
                          <a16:creationId xmlns:a16="http://schemas.microsoft.com/office/drawing/2014/main" id="{0096EC23-2C3C-49B7-8E44-D1C03EE75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84" name="תיבת טקסט 3383">
                      <a:extLst>
                        <a:ext uri="{FF2B5EF4-FFF2-40B4-BE49-F238E27FC236}">
                          <a16:creationId xmlns:a16="http://schemas.microsoft.com/office/drawing/2014/main" id="{2CEE73D5-4F7C-4217-BABF-5E07148EE1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72" name="קבוצה 3371">
                    <a:extLst>
                      <a:ext uri="{FF2B5EF4-FFF2-40B4-BE49-F238E27FC236}">
                        <a16:creationId xmlns:a16="http://schemas.microsoft.com/office/drawing/2014/main" id="{4AFAEBF5-4273-45E2-8B34-A9E0F0126D3A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73" name="10 צלעות 3372">
                      <a:extLst>
                        <a:ext uri="{FF2B5EF4-FFF2-40B4-BE49-F238E27FC236}">
                          <a16:creationId xmlns:a16="http://schemas.microsoft.com/office/drawing/2014/main" id="{42F09ED1-6372-46FE-BE95-35F675669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4" name="תיבת טקסט 3373">
                      <a:extLst>
                        <a:ext uri="{FF2B5EF4-FFF2-40B4-BE49-F238E27FC236}">
                          <a16:creationId xmlns:a16="http://schemas.microsoft.com/office/drawing/2014/main" id="{267D8710-8336-4A2B-A890-94FD4C7BD7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75" name="10 צלעות 3374">
                      <a:extLst>
                        <a:ext uri="{FF2B5EF4-FFF2-40B4-BE49-F238E27FC236}">
                          <a16:creationId xmlns:a16="http://schemas.microsoft.com/office/drawing/2014/main" id="{E318EC88-6AC0-4683-B645-0311D903E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6" name="תיבת טקסט 3375">
                      <a:extLst>
                        <a:ext uri="{FF2B5EF4-FFF2-40B4-BE49-F238E27FC236}">
                          <a16:creationId xmlns:a16="http://schemas.microsoft.com/office/drawing/2014/main" id="{1F57F807-A2AE-4C42-B75F-E8ED3763B5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77" name="10 צלעות 3376">
                      <a:extLst>
                        <a:ext uri="{FF2B5EF4-FFF2-40B4-BE49-F238E27FC236}">
                          <a16:creationId xmlns:a16="http://schemas.microsoft.com/office/drawing/2014/main" id="{4F17B75D-8EE3-44FC-99E1-3E6E487BD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8" name="תיבת טקסט 3377">
                      <a:extLst>
                        <a:ext uri="{FF2B5EF4-FFF2-40B4-BE49-F238E27FC236}">
                          <a16:creationId xmlns:a16="http://schemas.microsoft.com/office/drawing/2014/main" id="{52D065D5-C8C6-4958-9121-8EFEBE9126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356" name="קבוצה 3355">
                  <a:extLst>
                    <a:ext uri="{FF2B5EF4-FFF2-40B4-BE49-F238E27FC236}">
                      <a16:creationId xmlns:a16="http://schemas.microsoft.com/office/drawing/2014/main" id="{09BEE72D-2B28-4152-B5EA-042CBA4D1404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357" name="קבוצה 3356">
                    <a:extLst>
                      <a:ext uri="{FF2B5EF4-FFF2-40B4-BE49-F238E27FC236}">
                        <a16:creationId xmlns:a16="http://schemas.microsoft.com/office/drawing/2014/main" id="{60321DDC-857A-4F39-8653-9295E1CB3285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65" name="10 צלעות 3364">
                      <a:extLst>
                        <a:ext uri="{FF2B5EF4-FFF2-40B4-BE49-F238E27FC236}">
                          <a16:creationId xmlns:a16="http://schemas.microsoft.com/office/drawing/2014/main" id="{A0B5E699-13CF-49E0-8380-038622343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6" name="תיבת טקסט 3365">
                      <a:extLst>
                        <a:ext uri="{FF2B5EF4-FFF2-40B4-BE49-F238E27FC236}">
                          <a16:creationId xmlns:a16="http://schemas.microsoft.com/office/drawing/2014/main" id="{28A32E28-C969-4873-B40D-FAEC1FB2B8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7" name="10 צלעות 3366">
                      <a:extLst>
                        <a:ext uri="{FF2B5EF4-FFF2-40B4-BE49-F238E27FC236}">
                          <a16:creationId xmlns:a16="http://schemas.microsoft.com/office/drawing/2014/main" id="{1B83D6E3-290F-41BE-933A-C890550BA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8" name="תיבת טקסט 3367">
                      <a:extLst>
                        <a:ext uri="{FF2B5EF4-FFF2-40B4-BE49-F238E27FC236}">
                          <a16:creationId xmlns:a16="http://schemas.microsoft.com/office/drawing/2014/main" id="{3E71D79C-F4C2-4665-847E-E054EFE52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9" name="10 צלעות 3368">
                      <a:extLst>
                        <a:ext uri="{FF2B5EF4-FFF2-40B4-BE49-F238E27FC236}">
                          <a16:creationId xmlns:a16="http://schemas.microsoft.com/office/drawing/2014/main" id="{C3CDAA3C-4399-4315-B7EB-6EE0F93BC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70" name="תיבת טקסט 3369">
                      <a:extLst>
                        <a:ext uri="{FF2B5EF4-FFF2-40B4-BE49-F238E27FC236}">
                          <a16:creationId xmlns:a16="http://schemas.microsoft.com/office/drawing/2014/main" id="{CC3A888F-5C3E-436E-A422-60F08EF2F8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358" name="קבוצה 3357">
                    <a:extLst>
                      <a:ext uri="{FF2B5EF4-FFF2-40B4-BE49-F238E27FC236}">
                        <a16:creationId xmlns:a16="http://schemas.microsoft.com/office/drawing/2014/main" id="{568DDD39-CC0F-4E95-87AA-831608478B74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359" name="10 צלעות 3358">
                      <a:extLst>
                        <a:ext uri="{FF2B5EF4-FFF2-40B4-BE49-F238E27FC236}">
                          <a16:creationId xmlns:a16="http://schemas.microsoft.com/office/drawing/2014/main" id="{641517FB-B580-4750-AC57-F57BC8785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0" name="תיבת טקסט 3359">
                      <a:extLst>
                        <a:ext uri="{FF2B5EF4-FFF2-40B4-BE49-F238E27FC236}">
                          <a16:creationId xmlns:a16="http://schemas.microsoft.com/office/drawing/2014/main" id="{D73E7901-8D8A-49BE-B166-EBF2337CB3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1" name="10 צלעות 3360">
                      <a:extLst>
                        <a:ext uri="{FF2B5EF4-FFF2-40B4-BE49-F238E27FC236}">
                          <a16:creationId xmlns:a16="http://schemas.microsoft.com/office/drawing/2014/main" id="{811C06D8-00F2-4902-A12F-6B7091EB3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2" name="תיבת טקסט 3361">
                      <a:extLst>
                        <a:ext uri="{FF2B5EF4-FFF2-40B4-BE49-F238E27FC236}">
                          <a16:creationId xmlns:a16="http://schemas.microsoft.com/office/drawing/2014/main" id="{90AB32C1-BCDC-44D0-B636-EE915E800A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363" name="10 צלעות 3362">
                      <a:extLst>
                        <a:ext uri="{FF2B5EF4-FFF2-40B4-BE49-F238E27FC236}">
                          <a16:creationId xmlns:a16="http://schemas.microsoft.com/office/drawing/2014/main" id="{77CBB13E-9DC9-4422-99F5-77E2C910C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364" name="תיבת טקסט 3363">
                      <a:extLst>
                        <a:ext uri="{FF2B5EF4-FFF2-40B4-BE49-F238E27FC236}">
                          <a16:creationId xmlns:a16="http://schemas.microsoft.com/office/drawing/2014/main" id="{1A0950F0-C929-4FDA-B8BE-C98025A764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3448" name="קבוצה 3447">
              <a:extLst>
                <a:ext uri="{FF2B5EF4-FFF2-40B4-BE49-F238E27FC236}">
                  <a16:creationId xmlns:a16="http://schemas.microsoft.com/office/drawing/2014/main" id="{DAF0C89C-2A2C-4F74-AC11-0E589FA9BE02}"/>
                </a:ext>
              </a:extLst>
            </p:cNvPr>
            <p:cNvGrpSpPr/>
            <p:nvPr/>
          </p:nvGrpSpPr>
          <p:grpSpPr>
            <a:xfrm>
              <a:off x="6631006" y="105557"/>
              <a:ext cx="2242435" cy="1815862"/>
              <a:chOff x="7353270" y="1334390"/>
              <a:chExt cx="2242435" cy="1815862"/>
            </a:xfrm>
          </p:grpSpPr>
          <p:grpSp>
            <p:nvGrpSpPr>
              <p:cNvPr id="3449" name="קבוצה 3448">
                <a:extLst>
                  <a:ext uri="{FF2B5EF4-FFF2-40B4-BE49-F238E27FC236}">
                    <a16:creationId xmlns:a16="http://schemas.microsoft.com/office/drawing/2014/main" id="{A3D949F8-0D9D-485D-98A5-B6DF15F4B58B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513" name="קבוצה 3512">
                  <a:extLst>
                    <a:ext uri="{FF2B5EF4-FFF2-40B4-BE49-F238E27FC236}">
                      <a16:creationId xmlns:a16="http://schemas.microsoft.com/office/drawing/2014/main" id="{419295D3-18D2-4F52-BEEC-CE3F17AFC957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545" name="קבוצה 3544">
                    <a:extLst>
                      <a:ext uri="{FF2B5EF4-FFF2-40B4-BE49-F238E27FC236}">
                        <a16:creationId xmlns:a16="http://schemas.microsoft.com/office/drawing/2014/main" id="{D54E48CF-6975-48AE-ACC1-241376F9A76E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61" name="קבוצה 3560">
                      <a:extLst>
                        <a:ext uri="{FF2B5EF4-FFF2-40B4-BE49-F238E27FC236}">
                          <a16:creationId xmlns:a16="http://schemas.microsoft.com/office/drawing/2014/main" id="{8ED3D314-0B46-40AB-91C3-36C61F256C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69" name="10 צלעות 3568">
                        <a:extLst>
                          <a:ext uri="{FF2B5EF4-FFF2-40B4-BE49-F238E27FC236}">
                            <a16:creationId xmlns:a16="http://schemas.microsoft.com/office/drawing/2014/main" id="{237DB499-C6E3-4505-A5D0-2FBF74610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70" name="תיבת טקסט 3569">
                        <a:extLst>
                          <a:ext uri="{FF2B5EF4-FFF2-40B4-BE49-F238E27FC236}">
                            <a16:creationId xmlns:a16="http://schemas.microsoft.com/office/drawing/2014/main" id="{CD49F0CB-A763-4521-96B9-4C27937051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71" name="10 צלעות 3570">
                        <a:extLst>
                          <a:ext uri="{FF2B5EF4-FFF2-40B4-BE49-F238E27FC236}">
                            <a16:creationId xmlns:a16="http://schemas.microsoft.com/office/drawing/2014/main" id="{11B1546F-D2C1-4F3A-9008-E86AB64E7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72" name="תיבת טקסט 3571">
                        <a:extLst>
                          <a:ext uri="{FF2B5EF4-FFF2-40B4-BE49-F238E27FC236}">
                            <a16:creationId xmlns:a16="http://schemas.microsoft.com/office/drawing/2014/main" id="{5E320D63-7C3F-4CF3-BC52-0D099DE3D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73" name="10 צלעות 3572">
                        <a:extLst>
                          <a:ext uri="{FF2B5EF4-FFF2-40B4-BE49-F238E27FC236}">
                            <a16:creationId xmlns:a16="http://schemas.microsoft.com/office/drawing/2014/main" id="{AC9EF70B-26E7-4950-BCB4-992AA2EE0D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74" name="תיבת טקסט 3573">
                        <a:extLst>
                          <a:ext uri="{FF2B5EF4-FFF2-40B4-BE49-F238E27FC236}">
                            <a16:creationId xmlns:a16="http://schemas.microsoft.com/office/drawing/2014/main" id="{C7A2CDED-7F3A-4450-93E2-78512B1A0F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62" name="קבוצה 3561">
                      <a:extLst>
                        <a:ext uri="{FF2B5EF4-FFF2-40B4-BE49-F238E27FC236}">
                          <a16:creationId xmlns:a16="http://schemas.microsoft.com/office/drawing/2014/main" id="{68AB1B82-E46B-4831-B367-411CFFC62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63" name="10 צלעות 3562">
                        <a:extLst>
                          <a:ext uri="{FF2B5EF4-FFF2-40B4-BE49-F238E27FC236}">
                            <a16:creationId xmlns:a16="http://schemas.microsoft.com/office/drawing/2014/main" id="{D7DCB3F8-D310-4181-A505-949A716438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4" name="תיבת טקסט 3563">
                        <a:extLst>
                          <a:ext uri="{FF2B5EF4-FFF2-40B4-BE49-F238E27FC236}">
                            <a16:creationId xmlns:a16="http://schemas.microsoft.com/office/drawing/2014/main" id="{B2C597F1-5B93-45C9-853D-38B6BC72D5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65" name="10 צלעות 3564">
                        <a:extLst>
                          <a:ext uri="{FF2B5EF4-FFF2-40B4-BE49-F238E27FC236}">
                            <a16:creationId xmlns:a16="http://schemas.microsoft.com/office/drawing/2014/main" id="{88D616D8-01B3-4562-8183-6A1861FA0F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6" name="תיבת טקסט 3565">
                        <a:extLst>
                          <a:ext uri="{FF2B5EF4-FFF2-40B4-BE49-F238E27FC236}">
                            <a16:creationId xmlns:a16="http://schemas.microsoft.com/office/drawing/2014/main" id="{E61193EA-3FCC-447D-A897-DEAF0DEABF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67" name="10 צלעות 3566">
                        <a:extLst>
                          <a:ext uri="{FF2B5EF4-FFF2-40B4-BE49-F238E27FC236}">
                            <a16:creationId xmlns:a16="http://schemas.microsoft.com/office/drawing/2014/main" id="{866C4A59-199A-41F5-916E-2FC89097BE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8" name="תיבת טקסט 3567">
                        <a:extLst>
                          <a:ext uri="{FF2B5EF4-FFF2-40B4-BE49-F238E27FC236}">
                            <a16:creationId xmlns:a16="http://schemas.microsoft.com/office/drawing/2014/main" id="{345A71E8-3BFF-4C51-8A43-6E73C06D86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546" name="קבוצה 3545">
                    <a:extLst>
                      <a:ext uri="{FF2B5EF4-FFF2-40B4-BE49-F238E27FC236}">
                        <a16:creationId xmlns:a16="http://schemas.microsoft.com/office/drawing/2014/main" id="{B2711F85-EFD0-4AF6-85C0-895B1DF42FCE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47" name="קבוצה 3546">
                      <a:extLst>
                        <a:ext uri="{FF2B5EF4-FFF2-40B4-BE49-F238E27FC236}">
                          <a16:creationId xmlns:a16="http://schemas.microsoft.com/office/drawing/2014/main" id="{ACCDEC1F-E59A-407D-AD16-726F9A8BFD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55" name="10 צלעות 3554">
                        <a:extLst>
                          <a:ext uri="{FF2B5EF4-FFF2-40B4-BE49-F238E27FC236}">
                            <a16:creationId xmlns:a16="http://schemas.microsoft.com/office/drawing/2014/main" id="{F6771278-5629-4E2C-90C3-9112DE4FE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6" name="תיבת טקסט 3555">
                        <a:extLst>
                          <a:ext uri="{FF2B5EF4-FFF2-40B4-BE49-F238E27FC236}">
                            <a16:creationId xmlns:a16="http://schemas.microsoft.com/office/drawing/2014/main" id="{1510BF7F-B9CB-4D38-9995-09F631E38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7" name="10 צלעות 3556">
                        <a:extLst>
                          <a:ext uri="{FF2B5EF4-FFF2-40B4-BE49-F238E27FC236}">
                            <a16:creationId xmlns:a16="http://schemas.microsoft.com/office/drawing/2014/main" id="{233BA20B-3F48-43EB-A758-851E63E7A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8" name="תיבת טקסט 3557">
                        <a:extLst>
                          <a:ext uri="{FF2B5EF4-FFF2-40B4-BE49-F238E27FC236}">
                            <a16:creationId xmlns:a16="http://schemas.microsoft.com/office/drawing/2014/main" id="{CE4D36D8-8A33-4D2B-87A6-F1C3CF7E51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9" name="10 צלעות 3558">
                        <a:extLst>
                          <a:ext uri="{FF2B5EF4-FFF2-40B4-BE49-F238E27FC236}">
                            <a16:creationId xmlns:a16="http://schemas.microsoft.com/office/drawing/2014/main" id="{F80C9ADE-C478-4B60-A7AB-7685B1937F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60" name="תיבת טקסט 3559">
                        <a:extLst>
                          <a:ext uri="{FF2B5EF4-FFF2-40B4-BE49-F238E27FC236}">
                            <a16:creationId xmlns:a16="http://schemas.microsoft.com/office/drawing/2014/main" id="{95CBDB5F-4561-4B84-BE9B-3501BBCEE6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48" name="קבוצה 3547">
                      <a:extLst>
                        <a:ext uri="{FF2B5EF4-FFF2-40B4-BE49-F238E27FC236}">
                          <a16:creationId xmlns:a16="http://schemas.microsoft.com/office/drawing/2014/main" id="{A20C649E-1C95-43D6-A7EB-FFD2677812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49" name="10 צלעות 3548">
                        <a:extLst>
                          <a:ext uri="{FF2B5EF4-FFF2-40B4-BE49-F238E27FC236}">
                            <a16:creationId xmlns:a16="http://schemas.microsoft.com/office/drawing/2014/main" id="{4F2D6459-AF39-498E-9816-7FCF70B032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0" name="תיבת טקסט 3549">
                        <a:extLst>
                          <a:ext uri="{FF2B5EF4-FFF2-40B4-BE49-F238E27FC236}">
                            <a16:creationId xmlns:a16="http://schemas.microsoft.com/office/drawing/2014/main" id="{6ED3DFD3-2185-463F-BB7C-FA417F0BF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1" name="10 צלעות 3550">
                        <a:extLst>
                          <a:ext uri="{FF2B5EF4-FFF2-40B4-BE49-F238E27FC236}">
                            <a16:creationId xmlns:a16="http://schemas.microsoft.com/office/drawing/2014/main" id="{02269D78-6F81-42EF-AB4D-E6784FFD7D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2" name="תיבת טקסט 3551">
                        <a:extLst>
                          <a:ext uri="{FF2B5EF4-FFF2-40B4-BE49-F238E27FC236}">
                            <a16:creationId xmlns:a16="http://schemas.microsoft.com/office/drawing/2014/main" id="{E1927375-2D4D-4437-A792-5415DB4593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53" name="10 צלעות 3552">
                        <a:extLst>
                          <a:ext uri="{FF2B5EF4-FFF2-40B4-BE49-F238E27FC236}">
                            <a16:creationId xmlns:a16="http://schemas.microsoft.com/office/drawing/2014/main" id="{6570C43C-7314-4A50-9262-03D3882A7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54" name="תיבת טקסט 3553">
                        <a:extLst>
                          <a:ext uri="{FF2B5EF4-FFF2-40B4-BE49-F238E27FC236}">
                            <a16:creationId xmlns:a16="http://schemas.microsoft.com/office/drawing/2014/main" id="{FF21E72C-B188-4CF5-8D6F-735710FFF3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14" name="קבוצה 3513">
                  <a:extLst>
                    <a:ext uri="{FF2B5EF4-FFF2-40B4-BE49-F238E27FC236}">
                      <a16:creationId xmlns:a16="http://schemas.microsoft.com/office/drawing/2014/main" id="{53E63DC1-BF84-443C-B93B-DAE13CF80EEA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515" name="קבוצה 3514">
                    <a:extLst>
                      <a:ext uri="{FF2B5EF4-FFF2-40B4-BE49-F238E27FC236}">
                        <a16:creationId xmlns:a16="http://schemas.microsoft.com/office/drawing/2014/main" id="{36141973-ACD2-4F63-BFE9-8473B609DAF1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31" name="קבוצה 3530">
                      <a:extLst>
                        <a:ext uri="{FF2B5EF4-FFF2-40B4-BE49-F238E27FC236}">
                          <a16:creationId xmlns:a16="http://schemas.microsoft.com/office/drawing/2014/main" id="{A5031399-0709-4746-A997-C8FC133104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39" name="10 צלעות 3538">
                        <a:extLst>
                          <a:ext uri="{FF2B5EF4-FFF2-40B4-BE49-F238E27FC236}">
                            <a16:creationId xmlns:a16="http://schemas.microsoft.com/office/drawing/2014/main" id="{C84461C3-9CF0-45B7-B303-EB36B86C5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40" name="תיבת טקסט 3539">
                        <a:extLst>
                          <a:ext uri="{FF2B5EF4-FFF2-40B4-BE49-F238E27FC236}">
                            <a16:creationId xmlns:a16="http://schemas.microsoft.com/office/drawing/2014/main" id="{A4975EDE-C249-4069-A440-A59ED7EF81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41" name="10 צלעות 3540">
                        <a:extLst>
                          <a:ext uri="{FF2B5EF4-FFF2-40B4-BE49-F238E27FC236}">
                            <a16:creationId xmlns:a16="http://schemas.microsoft.com/office/drawing/2014/main" id="{D170DC4C-C41D-4AC2-8751-EFA93075C3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42" name="תיבת טקסט 3541">
                        <a:extLst>
                          <a:ext uri="{FF2B5EF4-FFF2-40B4-BE49-F238E27FC236}">
                            <a16:creationId xmlns:a16="http://schemas.microsoft.com/office/drawing/2014/main" id="{88520284-02C7-4FBA-89D5-DC9E7ECBEE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43" name="10 צלעות 3542">
                        <a:extLst>
                          <a:ext uri="{FF2B5EF4-FFF2-40B4-BE49-F238E27FC236}">
                            <a16:creationId xmlns:a16="http://schemas.microsoft.com/office/drawing/2014/main" id="{8FFB2D9F-848C-431D-BB69-09BA2DDEC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44" name="תיבת טקסט 3543">
                        <a:extLst>
                          <a:ext uri="{FF2B5EF4-FFF2-40B4-BE49-F238E27FC236}">
                            <a16:creationId xmlns:a16="http://schemas.microsoft.com/office/drawing/2014/main" id="{2C47E804-5AC6-4415-A1F2-4C9B3CC333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32" name="קבוצה 3531">
                      <a:extLst>
                        <a:ext uri="{FF2B5EF4-FFF2-40B4-BE49-F238E27FC236}">
                          <a16:creationId xmlns:a16="http://schemas.microsoft.com/office/drawing/2014/main" id="{A2041D93-05FA-4579-9987-4F1688A3B3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33" name="10 צלעות 3532">
                        <a:extLst>
                          <a:ext uri="{FF2B5EF4-FFF2-40B4-BE49-F238E27FC236}">
                            <a16:creationId xmlns:a16="http://schemas.microsoft.com/office/drawing/2014/main" id="{AFF4D76A-1EEA-4037-8B0B-4AEB8EAA6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4" name="תיבת טקסט 3533">
                        <a:extLst>
                          <a:ext uri="{FF2B5EF4-FFF2-40B4-BE49-F238E27FC236}">
                            <a16:creationId xmlns:a16="http://schemas.microsoft.com/office/drawing/2014/main" id="{AC7A4ED1-C57E-491D-9F1E-8A41D0CE8F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35" name="10 צלעות 3534">
                        <a:extLst>
                          <a:ext uri="{FF2B5EF4-FFF2-40B4-BE49-F238E27FC236}">
                            <a16:creationId xmlns:a16="http://schemas.microsoft.com/office/drawing/2014/main" id="{71ACA2DA-3B1A-4406-B42B-EFFCC0529F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6" name="תיבת טקסט 3535">
                        <a:extLst>
                          <a:ext uri="{FF2B5EF4-FFF2-40B4-BE49-F238E27FC236}">
                            <a16:creationId xmlns:a16="http://schemas.microsoft.com/office/drawing/2014/main" id="{8458579C-45E3-415B-8635-4C0D5CEAD3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37" name="10 צלעות 3536">
                        <a:extLst>
                          <a:ext uri="{FF2B5EF4-FFF2-40B4-BE49-F238E27FC236}">
                            <a16:creationId xmlns:a16="http://schemas.microsoft.com/office/drawing/2014/main" id="{B8EBF18B-2C49-4182-B600-8502A2D235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8" name="תיבת טקסט 3537">
                        <a:extLst>
                          <a:ext uri="{FF2B5EF4-FFF2-40B4-BE49-F238E27FC236}">
                            <a16:creationId xmlns:a16="http://schemas.microsoft.com/office/drawing/2014/main" id="{6B6EA3A3-D42F-453D-9AE7-AA149FB672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516" name="קבוצה 3515">
                    <a:extLst>
                      <a:ext uri="{FF2B5EF4-FFF2-40B4-BE49-F238E27FC236}">
                        <a16:creationId xmlns:a16="http://schemas.microsoft.com/office/drawing/2014/main" id="{5B4149E9-5D0B-47D7-BED6-09E7A8D04650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17" name="קבוצה 3516">
                      <a:extLst>
                        <a:ext uri="{FF2B5EF4-FFF2-40B4-BE49-F238E27FC236}">
                          <a16:creationId xmlns:a16="http://schemas.microsoft.com/office/drawing/2014/main" id="{7937C98A-D5E5-47DA-8FC1-A35A546BD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25" name="10 צלעות 3524">
                        <a:extLst>
                          <a:ext uri="{FF2B5EF4-FFF2-40B4-BE49-F238E27FC236}">
                            <a16:creationId xmlns:a16="http://schemas.microsoft.com/office/drawing/2014/main" id="{1A52D312-27A1-46CB-9E34-505EB8B427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6" name="תיבת טקסט 3525">
                        <a:extLst>
                          <a:ext uri="{FF2B5EF4-FFF2-40B4-BE49-F238E27FC236}">
                            <a16:creationId xmlns:a16="http://schemas.microsoft.com/office/drawing/2014/main" id="{74D1A64F-8F65-4EE4-BBFD-8D0955603B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7" name="10 צלעות 3526">
                        <a:extLst>
                          <a:ext uri="{FF2B5EF4-FFF2-40B4-BE49-F238E27FC236}">
                            <a16:creationId xmlns:a16="http://schemas.microsoft.com/office/drawing/2014/main" id="{26554199-FAD1-42B7-8D8E-704B87D67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8" name="תיבת טקסט 3527">
                        <a:extLst>
                          <a:ext uri="{FF2B5EF4-FFF2-40B4-BE49-F238E27FC236}">
                            <a16:creationId xmlns:a16="http://schemas.microsoft.com/office/drawing/2014/main" id="{1B5FE14F-5134-4BFB-94DC-BD96634B1B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9" name="10 צלעות 3528">
                        <a:extLst>
                          <a:ext uri="{FF2B5EF4-FFF2-40B4-BE49-F238E27FC236}">
                            <a16:creationId xmlns:a16="http://schemas.microsoft.com/office/drawing/2014/main" id="{E8F8081A-8BC2-4D97-819E-9851DA93C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30" name="תיבת טקסט 3529">
                        <a:extLst>
                          <a:ext uri="{FF2B5EF4-FFF2-40B4-BE49-F238E27FC236}">
                            <a16:creationId xmlns:a16="http://schemas.microsoft.com/office/drawing/2014/main" id="{96958A29-65D6-4E0A-B5FF-7BD5BAC345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18" name="קבוצה 3517">
                      <a:extLst>
                        <a:ext uri="{FF2B5EF4-FFF2-40B4-BE49-F238E27FC236}">
                          <a16:creationId xmlns:a16="http://schemas.microsoft.com/office/drawing/2014/main" id="{E2C75E61-5780-445F-A3B5-C135834E2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19" name="10 צלעות 3518">
                        <a:extLst>
                          <a:ext uri="{FF2B5EF4-FFF2-40B4-BE49-F238E27FC236}">
                            <a16:creationId xmlns:a16="http://schemas.microsoft.com/office/drawing/2014/main" id="{BE8C8807-906B-40DB-A8B5-07A33B48AA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0" name="תיבת טקסט 3519">
                        <a:extLst>
                          <a:ext uri="{FF2B5EF4-FFF2-40B4-BE49-F238E27FC236}">
                            <a16:creationId xmlns:a16="http://schemas.microsoft.com/office/drawing/2014/main" id="{4C573691-1717-425D-978C-A5DC14F22E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1" name="10 צלעות 3520">
                        <a:extLst>
                          <a:ext uri="{FF2B5EF4-FFF2-40B4-BE49-F238E27FC236}">
                            <a16:creationId xmlns:a16="http://schemas.microsoft.com/office/drawing/2014/main" id="{F5AFB676-B51B-40A2-AFCA-240DF375B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2" name="תיבת טקסט 3521">
                        <a:extLst>
                          <a:ext uri="{FF2B5EF4-FFF2-40B4-BE49-F238E27FC236}">
                            <a16:creationId xmlns:a16="http://schemas.microsoft.com/office/drawing/2014/main" id="{5D3906E8-3788-411A-A0FE-E1390CA17E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23" name="10 צלעות 3522">
                        <a:extLst>
                          <a:ext uri="{FF2B5EF4-FFF2-40B4-BE49-F238E27FC236}">
                            <a16:creationId xmlns:a16="http://schemas.microsoft.com/office/drawing/2014/main" id="{E6ACF1DD-01E6-4C79-A033-F949FEAA9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24" name="תיבת טקסט 3523">
                        <a:extLst>
                          <a:ext uri="{FF2B5EF4-FFF2-40B4-BE49-F238E27FC236}">
                            <a16:creationId xmlns:a16="http://schemas.microsoft.com/office/drawing/2014/main" id="{1609E77E-9FD2-4D86-979A-A809FF15DD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450" name="קבוצה 3449">
                <a:extLst>
                  <a:ext uri="{FF2B5EF4-FFF2-40B4-BE49-F238E27FC236}">
                    <a16:creationId xmlns:a16="http://schemas.microsoft.com/office/drawing/2014/main" id="{05603518-202B-4209-A9B3-708051681959}"/>
                  </a:ext>
                </a:extLst>
              </p:cNvPr>
              <p:cNvGrpSpPr/>
              <p:nvPr/>
            </p:nvGrpSpPr>
            <p:grpSpPr>
              <a:xfrm>
                <a:off x="7353270" y="2243113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451" name="קבוצה 3450">
                  <a:extLst>
                    <a:ext uri="{FF2B5EF4-FFF2-40B4-BE49-F238E27FC236}">
                      <a16:creationId xmlns:a16="http://schemas.microsoft.com/office/drawing/2014/main" id="{E6D921E7-6658-4494-AAE6-7D247D6F6A1B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483" name="קבוצה 3482">
                    <a:extLst>
                      <a:ext uri="{FF2B5EF4-FFF2-40B4-BE49-F238E27FC236}">
                        <a16:creationId xmlns:a16="http://schemas.microsoft.com/office/drawing/2014/main" id="{0F2C2E5B-3389-4835-8D53-98686417AAE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99" name="קבוצה 3498">
                      <a:extLst>
                        <a:ext uri="{FF2B5EF4-FFF2-40B4-BE49-F238E27FC236}">
                          <a16:creationId xmlns:a16="http://schemas.microsoft.com/office/drawing/2014/main" id="{033DE3AA-6502-4E5E-B069-4CFCCC8CD0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07" name="10 צלעות 3506">
                        <a:extLst>
                          <a:ext uri="{FF2B5EF4-FFF2-40B4-BE49-F238E27FC236}">
                            <a16:creationId xmlns:a16="http://schemas.microsoft.com/office/drawing/2014/main" id="{A00B66BD-BD52-45B4-AC87-0DB93D3CA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8" name="תיבת טקסט 3507">
                        <a:extLst>
                          <a:ext uri="{FF2B5EF4-FFF2-40B4-BE49-F238E27FC236}">
                            <a16:creationId xmlns:a16="http://schemas.microsoft.com/office/drawing/2014/main" id="{A0D5413B-4C6B-4DF8-9D9E-C0D93A9D9A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09" name="10 צלעות 3508">
                        <a:extLst>
                          <a:ext uri="{FF2B5EF4-FFF2-40B4-BE49-F238E27FC236}">
                            <a16:creationId xmlns:a16="http://schemas.microsoft.com/office/drawing/2014/main" id="{373259A6-F904-4B86-A074-D6DB0D52D7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10" name="תיבת טקסט 3509">
                        <a:extLst>
                          <a:ext uri="{FF2B5EF4-FFF2-40B4-BE49-F238E27FC236}">
                            <a16:creationId xmlns:a16="http://schemas.microsoft.com/office/drawing/2014/main" id="{261E3385-69A4-4217-8053-52F37AE30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11" name="10 צלעות 3510">
                        <a:extLst>
                          <a:ext uri="{FF2B5EF4-FFF2-40B4-BE49-F238E27FC236}">
                            <a16:creationId xmlns:a16="http://schemas.microsoft.com/office/drawing/2014/main" id="{98927CC4-D934-4971-9914-E50B07107D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12" name="תיבת טקסט 3511">
                        <a:extLst>
                          <a:ext uri="{FF2B5EF4-FFF2-40B4-BE49-F238E27FC236}">
                            <a16:creationId xmlns:a16="http://schemas.microsoft.com/office/drawing/2014/main" id="{D45A6BE8-A229-4DED-96B4-02B086DE14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00" name="קבוצה 3499">
                      <a:extLst>
                        <a:ext uri="{FF2B5EF4-FFF2-40B4-BE49-F238E27FC236}">
                          <a16:creationId xmlns:a16="http://schemas.microsoft.com/office/drawing/2014/main" id="{CBE35F63-93BA-40DD-830F-82A25FBA58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01" name="10 צלעות 3500">
                        <a:extLst>
                          <a:ext uri="{FF2B5EF4-FFF2-40B4-BE49-F238E27FC236}">
                            <a16:creationId xmlns:a16="http://schemas.microsoft.com/office/drawing/2014/main" id="{E88832BC-90A6-4A3B-B578-5F70AEFB61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2" name="תיבת טקסט 3501">
                        <a:extLst>
                          <a:ext uri="{FF2B5EF4-FFF2-40B4-BE49-F238E27FC236}">
                            <a16:creationId xmlns:a16="http://schemas.microsoft.com/office/drawing/2014/main" id="{97851EE4-F371-4C0C-A06D-7916135120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03" name="10 צלעות 3502">
                        <a:extLst>
                          <a:ext uri="{FF2B5EF4-FFF2-40B4-BE49-F238E27FC236}">
                            <a16:creationId xmlns:a16="http://schemas.microsoft.com/office/drawing/2014/main" id="{E745F392-4F59-4157-98D9-EBF6E7B190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4" name="תיבת טקסט 3503">
                        <a:extLst>
                          <a:ext uri="{FF2B5EF4-FFF2-40B4-BE49-F238E27FC236}">
                            <a16:creationId xmlns:a16="http://schemas.microsoft.com/office/drawing/2014/main" id="{5CAC42E9-8248-44DC-B746-1124D25A86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05" name="10 צלעות 3504">
                        <a:extLst>
                          <a:ext uri="{FF2B5EF4-FFF2-40B4-BE49-F238E27FC236}">
                            <a16:creationId xmlns:a16="http://schemas.microsoft.com/office/drawing/2014/main" id="{EAB829C6-F804-4712-A23D-BF8DD3E6D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06" name="תיבת טקסט 3505">
                        <a:extLst>
                          <a:ext uri="{FF2B5EF4-FFF2-40B4-BE49-F238E27FC236}">
                            <a16:creationId xmlns:a16="http://schemas.microsoft.com/office/drawing/2014/main" id="{AF562860-6612-4019-A5FE-DED1DD42BA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484" name="קבוצה 3483">
                    <a:extLst>
                      <a:ext uri="{FF2B5EF4-FFF2-40B4-BE49-F238E27FC236}">
                        <a16:creationId xmlns:a16="http://schemas.microsoft.com/office/drawing/2014/main" id="{82FB9694-3152-41A3-AC59-19DA5679F2D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85" name="קבוצה 3484">
                      <a:extLst>
                        <a:ext uri="{FF2B5EF4-FFF2-40B4-BE49-F238E27FC236}">
                          <a16:creationId xmlns:a16="http://schemas.microsoft.com/office/drawing/2014/main" id="{4DBB5616-205A-4C23-B859-4ED6D7E02B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93" name="10 צלעות 3492">
                        <a:extLst>
                          <a:ext uri="{FF2B5EF4-FFF2-40B4-BE49-F238E27FC236}">
                            <a16:creationId xmlns:a16="http://schemas.microsoft.com/office/drawing/2014/main" id="{416603E8-EF95-49BF-9C98-4C95810583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4" name="תיבת טקסט 3493">
                        <a:extLst>
                          <a:ext uri="{FF2B5EF4-FFF2-40B4-BE49-F238E27FC236}">
                            <a16:creationId xmlns:a16="http://schemas.microsoft.com/office/drawing/2014/main" id="{50A05C0A-B90C-44B7-9873-76B20BE5AA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95" name="10 צלעות 3494">
                        <a:extLst>
                          <a:ext uri="{FF2B5EF4-FFF2-40B4-BE49-F238E27FC236}">
                            <a16:creationId xmlns:a16="http://schemas.microsoft.com/office/drawing/2014/main" id="{91D06890-17D2-4EED-BD5C-480D94976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6" name="תיבת טקסט 3495">
                        <a:extLst>
                          <a:ext uri="{FF2B5EF4-FFF2-40B4-BE49-F238E27FC236}">
                            <a16:creationId xmlns:a16="http://schemas.microsoft.com/office/drawing/2014/main" id="{437281F0-4930-4C2F-8A0A-23C7057499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97" name="10 צלעות 3496">
                        <a:extLst>
                          <a:ext uri="{FF2B5EF4-FFF2-40B4-BE49-F238E27FC236}">
                            <a16:creationId xmlns:a16="http://schemas.microsoft.com/office/drawing/2014/main" id="{5C7513E9-36F1-4A74-ADA5-59B3B08D7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8" name="תיבת טקסט 3497">
                        <a:extLst>
                          <a:ext uri="{FF2B5EF4-FFF2-40B4-BE49-F238E27FC236}">
                            <a16:creationId xmlns:a16="http://schemas.microsoft.com/office/drawing/2014/main" id="{122E32D1-3031-4027-A0D9-705291D6F4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86" name="קבוצה 3485">
                      <a:extLst>
                        <a:ext uri="{FF2B5EF4-FFF2-40B4-BE49-F238E27FC236}">
                          <a16:creationId xmlns:a16="http://schemas.microsoft.com/office/drawing/2014/main" id="{878A3CED-71BB-4604-8E3A-74721F422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87" name="10 צלעות 3486">
                        <a:extLst>
                          <a:ext uri="{FF2B5EF4-FFF2-40B4-BE49-F238E27FC236}">
                            <a16:creationId xmlns:a16="http://schemas.microsoft.com/office/drawing/2014/main" id="{EEB5D15F-8276-41FE-A735-FB4BD1702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88" name="תיבת טקסט 3487">
                        <a:extLst>
                          <a:ext uri="{FF2B5EF4-FFF2-40B4-BE49-F238E27FC236}">
                            <a16:creationId xmlns:a16="http://schemas.microsoft.com/office/drawing/2014/main" id="{6BAE726F-99CB-4431-ABAF-B6FFAD38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89" name="10 צלעות 3488">
                        <a:extLst>
                          <a:ext uri="{FF2B5EF4-FFF2-40B4-BE49-F238E27FC236}">
                            <a16:creationId xmlns:a16="http://schemas.microsoft.com/office/drawing/2014/main" id="{F1AE0C9E-1663-4A35-B67C-C96E06E58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0" name="תיבת טקסט 3489">
                        <a:extLst>
                          <a:ext uri="{FF2B5EF4-FFF2-40B4-BE49-F238E27FC236}">
                            <a16:creationId xmlns:a16="http://schemas.microsoft.com/office/drawing/2014/main" id="{96356F5B-C080-45A9-98E6-A3AD92D1AC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91" name="10 צלעות 3490">
                        <a:extLst>
                          <a:ext uri="{FF2B5EF4-FFF2-40B4-BE49-F238E27FC236}">
                            <a16:creationId xmlns:a16="http://schemas.microsoft.com/office/drawing/2014/main" id="{DD25F042-DAF1-43E6-899C-BCE133BF6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92" name="תיבת טקסט 3491">
                        <a:extLst>
                          <a:ext uri="{FF2B5EF4-FFF2-40B4-BE49-F238E27FC236}">
                            <a16:creationId xmlns:a16="http://schemas.microsoft.com/office/drawing/2014/main" id="{5E230E81-DCAA-442C-A6C6-C625A99D53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52" name="קבוצה 3451">
                  <a:extLst>
                    <a:ext uri="{FF2B5EF4-FFF2-40B4-BE49-F238E27FC236}">
                      <a16:creationId xmlns:a16="http://schemas.microsoft.com/office/drawing/2014/main" id="{A655188D-0096-4E5C-9B33-6006B03D412D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453" name="קבוצה 3452">
                    <a:extLst>
                      <a:ext uri="{FF2B5EF4-FFF2-40B4-BE49-F238E27FC236}">
                        <a16:creationId xmlns:a16="http://schemas.microsoft.com/office/drawing/2014/main" id="{063F2CE0-67CB-4DC7-BEE1-10DD50471E1E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69" name="קבוצה 3468">
                      <a:extLst>
                        <a:ext uri="{FF2B5EF4-FFF2-40B4-BE49-F238E27FC236}">
                          <a16:creationId xmlns:a16="http://schemas.microsoft.com/office/drawing/2014/main" id="{BECC02FE-08D1-49BF-AD06-578173B4BE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77" name="10 צלעות 3476">
                        <a:extLst>
                          <a:ext uri="{FF2B5EF4-FFF2-40B4-BE49-F238E27FC236}">
                            <a16:creationId xmlns:a16="http://schemas.microsoft.com/office/drawing/2014/main" id="{BADE8547-F53B-4D9C-9259-64C7CDA42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8" name="תיבת טקסט 3477">
                        <a:extLst>
                          <a:ext uri="{FF2B5EF4-FFF2-40B4-BE49-F238E27FC236}">
                            <a16:creationId xmlns:a16="http://schemas.microsoft.com/office/drawing/2014/main" id="{C058F6BE-8551-4D40-8337-FE5466BE9A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79" name="10 צלעות 3478">
                        <a:extLst>
                          <a:ext uri="{FF2B5EF4-FFF2-40B4-BE49-F238E27FC236}">
                            <a16:creationId xmlns:a16="http://schemas.microsoft.com/office/drawing/2014/main" id="{D3CA42AE-6EAD-4D58-B4F3-391C849A9F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80" name="תיבת טקסט 3479">
                        <a:extLst>
                          <a:ext uri="{FF2B5EF4-FFF2-40B4-BE49-F238E27FC236}">
                            <a16:creationId xmlns:a16="http://schemas.microsoft.com/office/drawing/2014/main" id="{2C0D2935-B777-4601-9472-D26F47B05A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81" name="10 צלעות 3480">
                        <a:extLst>
                          <a:ext uri="{FF2B5EF4-FFF2-40B4-BE49-F238E27FC236}">
                            <a16:creationId xmlns:a16="http://schemas.microsoft.com/office/drawing/2014/main" id="{3FA82FBE-7E59-42E9-94B3-C01BA058B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82" name="תיבת טקסט 3481">
                        <a:extLst>
                          <a:ext uri="{FF2B5EF4-FFF2-40B4-BE49-F238E27FC236}">
                            <a16:creationId xmlns:a16="http://schemas.microsoft.com/office/drawing/2014/main" id="{B39A94A8-A567-4150-B563-67D2C07C6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70" name="קבוצה 3469">
                      <a:extLst>
                        <a:ext uri="{FF2B5EF4-FFF2-40B4-BE49-F238E27FC236}">
                          <a16:creationId xmlns:a16="http://schemas.microsoft.com/office/drawing/2014/main" id="{6A8D0444-7B44-4A56-BFCA-D2F06AEEC0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71" name="10 צלעות 3470">
                        <a:extLst>
                          <a:ext uri="{FF2B5EF4-FFF2-40B4-BE49-F238E27FC236}">
                            <a16:creationId xmlns:a16="http://schemas.microsoft.com/office/drawing/2014/main" id="{0B463C29-F5F2-4B2F-8489-28B27DF45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2" name="תיבת טקסט 3471">
                        <a:extLst>
                          <a:ext uri="{FF2B5EF4-FFF2-40B4-BE49-F238E27FC236}">
                            <a16:creationId xmlns:a16="http://schemas.microsoft.com/office/drawing/2014/main" id="{61568975-A020-43B5-9999-5E53F55999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73" name="10 צלעות 3472">
                        <a:extLst>
                          <a:ext uri="{FF2B5EF4-FFF2-40B4-BE49-F238E27FC236}">
                            <a16:creationId xmlns:a16="http://schemas.microsoft.com/office/drawing/2014/main" id="{950F12DC-5347-4B19-A317-E9C2B85D99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4" name="תיבת טקסט 3473">
                        <a:extLst>
                          <a:ext uri="{FF2B5EF4-FFF2-40B4-BE49-F238E27FC236}">
                            <a16:creationId xmlns:a16="http://schemas.microsoft.com/office/drawing/2014/main" id="{559AA68F-F921-4F0E-8602-9B470D252F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75" name="10 צלעות 3474">
                        <a:extLst>
                          <a:ext uri="{FF2B5EF4-FFF2-40B4-BE49-F238E27FC236}">
                            <a16:creationId xmlns:a16="http://schemas.microsoft.com/office/drawing/2014/main" id="{B3C388C8-7637-4208-9309-758B47852A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76" name="תיבת טקסט 3475">
                        <a:extLst>
                          <a:ext uri="{FF2B5EF4-FFF2-40B4-BE49-F238E27FC236}">
                            <a16:creationId xmlns:a16="http://schemas.microsoft.com/office/drawing/2014/main" id="{111B4146-6B7B-4AFC-837F-14718E7AC5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454" name="קבוצה 3453">
                    <a:extLst>
                      <a:ext uri="{FF2B5EF4-FFF2-40B4-BE49-F238E27FC236}">
                        <a16:creationId xmlns:a16="http://schemas.microsoft.com/office/drawing/2014/main" id="{8CAECBF4-9738-40E7-B273-E00C1BED1AD2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455" name="קבוצה 3454">
                      <a:extLst>
                        <a:ext uri="{FF2B5EF4-FFF2-40B4-BE49-F238E27FC236}">
                          <a16:creationId xmlns:a16="http://schemas.microsoft.com/office/drawing/2014/main" id="{9001CB04-AD94-445E-8BB6-BF65ACB05A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63" name="10 צלעות 3462">
                        <a:extLst>
                          <a:ext uri="{FF2B5EF4-FFF2-40B4-BE49-F238E27FC236}">
                            <a16:creationId xmlns:a16="http://schemas.microsoft.com/office/drawing/2014/main" id="{700500E9-4A03-4328-BFA6-E86C64BFD6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4" name="תיבת טקסט 3463">
                        <a:extLst>
                          <a:ext uri="{FF2B5EF4-FFF2-40B4-BE49-F238E27FC236}">
                            <a16:creationId xmlns:a16="http://schemas.microsoft.com/office/drawing/2014/main" id="{19058EF5-9C53-4657-8639-F32E1567F0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65" name="10 צלעות 3464">
                        <a:extLst>
                          <a:ext uri="{FF2B5EF4-FFF2-40B4-BE49-F238E27FC236}">
                            <a16:creationId xmlns:a16="http://schemas.microsoft.com/office/drawing/2014/main" id="{7488350E-4BBC-42F8-A8E6-EC1F72C797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6" name="תיבת טקסט 3465">
                        <a:extLst>
                          <a:ext uri="{FF2B5EF4-FFF2-40B4-BE49-F238E27FC236}">
                            <a16:creationId xmlns:a16="http://schemas.microsoft.com/office/drawing/2014/main" id="{467EAEE0-4254-42B0-9FDB-46BCE37FCC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67" name="10 צלעות 3466">
                        <a:extLst>
                          <a:ext uri="{FF2B5EF4-FFF2-40B4-BE49-F238E27FC236}">
                            <a16:creationId xmlns:a16="http://schemas.microsoft.com/office/drawing/2014/main" id="{47C3EB3A-C3A9-4FAF-8A06-B892E91AE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8" name="תיבת טקסט 3467">
                        <a:extLst>
                          <a:ext uri="{FF2B5EF4-FFF2-40B4-BE49-F238E27FC236}">
                            <a16:creationId xmlns:a16="http://schemas.microsoft.com/office/drawing/2014/main" id="{2F8F1071-3DAD-482E-BA47-59460C45F4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56" name="קבוצה 3455">
                      <a:extLst>
                        <a:ext uri="{FF2B5EF4-FFF2-40B4-BE49-F238E27FC236}">
                          <a16:creationId xmlns:a16="http://schemas.microsoft.com/office/drawing/2014/main" id="{A415FE10-4B49-49EC-943A-EC1E62AF68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457" name="10 צלעות 3456">
                        <a:extLst>
                          <a:ext uri="{FF2B5EF4-FFF2-40B4-BE49-F238E27FC236}">
                            <a16:creationId xmlns:a16="http://schemas.microsoft.com/office/drawing/2014/main" id="{9AB90FF2-6650-40AD-9FB5-E78B20BEB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58" name="תיבת טקסט 3457">
                        <a:extLst>
                          <a:ext uri="{FF2B5EF4-FFF2-40B4-BE49-F238E27FC236}">
                            <a16:creationId xmlns:a16="http://schemas.microsoft.com/office/drawing/2014/main" id="{D3DCB328-8890-497A-94F2-EFAB1D7D9D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59" name="10 צלעות 3458">
                        <a:extLst>
                          <a:ext uri="{FF2B5EF4-FFF2-40B4-BE49-F238E27FC236}">
                            <a16:creationId xmlns:a16="http://schemas.microsoft.com/office/drawing/2014/main" id="{37A9A736-38BF-48AD-910D-697415038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0" name="תיבת טקסט 3459">
                        <a:extLst>
                          <a:ext uri="{FF2B5EF4-FFF2-40B4-BE49-F238E27FC236}">
                            <a16:creationId xmlns:a16="http://schemas.microsoft.com/office/drawing/2014/main" id="{2BFEDEB1-5F6C-4042-AE2C-9A20FC9B1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461" name="10 צלעות 3460">
                        <a:extLst>
                          <a:ext uri="{FF2B5EF4-FFF2-40B4-BE49-F238E27FC236}">
                            <a16:creationId xmlns:a16="http://schemas.microsoft.com/office/drawing/2014/main" id="{CE36C6D5-2A82-42A0-818F-90867094E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462" name="תיבת טקסט 3461">
                        <a:extLst>
                          <a:ext uri="{FF2B5EF4-FFF2-40B4-BE49-F238E27FC236}">
                            <a16:creationId xmlns:a16="http://schemas.microsoft.com/office/drawing/2014/main" id="{6B7EABB5-7A13-4694-8010-8F11FD2C25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575" name="קבוצה 3574">
              <a:extLst>
                <a:ext uri="{FF2B5EF4-FFF2-40B4-BE49-F238E27FC236}">
                  <a16:creationId xmlns:a16="http://schemas.microsoft.com/office/drawing/2014/main" id="{5873841E-2CFF-4498-93BB-3E867E4BCFE1}"/>
                </a:ext>
              </a:extLst>
            </p:cNvPr>
            <p:cNvGrpSpPr/>
            <p:nvPr/>
          </p:nvGrpSpPr>
          <p:grpSpPr>
            <a:xfrm>
              <a:off x="8937607" y="109855"/>
              <a:ext cx="2242435" cy="1815862"/>
              <a:chOff x="7353270" y="1334390"/>
              <a:chExt cx="2242435" cy="1815862"/>
            </a:xfrm>
          </p:grpSpPr>
          <p:grpSp>
            <p:nvGrpSpPr>
              <p:cNvPr id="3576" name="קבוצה 3575">
                <a:extLst>
                  <a:ext uri="{FF2B5EF4-FFF2-40B4-BE49-F238E27FC236}">
                    <a16:creationId xmlns:a16="http://schemas.microsoft.com/office/drawing/2014/main" id="{94C1E27F-F976-423A-905A-A42DD5E5199A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640" name="קבוצה 3639">
                  <a:extLst>
                    <a:ext uri="{FF2B5EF4-FFF2-40B4-BE49-F238E27FC236}">
                      <a16:creationId xmlns:a16="http://schemas.microsoft.com/office/drawing/2014/main" id="{CD8F61D1-3E65-4D2D-B443-CD68530BD11E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672" name="קבוצה 3671">
                    <a:extLst>
                      <a:ext uri="{FF2B5EF4-FFF2-40B4-BE49-F238E27FC236}">
                        <a16:creationId xmlns:a16="http://schemas.microsoft.com/office/drawing/2014/main" id="{D593EDF2-99A0-4127-A869-8360E4A5814C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88" name="קבוצה 3687">
                      <a:extLst>
                        <a:ext uri="{FF2B5EF4-FFF2-40B4-BE49-F238E27FC236}">
                          <a16:creationId xmlns:a16="http://schemas.microsoft.com/office/drawing/2014/main" id="{28DA0B01-1627-4C1C-B065-8E49929E3D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96" name="10 צלעות 3695">
                        <a:extLst>
                          <a:ext uri="{FF2B5EF4-FFF2-40B4-BE49-F238E27FC236}">
                            <a16:creationId xmlns:a16="http://schemas.microsoft.com/office/drawing/2014/main" id="{EE65E60F-85CF-47F4-A0F4-906356C0B3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7" name="תיבת טקסט 3696">
                        <a:extLst>
                          <a:ext uri="{FF2B5EF4-FFF2-40B4-BE49-F238E27FC236}">
                            <a16:creationId xmlns:a16="http://schemas.microsoft.com/office/drawing/2014/main" id="{A0817AE8-D455-4F27-8BA9-41A4726881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98" name="10 צלעות 3697">
                        <a:extLst>
                          <a:ext uri="{FF2B5EF4-FFF2-40B4-BE49-F238E27FC236}">
                            <a16:creationId xmlns:a16="http://schemas.microsoft.com/office/drawing/2014/main" id="{506AE8A7-1668-4BCE-8FF8-FD0877E30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9" name="תיבת טקסט 3698">
                        <a:extLst>
                          <a:ext uri="{FF2B5EF4-FFF2-40B4-BE49-F238E27FC236}">
                            <a16:creationId xmlns:a16="http://schemas.microsoft.com/office/drawing/2014/main" id="{4B7B885B-F4FF-4967-8449-D69B66E2AD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700" name="10 צלעות 3699">
                        <a:extLst>
                          <a:ext uri="{FF2B5EF4-FFF2-40B4-BE49-F238E27FC236}">
                            <a16:creationId xmlns:a16="http://schemas.microsoft.com/office/drawing/2014/main" id="{F93B8560-77EB-49B2-A7BE-901F316916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701" name="תיבת טקסט 3700">
                        <a:extLst>
                          <a:ext uri="{FF2B5EF4-FFF2-40B4-BE49-F238E27FC236}">
                            <a16:creationId xmlns:a16="http://schemas.microsoft.com/office/drawing/2014/main" id="{80472209-997C-41A9-BADC-86D13F2122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89" name="קבוצה 3688">
                      <a:extLst>
                        <a:ext uri="{FF2B5EF4-FFF2-40B4-BE49-F238E27FC236}">
                          <a16:creationId xmlns:a16="http://schemas.microsoft.com/office/drawing/2014/main" id="{79815224-B306-49E4-957D-807E50D140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90" name="10 צלעות 3689">
                        <a:extLst>
                          <a:ext uri="{FF2B5EF4-FFF2-40B4-BE49-F238E27FC236}">
                            <a16:creationId xmlns:a16="http://schemas.microsoft.com/office/drawing/2014/main" id="{5994F489-53BF-4C54-8ECF-021C557C7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1" name="תיבת טקסט 3690">
                        <a:extLst>
                          <a:ext uri="{FF2B5EF4-FFF2-40B4-BE49-F238E27FC236}">
                            <a16:creationId xmlns:a16="http://schemas.microsoft.com/office/drawing/2014/main" id="{37654086-9F7E-41A3-91B5-B3EE736C9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92" name="10 צלעות 3691">
                        <a:extLst>
                          <a:ext uri="{FF2B5EF4-FFF2-40B4-BE49-F238E27FC236}">
                            <a16:creationId xmlns:a16="http://schemas.microsoft.com/office/drawing/2014/main" id="{3019ACD3-AEF0-47EE-89B7-E6CF116B9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3" name="תיבת טקסט 3692">
                        <a:extLst>
                          <a:ext uri="{FF2B5EF4-FFF2-40B4-BE49-F238E27FC236}">
                            <a16:creationId xmlns:a16="http://schemas.microsoft.com/office/drawing/2014/main" id="{D5AFBD11-68E2-4352-BB02-2D59D60113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94" name="10 צלעות 3693">
                        <a:extLst>
                          <a:ext uri="{FF2B5EF4-FFF2-40B4-BE49-F238E27FC236}">
                            <a16:creationId xmlns:a16="http://schemas.microsoft.com/office/drawing/2014/main" id="{299202C7-09E4-4B99-89D0-3B9592910C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95" name="תיבת טקסט 3694">
                        <a:extLst>
                          <a:ext uri="{FF2B5EF4-FFF2-40B4-BE49-F238E27FC236}">
                            <a16:creationId xmlns:a16="http://schemas.microsoft.com/office/drawing/2014/main" id="{797792F9-EE42-4ED3-B018-F336B8FE47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73" name="קבוצה 3672">
                    <a:extLst>
                      <a:ext uri="{FF2B5EF4-FFF2-40B4-BE49-F238E27FC236}">
                        <a16:creationId xmlns:a16="http://schemas.microsoft.com/office/drawing/2014/main" id="{2141A0D4-0C34-4D71-A58D-BE4F5716EE6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74" name="קבוצה 3673">
                      <a:extLst>
                        <a:ext uri="{FF2B5EF4-FFF2-40B4-BE49-F238E27FC236}">
                          <a16:creationId xmlns:a16="http://schemas.microsoft.com/office/drawing/2014/main" id="{79BF2CAC-EEC9-4EC3-8425-46E3320FA0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82" name="10 צלעות 3681">
                        <a:extLst>
                          <a:ext uri="{FF2B5EF4-FFF2-40B4-BE49-F238E27FC236}">
                            <a16:creationId xmlns:a16="http://schemas.microsoft.com/office/drawing/2014/main" id="{93D0A548-CD95-44CC-98CB-3C8A529D8A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3" name="תיבת טקסט 3682">
                        <a:extLst>
                          <a:ext uri="{FF2B5EF4-FFF2-40B4-BE49-F238E27FC236}">
                            <a16:creationId xmlns:a16="http://schemas.microsoft.com/office/drawing/2014/main" id="{8FFDE944-EC9B-4E27-AC4E-B9BD36E21B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84" name="10 צלעות 3683">
                        <a:extLst>
                          <a:ext uri="{FF2B5EF4-FFF2-40B4-BE49-F238E27FC236}">
                            <a16:creationId xmlns:a16="http://schemas.microsoft.com/office/drawing/2014/main" id="{88E1D088-9CFE-4A89-9BE9-7B01EF849B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5" name="תיבת טקסט 3684">
                        <a:extLst>
                          <a:ext uri="{FF2B5EF4-FFF2-40B4-BE49-F238E27FC236}">
                            <a16:creationId xmlns:a16="http://schemas.microsoft.com/office/drawing/2014/main" id="{108BA865-D3B7-4031-A4A1-896938BB0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86" name="10 צלעות 3685">
                        <a:extLst>
                          <a:ext uri="{FF2B5EF4-FFF2-40B4-BE49-F238E27FC236}">
                            <a16:creationId xmlns:a16="http://schemas.microsoft.com/office/drawing/2014/main" id="{05DAD66A-9459-4A20-AE7F-F961501A3D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7" name="תיבת טקסט 3686">
                        <a:extLst>
                          <a:ext uri="{FF2B5EF4-FFF2-40B4-BE49-F238E27FC236}">
                            <a16:creationId xmlns:a16="http://schemas.microsoft.com/office/drawing/2014/main" id="{AFB5A2FF-06CE-404F-B520-6F82C34F52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75" name="קבוצה 3674">
                      <a:extLst>
                        <a:ext uri="{FF2B5EF4-FFF2-40B4-BE49-F238E27FC236}">
                          <a16:creationId xmlns:a16="http://schemas.microsoft.com/office/drawing/2014/main" id="{34B3FB1C-823D-479D-8606-0C6388D2D6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76" name="10 צלעות 3675">
                        <a:extLst>
                          <a:ext uri="{FF2B5EF4-FFF2-40B4-BE49-F238E27FC236}">
                            <a16:creationId xmlns:a16="http://schemas.microsoft.com/office/drawing/2014/main" id="{514EF0A0-76FF-4F2A-98E1-BE0F25EE2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77" name="תיבת טקסט 3676">
                        <a:extLst>
                          <a:ext uri="{FF2B5EF4-FFF2-40B4-BE49-F238E27FC236}">
                            <a16:creationId xmlns:a16="http://schemas.microsoft.com/office/drawing/2014/main" id="{6042339F-53DF-4C30-8095-2964F0E323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78" name="10 צלעות 3677">
                        <a:extLst>
                          <a:ext uri="{FF2B5EF4-FFF2-40B4-BE49-F238E27FC236}">
                            <a16:creationId xmlns:a16="http://schemas.microsoft.com/office/drawing/2014/main" id="{B406E4C4-F697-46E6-8684-E4BFFC8D15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79" name="תיבת טקסט 3678">
                        <a:extLst>
                          <a:ext uri="{FF2B5EF4-FFF2-40B4-BE49-F238E27FC236}">
                            <a16:creationId xmlns:a16="http://schemas.microsoft.com/office/drawing/2014/main" id="{0BD4EC2E-E95D-47D8-8A74-F0658E446B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80" name="10 צלעות 3679">
                        <a:extLst>
                          <a:ext uri="{FF2B5EF4-FFF2-40B4-BE49-F238E27FC236}">
                            <a16:creationId xmlns:a16="http://schemas.microsoft.com/office/drawing/2014/main" id="{914A8A6E-F7AD-42B9-B3C0-4DDB1A6F72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81" name="תיבת טקסט 3680">
                        <a:extLst>
                          <a:ext uri="{FF2B5EF4-FFF2-40B4-BE49-F238E27FC236}">
                            <a16:creationId xmlns:a16="http://schemas.microsoft.com/office/drawing/2014/main" id="{56DCA10C-42F4-4C02-88D8-1BB1888AEE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41" name="קבוצה 3640">
                  <a:extLst>
                    <a:ext uri="{FF2B5EF4-FFF2-40B4-BE49-F238E27FC236}">
                      <a16:creationId xmlns:a16="http://schemas.microsoft.com/office/drawing/2014/main" id="{3996DC01-168D-48C1-8D20-740F87B6A99A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642" name="קבוצה 3641">
                    <a:extLst>
                      <a:ext uri="{FF2B5EF4-FFF2-40B4-BE49-F238E27FC236}">
                        <a16:creationId xmlns:a16="http://schemas.microsoft.com/office/drawing/2014/main" id="{FD467096-14A9-4900-9A3F-425C15D0F2A0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58" name="קבוצה 3657">
                      <a:extLst>
                        <a:ext uri="{FF2B5EF4-FFF2-40B4-BE49-F238E27FC236}">
                          <a16:creationId xmlns:a16="http://schemas.microsoft.com/office/drawing/2014/main" id="{CDDCAB87-6BF0-4522-94D3-A87C6148B3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66" name="10 צלעות 3665">
                        <a:extLst>
                          <a:ext uri="{FF2B5EF4-FFF2-40B4-BE49-F238E27FC236}">
                            <a16:creationId xmlns:a16="http://schemas.microsoft.com/office/drawing/2014/main" id="{4AFBEA45-50D9-414F-BDA0-8564CA4241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7" name="תיבת טקסט 3666">
                        <a:extLst>
                          <a:ext uri="{FF2B5EF4-FFF2-40B4-BE49-F238E27FC236}">
                            <a16:creationId xmlns:a16="http://schemas.microsoft.com/office/drawing/2014/main" id="{8EE678D8-22D8-4C24-A970-69C8E0F792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68" name="10 צלעות 3667">
                        <a:extLst>
                          <a:ext uri="{FF2B5EF4-FFF2-40B4-BE49-F238E27FC236}">
                            <a16:creationId xmlns:a16="http://schemas.microsoft.com/office/drawing/2014/main" id="{986AAEB4-00D6-4536-AFAD-1BFF45DAF0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9" name="תיבת טקסט 3668">
                        <a:extLst>
                          <a:ext uri="{FF2B5EF4-FFF2-40B4-BE49-F238E27FC236}">
                            <a16:creationId xmlns:a16="http://schemas.microsoft.com/office/drawing/2014/main" id="{A38BAA13-D375-427A-B014-D0F62D25CC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70" name="10 צלעות 3669">
                        <a:extLst>
                          <a:ext uri="{FF2B5EF4-FFF2-40B4-BE49-F238E27FC236}">
                            <a16:creationId xmlns:a16="http://schemas.microsoft.com/office/drawing/2014/main" id="{FF3FEF65-8B4D-4E5F-8CBB-6C172C47A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71" name="תיבת טקסט 3670">
                        <a:extLst>
                          <a:ext uri="{FF2B5EF4-FFF2-40B4-BE49-F238E27FC236}">
                            <a16:creationId xmlns:a16="http://schemas.microsoft.com/office/drawing/2014/main" id="{8891E9F2-A1EC-4D38-9734-3F0832F500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59" name="קבוצה 3658">
                      <a:extLst>
                        <a:ext uri="{FF2B5EF4-FFF2-40B4-BE49-F238E27FC236}">
                          <a16:creationId xmlns:a16="http://schemas.microsoft.com/office/drawing/2014/main" id="{757CFD90-E8E7-4225-AFE6-AA160CB8E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60" name="10 צלעות 3659">
                        <a:extLst>
                          <a:ext uri="{FF2B5EF4-FFF2-40B4-BE49-F238E27FC236}">
                            <a16:creationId xmlns:a16="http://schemas.microsoft.com/office/drawing/2014/main" id="{EF9A3757-B9A4-470A-A5A1-AFD341785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1" name="תיבת טקסט 3660">
                        <a:extLst>
                          <a:ext uri="{FF2B5EF4-FFF2-40B4-BE49-F238E27FC236}">
                            <a16:creationId xmlns:a16="http://schemas.microsoft.com/office/drawing/2014/main" id="{2ACE91D5-BFBD-4664-A675-177B987668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62" name="10 צלעות 3661">
                        <a:extLst>
                          <a:ext uri="{FF2B5EF4-FFF2-40B4-BE49-F238E27FC236}">
                            <a16:creationId xmlns:a16="http://schemas.microsoft.com/office/drawing/2014/main" id="{73E6B1F2-BD72-4B0F-BB4F-0A711D34F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3" name="תיבת טקסט 3662">
                        <a:extLst>
                          <a:ext uri="{FF2B5EF4-FFF2-40B4-BE49-F238E27FC236}">
                            <a16:creationId xmlns:a16="http://schemas.microsoft.com/office/drawing/2014/main" id="{2EB31D9F-A1A5-482A-8B51-FF89DD8E75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64" name="10 צלעות 3663">
                        <a:extLst>
                          <a:ext uri="{FF2B5EF4-FFF2-40B4-BE49-F238E27FC236}">
                            <a16:creationId xmlns:a16="http://schemas.microsoft.com/office/drawing/2014/main" id="{9234F55A-B4E0-4C62-8715-17493153F1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65" name="תיבת טקסט 3664">
                        <a:extLst>
                          <a:ext uri="{FF2B5EF4-FFF2-40B4-BE49-F238E27FC236}">
                            <a16:creationId xmlns:a16="http://schemas.microsoft.com/office/drawing/2014/main" id="{741C85F4-A3A7-4F13-9B1B-DBD1D89AF6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43" name="קבוצה 3642">
                    <a:extLst>
                      <a:ext uri="{FF2B5EF4-FFF2-40B4-BE49-F238E27FC236}">
                        <a16:creationId xmlns:a16="http://schemas.microsoft.com/office/drawing/2014/main" id="{6ABAF14B-A78F-4566-BD2A-21AFF35C4B5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44" name="קבוצה 3643">
                      <a:extLst>
                        <a:ext uri="{FF2B5EF4-FFF2-40B4-BE49-F238E27FC236}">
                          <a16:creationId xmlns:a16="http://schemas.microsoft.com/office/drawing/2014/main" id="{AD8F6303-AA31-4791-B48A-BB1AB1A2DB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52" name="10 צלעות 3651">
                        <a:extLst>
                          <a:ext uri="{FF2B5EF4-FFF2-40B4-BE49-F238E27FC236}">
                            <a16:creationId xmlns:a16="http://schemas.microsoft.com/office/drawing/2014/main" id="{16ED3E2D-3A3A-49E3-910F-1E74CA570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3" name="תיבת טקסט 3652">
                        <a:extLst>
                          <a:ext uri="{FF2B5EF4-FFF2-40B4-BE49-F238E27FC236}">
                            <a16:creationId xmlns:a16="http://schemas.microsoft.com/office/drawing/2014/main" id="{E8A6761A-CA69-4D86-8E08-ACDE6CDC06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54" name="10 צלעות 3653">
                        <a:extLst>
                          <a:ext uri="{FF2B5EF4-FFF2-40B4-BE49-F238E27FC236}">
                            <a16:creationId xmlns:a16="http://schemas.microsoft.com/office/drawing/2014/main" id="{CDF049F5-CECB-4A26-8B1B-7B8150916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5" name="תיבת טקסט 3654">
                        <a:extLst>
                          <a:ext uri="{FF2B5EF4-FFF2-40B4-BE49-F238E27FC236}">
                            <a16:creationId xmlns:a16="http://schemas.microsoft.com/office/drawing/2014/main" id="{71FE4774-0AC0-455D-BD71-95029D07CF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56" name="10 צלעות 3655">
                        <a:extLst>
                          <a:ext uri="{FF2B5EF4-FFF2-40B4-BE49-F238E27FC236}">
                            <a16:creationId xmlns:a16="http://schemas.microsoft.com/office/drawing/2014/main" id="{94BB8378-F9C7-4313-853F-8580325D6E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7" name="תיבת טקסט 3656">
                        <a:extLst>
                          <a:ext uri="{FF2B5EF4-FFF2-40B4-BE49-F238E27FC236}">
                            <a16:creationId xmlns:a16="http://schemas.microsoft.com/office/drawing/2014/main" id="{1C63521D-7FAE-4411-916F-AD7AE199C3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45" name="קבוצה 3644">
                      <a:extLst>
                        <a:ext uri="{FF2B5EF4-FFF2-40B4-BE49-F238E27FC236}">
                          <a16:creationId xmlns:a16="http://schemas.microsoft.com/office/drawing/2014/main" id="{FDACE7F0-F607-468C-B789-BD5F15B6F1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46" name="10 צלעות 3645">
                        <a:extLst>
                          <a:ext uri="{FF2B5EF4-FFF2-40B4-BE49-F238E27FC236}">
                            <a16:creationId xmlns:a16="http://schemas.microsoft.com/office/drawing/2014/main" id="{95D691E5-D4E8-445F-A1B4-16833F31A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47" name="תיבת טקסט 3646">
                        <a:extLst>
                          <a:ext uri="{FF2B5EF4-FFF2-40B4-BE49-F238E27FC236}">
                            <a16:creationId xmlns:a16="http://schemas.microsoft.com/office/drawing/2014/main" id="{056E0EC7-3288-4641-A9E5-32CD9A28D8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48" name="10 צלעות 3647">
                        <a:extLst>
                          <a:ext uri="{FF2B5EF4-FFF2-40B4-BE49-F238E27FC236}">
                            <a16:creationId xmlns:a16="http://schemas.microsoft.com/office/drawing/2014/main" id="{AE423C7C-7A9A-4477-A66E-8F30605805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49" name="תיבת טקסט 3648">
                        <a:extLst>
                          <a:ext uri="{FF2B5EF4-FFF2-40B4-BE49-F238E27FC236}">
                            <a16:creationId xmlns:a16="http://schemas.microsoft.com/office/drawing/2014/main" id="{95515A87-C287-4342-A677-8BA0944DE4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50" name="10 צלעות 3649">
                        <a:extLst>
                          <a:ext uri="{FF2B5EF4-FFF2-40B4-BE49-F238E27FC236}">
                            <a16:creationId xmlns:a16="http://schemas.microsoft.com/office/drawing/2014/main" id="{3E4CAB34-ABA6-4366-9899-985183728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51" name="תיבת טקסט 3650">
                        <a:extLst>
                          <a:ext uri="{FF2B5EF4-FFF2-40B4-BE49-F238E27FC236}">
                            <a16:creationId xmlns:a16="http://schemas.microsoft.com/office/drawing/2014/main" id="{9C38DD9E-1330-46FB-82CB-38B96352A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577" name="קבוצה 3576">
                <a:extLst>
                  <a:ext uri="{FF2B5EF4-FFF2-40B4-BE49-F238E27FC236}">
                    <a16:creationId xmlns:a16="http://schemas.microsoft.com/office/drawing/2014/main" id="{5BF7667C-994C-45BE-9ABD-45DA39388698}"/>
                  </a:ext>
                </a:extLst>
              </p:cNvPr>
              <p:cNvGrpSpPr/>
              <p:nvPr/>
            </p:nvGrpSpPr>
            <p:grpSpPr>
              <a:xfrm>
                <a:off x="7353270" y="2243113"/>
                <a:ext cx="2242435" cy="907139"/>
                <a:chOff x="7353270" y="1334390"/>
                <a:chExt cx="2242435" cy="907139"/>
              </a:xfrm>
            </p:grpSpPr>
            <p:grpSp>
              <p:nvGrpSpPr>
                <p:cNvPr id="3578" name="קבוצה 3577">
                  <a:extLst>
                    <a:ext uri="{FF2B5EF4-FFF2-40B4-BE49-F238E27FC236}">
                      <a16:creationId xmlns:a16="http://schemas.microsoft.com/office/drawing/2014/main" id="{502F409C-33B1-4E80-A082-0D6C8B73B380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610" name="קבוצה 3609">
                    <a:extLst>
                      <a:ext uri="{FF2B5EF4-FFF2-40B4-BE49-F238E27FC236}">
                        <a16:creationId xmlns:a16="http://schemas.microsoft.com/office/drawing/2014/main" id="{77541354-3156-474E-A50F-EA6130DB39FD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26" name="קבוצה 3625">
                      <a:extLst>
                        <a:ext uri="{FF2B5EF4-FFF2-40B4-BE49-F238E27FC236}">
                          <a16:creationId xmlns:a16="http://schemas.microsoft.com/office/drawing/2014/main" id="{8F4FD0C0-8025-4F14-BA3A-AC13034980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34" name="10 צלעות 3633">
                        <a:extLst>
                          <a:ext uri="{FF2B5EF4-FFF2-40B4-BE49-F238E27FC236}">
                            <a16:creationId xmlns:a16="http://schemas.microsoft.com/office/drawing/2014/main" id="{6979016E-BF39-47B2-BCFF-31E178C2B9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5" name="תיבת טקסט 3634">
                        <a:extLst>
                          <a:ext uri="{FF2B5EF4-FFF2-40B4-BE49-F238E27FC236}">
                            <a16:creationId xmlns:a16="http://schemas.microsoft.com/office/drawing/2014/main" id="{819343DF-A7F1-4057-ADF3-BB3C614EC4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6" name="10 צלעות 3635">
                        <a:extLst>
                          <a:ext uri="{FF2B5EF4-FFF2-40B4-BE49-F238E27FC236}">
                            <a16:creationId xmlns:a16="http://schemas.microsoft.com/office/drawing/2014/main" id="{4B59EBE0-24CD-421B-B090-D9708137E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7" name="תיבת טקסט 3636">
                        <a:extLst>
                          <a:ext uri="{FF2B5EF4-FFF2-40B4-BE49-F238E27FC236}">
                            <a16:creationId xmlns:a16="http://schemas.microsoft.com/office/drawing/2014/main" id="{0BEC52C9-C61B-46AB-B5AD-BD6B1FF536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8" name="10 צלעות 3637">
                        <a:extLst>
                          <a:ext uri="{FF2B5EF4-FFF2-40B4-BE49-F238E27FC236}">
                            <a16:creationId xmlns:a16="http://schemas.microsoft.com/office/drawing/2014/main" id="{173DE4F4-B51D-4191-AB6B-7A021078B2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9" name="תיבת טקסט 3638">
                        <a:extLst>
                          <a:ext uri="{FF2B5EF4-FFF2-40B4-BE49-F238E27FC236}">
                            <a16:creationId xmlns:a16="http://schemas.microsoft.com/office/drawing/2014/main" id="{40F45456-7456-4FA4-8689-CF752597A5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27" name="קבוצה 3626">
                      <a:extLst>
                        <a:ext uri="{FF2B5EF4-FFF2-40B4-BE49-F238E27FC236}">
                          <a16:creationId xmlns:a16="http://schemas.microsoft.com/office/drawing/2014/main" id="{6F0F71E9-A2E5-4375-896F-33BDA905C0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28" name="10 צלעות 3627">
                        <a:extLst>
                          <a:ext uri="{FF2B5EF4-FFF2-40B4-BE49-F238E27FC236}">
                            <a16:creationId xmlns:a16="http://schemas.microsoft.com/office/drawing/2014/main" id="{7E2969D0-5F26-446F-B6EA-BE9BD6D93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9" name="תיבת טקסט 3628">
                        <a:extLst>
                          <a:ext uri="{FF2B5EF4-FFF2-40B4-BE49-F238E27FC236}">
                            <a16:creationId xmlns:a16="http://schemas.microsoft.com/office/drawing/2014/main" id="{2DD44BD9-A719-4DBA-92F2-1B5662C408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0" name="10 צלעות 3629">
                        <a:extLst>
                          <a:ext uri="{FF2B5EF4-FFF2-40B4-BE49-F238E27FC236}">
                            <a16:creationId xmlns:a16="http://schemas.microsoft.com/office/drawing/2014/main" id="{F782A06B-525E-41B9-BA2A-FBA75D782A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1" name="תיבת טקסט 3630">
                        <a:extLst>
                          <a:ext uri="{FF2B5EF4-FFF2-40B4-BE49-F238E27FC236}">
                            <a16:creationId xmlns:a16="http://schemas.microsoft.com/office/drawing/2014/main" id="{3FA4487F-676E-487E-A037-7356A8AF21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32" name="10 צלעות 3631">
                        <a:extLst>
                          <a:ext uri="{FF2B5EF4-FFF2-40B4-BE49-F238E27FC236}">
                            <a16:creationId xmlns:a16="http://schemas.microsoft.com/office/drawing/2014/main" id="{E2733527-FD58-4C0F-A1CF-901A41FE58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33" name="תיבת טקסט 3632">
                        <a:extLst>
                          <a:ext uri="{FF2B5EF4-FFF2-40B4-BE49-F238E27FC236}">
                            <a16:creationId xmlns:a16="http://schemas.microsoft.com/office/drawing/2014/main" id="{26172D9F-D4C0-4248-A884-0F7EF142CC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11" name="קבוצה 3610">
                    <a:extLst>
                      <a:ext uri="{FF2B5EF4-FFF2-40B4-BE49-F238E27FC236}">
                        <a16:creationId xmlns:a16="http://schemas.microsoft.com/office/drawing/2014/main" id="{966D9A13-5C9B-47F8-A137-8DA11739BFF9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612" name="קבוצה 3611">
                      <a:extLst>
                        <a:ext uri="{FF2B5EF4-FFF2-40B4-BE49-F238E27FC236}">
                          <a16:creationId xmlns:a16="http://schemas.microsoft.com/office/drawing/2014/main" id="{679795FD-1707-420F-A7D2-1135C8EE8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20" name="10 צלעות 3619">
                        <a:extLst>
                          <a:ext uri="{FF2B5EF4-FFF2-40B4-BE49-F238E27FC236}">
                            <a16:creationId xmlns:a16="http://schemas.microsoft.com/office/drawing/2014/main" id="{8E9ABB1E-A309-474F-8374-354DF988E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1" name="תיבת טקסט 3620">
                        <a:extLst>
                          <a:ext uri="{FF2B5EF4-FFF2-40B4-BE49-F238E27FC236}">
                            <a16:creationId xmlns:a16="http://schemas.microsoft.com/office/drawing/2014/main" id="{AD4B527A-1B2C-4EE3-8C00-087242D782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22" name="10 צלעות 3621">
                        <a:extLst>
                          <a:ext uri="{FF2B5EF4-FFF2-40B4-BE49-F238E27FC236}">
                            <a16:creationId xmlns:a16="http://schemas.microsoft.com/office/drawing/2014/main" id="{74787D7C-5087-44FD-ACBD-F181C63E59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3" name="תיבת טקסט 3622">
                        <a:extLst>
                          <a:ext uri="{FF2B5EF4-FFF2-40B4-BE49-F238E27FC236}">
                            <a16:creationId xmlns:a16="http://schemas.microsoft.com/office/drawing/2014/main" id="{047B7C5B-9933-4358-B0FA-0BAB91A7D7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24" name="10 צלעות 3623">
                        <a:extLst>
                          <a:ext uri="{FF2B5EF4-FFF2-40B4-BE49-F238E27FC236}">
                            <a16:creationId xmlns:a16="http://schemas.microsoft.com/office/drawing/2014/main" id="{D4F4DC36-ED33-4A2D-A346-A3914D95B3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25" name="תיבת טקסט 3624">
                        <a:extLst>
                          <a:ext uri="{FF2B5EF4-FFF2-40B4-BE49-F238E27FC236}">
                            <a16:creationId xmlns:a16="http://schemas.microsoft.com/office/drawing/2014/main" id="{E85ECB68-6081-450D-A98F-E0FD1093E6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13" name="קבוצה 3612">
                      <a:extLst>
                        <a:ext uri="{FF2B5EF4-FFF2-40B4-BE49-F238E27FC236}">
                          <a16:creationId xmlns:a16="http://schemas.microsoft.com/office/drawing/2014/main" id="{0B99A73B-7986-4732-B471-BA1F548A9F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14" name="10 צלעות 3613">
                        <a:extLst>
                          <a:ext uri="{FF2B5EF4-FFF2-40B4-BE49-F238E27FC236}">
                            <a16:creationId xmlns:a16="http://schemas.microsoft.com/office/drawing/2014/main" id="{032463B3-4C43-4338-A8A6-00B2111AC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15" name="תיבת טקסט 3614">
                        <a:extLst>
                          <a:ext uri="{FF2B5EF4-FFF2-40B4-BE49-F238E27FC236}">
                            <a16:creationId xmlns:a16="http://schemas.microsoft.com/office/drawing/2014/main" id="{1535F93B-AD06-4D55-B77A-A9E05B1DF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16" name="10 צלעות 3615">
                        <a:extLst>
                          <a:ext uri="{FF2B5EF4-FFF2-40B4-BE49-F238E27FC236}">
                            <a16:creationId xmlns:a16="http://schemas.microsoft.com/office/drawing/2014/main" id="{3AC49EE8-DD71-4DDF-8FB4-47C4F2A385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17" name="תיבת טקסט 3616">
                        <a:extLst>
                          <a:ext uri="{FF2B5EF4-FFF2-40B4-BE49-F238E27FC236}">
                            <a16:creationId xmlns:a16="http://schemas.microsoft.com/office/drawing/2014/main" id="{96C988E7-41D6-4494-8CF7-6CC7F1CB1B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18" name="10 צלעות 3617">
                        <a:extLst>
                          <a:ext uri="{FF2B5EF4-FFF2-40B4-BE49-F238E27FC236}">
                            <a16:creationId xmlns:a16="http://schemas.microsoft.com/office/drawing/2014/main" id="{979ED5C0-CE14-4E9C-8253-3CB662A3F8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19" name="תיבת טקסט 3618">
                        <a:extLst>
                          <a:ext uri="{FF2B5EF4-FFF2-40B4-BE49-F238E27FC236}">
                            <a16:creationId xmlns:a16="http://schemas.microsoft.com/office/drawing/2014/main" id="{2B251188-9215-4CB4-ABC1-299BED45E7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79" name="קבוצה 3578">
                  <a:extLst>
                    <a:ext uri="{FF2B5EF4-FFF2-40B4-BE49-F238E27FC236}">
                      <a16:creationId xmlns:a16="http://schemas.microsoft.com/office/drawing/2014/main" id="{EF592D3B-0A5E-4296-97C1-8F5F79F0B6D5}"/>
                    </a:ext>
                  </a:extLst>
                </p:cNvPr>
                <p:cNvGrpSpPr/>
                <p:nvPr/>
              </p:nvGrpSpPr>
              <p:grpSpPr>
                <a:xfrm>
                  <a:off x="8491876" y="1337896"/>
                  <a:ext cx="1103829" cy="903633"/>
                  <a:chOff x="7353270" y="1334390"/>
                  <a:chExt cx="1103829" cy="903633"/>
                </a:xfrm>
              </p:grpSpPr>
              <p:grpSp>
                <p:nvGrpSpPr>
                  <p:cNvPr id="3580" name="קבוצה 3579">
                    <a:extLst>
                      <a:ext uri="{FF2B5EF4-FFF2-40B4-BE49-F238E27FC236}">
                        <a16:creationId xmlns:a16="http://schemas.microsoft.com/office/drawing/2014/main" id="{A7C8FAFC-D2B2-4403-987B-6A3D407E2189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96" name="קבוצה 3595">
                      <a:extLst>
                        <a:ext uri="{FF2B5EF4-FFF2-40B4-BE49-F238E27FC236}">
                          <a16:creationId xmlns:a16="http://schemas.microsoft.com/office/drawing/2014/main" id="{403D110D-CC2F-4F97-81FD-7B7F33E810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604" name="10 צלעות 3603">
                        <a:extLst>
                          <a:ext uri="{FF2B5EF4-FFF2-40B4-BE49-F238E27FC236}">
                            <a16:creationId xmlns:a16="http://schemas.microsoft.com/office/drawing/2014/main" id="{F7579000-258D-43BD-93D1-EC379D9CF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5" name="תיבת טקסט 3604">
                        <a:extLst>
                          <a:ext uri="{FF2B5EF4-FFF2-40B4-BE49-F238E27FC236}">
                            <a16:creationId xmlns:a16="http://schemas.microsoft.com/office/drawing/2014/main" id="{9E788D49-ED57-4DB9-A6CC-6C1895BD92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6" name="10 צלעות 3605">
                        <a:extLst>
                          <a:ext uri="{FF2B5EF4-FFF2-40B4-BE49-F238E27FC236}">
                            <a16:creationId xmlns:a16="http://schemas.microsoft.com/office/drawing/2014/main" id="{4DD65C10-BF68-41A1-A229-B0202A170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7" name="תיבת טקסט 3606">
                        <a:extLst>
                          <a:ext uri="{FF2B5EF4-FFF2-40B4-BE49-F238E27FC236}">
                            <a16:creationId xmlns:a16="http://schemas.microsoft.com/office/drawing/2014/main" id="{A7C73B8E-4819-43DD-A438-9C3DDE1E84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8" name="10 צלעות 3607">
                        <a:extLst>
                          <a:ext uri="{FF2B5EF4-FFF2-40B4-BE49-F238E27FC236}">
                            <a16:creationId xmlns:a16="http://schemas.microsoft.com/office/drawing/2014/main" id="{A7EFAB13-1D33-4B41-A572-2DB2EA2E2F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9" name="תיבת טקסט 3608">
                        <a:extLst>
                          <a:ext uri="{FF2B5EF4-FFF2-40B4-BE49-F238E27FC236}">
                            <a16:creationId xmlns:a16="http://schemas.microsoft.com/office/drawing/2014/main" id="{DE77A8A1-5754-420F-9E25-9940B51C45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97" name="קבוצה 3596">
                      <a:extLst>
                        <a:ext uri="{FF2B5EF4-FFF2-40B4-BE49-F238E27FC236}">
                          <a16:creationId xmlns:a16="http://schemas.microsoft.com/office/drawing/2014/main" id="{4B09B3CF-1893-4646-AE44-9993ED501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98" name="10 צלעות 3597">
                        <a:extLst>
                          <a:ext uri="{FF2B5EF4-FFF2-40B4-BE49-F238E27FC236}">
                            <a16:creationId xmlns:a16="http://schemas.microsoft.com/office/drawing/2014/main" id="{7C4A8A6B-FF46-4F62-A3EF-428CBE729D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9" name="תיבת טקסט 3598">
                        <a:extLst>
                          <a:ext uri="{FF2B5EF4-FFF2-40B4-BE49-F238E27FC236}">
                            <a16:creationId xmlns:a16="http://schemas.microsoft.com/office/drawing/2014/main" id="{281A423A-F2B2-4EA8-84A4-8F4FC4CFF6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0" name="10 צלעות 3599">
                        <a:extLst>
                          <a:ext uri="{FF2B5EF4-FFF2-40B4-BE49-F238E27FC236}">
                            <a16:creationId xmlns:a16="http://schemas.microsoft.com/office/drawing/2014/main" id="{657515A5-F334-423D-B8C4-ACDB2DB351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1" name="תיבת טקסט 3600">
                        <a:extLst>
                          <a:ext uri="{FF2B5EF4-FFF2-40B4-BE49-F238E27FC236}">
                            <a16:creationId xmlns:a16="http://schemas.microsoft.com/office/drawing/2014/main" id="{112AB73C-55FA-4BB4-9364-A07B990E4F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602" name="10 צלעות 3601">
                        <a:extLst>
                          <a:ext uri="{FF2B5EF4-FFF2-40B4-BE49-F238E27FC236}">
                            <a16:creationId xmlns:a16="http://schemas.microsoft.com/office/drawing/2014/main" id="{55D5A887-8B55-4080-94D1-7C2A70129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603" name="תיבת טקסט 3602">
                        <a:extLst>
                          <a:ext uri="{FF2B5EF4-FFF2-40B4-BE49-F238E27FC236}">
                            <a16:creationId xmlns:a16="http://schemas.microsoft.com/office/drawing/2014/main" id="{699082BF-5839-4207-AE7D-D42DE81773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581" name="קבוצה 3580">
                    <a:extLst>
                      <a:ext uri="{FF2B5EF4-FFF2-40B4-BE49-F238E27FC236}">
                        <a16:creationId xmlns:a16="http://schemas.microsoft.com/office/drawing/2014/main" id="{0CD1CA29-CC42-4A71-B705-62D9C0F47D71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793094"/>
                    <a:ext cx="1103829" cy="444929"/>
                    <a:chOff x="7353270" y="1334390"/>
                    <a:chExt cx="1103829" cy="444929"/>
                  </a:xfrm>
                </p:grpSpPr>
                <p:grpSp>
                  <p:nvGrpSpPr>
                    <p:cNvPr id="3582" name="קבוצה 3581">
                      <a:extLst>
                        <a:ext uri="{FF2B5EF4-FFF2-40B4-BE49-F238E27FC236}">
                          <a16:creationId xmlns:a16="http://schemas.microsoft.com/office/drawing/2014/main" id="{75BDDAD4-C4D6-469A-AD34-C059D7BAEB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5327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90" name="10 צלעות 3589">
                        <a:extLst>
                          <a:ext uri="{FF2B5EF4-FFF2-40B4-BE49-F238E27FC236}">
                            <a16:creationId xmlns:a16="http://schemas.microsoft.com/office/drawing/2014/main" id="{B294409A-BDA5-461D-91BA-04702D471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1" name="תיבת טקסט 3590">
                        <a:extLst>
                          <a:ext uri="{FF2B5EF4-FFF2-40B4-BE49-F238E27FC236}">
                            <a16:creationId xmlns:a16="http://schemas.microsoft.com/office/drawing/2014/main" id="{1F5DE755-0769-45B2-9F1A-86B7C7058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92" name="10 צלעות 3591">
                        <a:extLst>
                          <a:ext uri="{FF2B5EF4-FFF2-40B4-BE49-F238E27FC236}">
                            <a16:creationId xmlns:a16="http://schemas.microsoft.com/office/drawing/2014/main" id="{72B8A1F6-D131-46C9-AD13-F49555509F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3" name="תיבת טקסט 3592">
                        <a:extLst>
                          <a:ext uri="{FF2B5EF4-FFF2-40B4-BE49-F238E27FC236}">
                            <a16:creationId xmlns:a16="http://schemas.microsoft.com/office/drawing/2014/main" id="{5CB7F7AA-119D-4BD2-A498-2DBCD188CA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94" name="10 צלעות 3593">
                        <a:extLst>
                          <a:ext uri="{FF2B5EF4-FFF2-40B4-BE49-F238E27FC236}">
                            <a16:creationId xmlns:a16="http://schemas.microsoft.com/office/drawing/2014/main" id="{6E815B0A-F466-45B3-B483-C1AF679A5E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95" name="תיבת טקסט 3594">
                        <a:extLst>
                          <a:ext uri="{FF2B5EF4-FFF2-40B4-BE49-F238E27FC236}">
                            <a16:creationId xmlns:a16="http://schemas.microsoft.com/office/drawing/2014/main" id="{7B473CF8-B648-4387-AF6D-12DDB13AA1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83" name="קבוצה 3582">
                      <a:extLst>
                        <a:ext uri="{FF2B5EF4-FFF2-40B4-BE49-F238E27FC236}">
                          <a16:creationId xmlns:a16="http://schemas.microsoft.com/office/drawing/2014/main" id="{15B72385-8575-406F-A032-0EEAA14917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17740" y="1334390"/>
                      <a:ext cx="539359" cy="444929"/>
                      <a:chOff x="7353270" y="1334390"/>
                      <a:chExt cx="539359" cy="444929"/>
                    </a:xfrm>
                  </p:grpSpPr>
                  <p:sp>
                    <p:nvSpPr>
                      <p:cNvPr id="3584" name="10 צלעות 3583">
                        <a:extLst>
                          <a:ext uri="{FF2B5EF4-FFF2-40B4-BE49-F238E27FC236}">
                            <a16:creationId xmlns:a16="http://schemas.microsoft.com/office/drawing/2014/main" id="{BC8309E8-BCB6-47E3-8DE6-DE62C7C0DB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526" y="1334390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85" name="תיבת טקסט 3584">
                        <a:extLst>
                          <a:ext uri="{FF2B5EF4-FFF2-40B4-BE49-F238E27FC236}">
                            <a16:creationId xmlns:a16="http://schemas.microsoft.com/office/drawing/2014/main" id="{0767BA5C-90CF-487B-B6B9-942C6605DF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5325" y="1343471"/>
                        <a:ext cx="24878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G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86" name="10 צלעות 3585">
                        <a:extLst>
                          <a:ext uri="{FF2B5EF4-FFF2-40B4-BE49-F238E27FC236}">
                            <a16:creationId xmlns:a16="http://schemas.microsoft.com/office/drawing/2014/main" id="{6DEE01E4-067A-41EC-9CEB-39D26C1C30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1521" y="1534983"/>
                        <a:ext cx="251108" cy="243703"/>
                      </a:xfrm>
                      <a:prstGeom prst="decagon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87" name="תיבת טקסט 3586">
                        <a:extLst>
                          <a:ext uri="{FF2B5EF4-FFF2-40B4-BE49-F238E27FC236}">
                            <a16:creationId xmlns:a16="http://schemas.microsoft.com/office/drawing/2014/main" id="{45EF1B71-8CE3-4390-9342-C681FE087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0673" y="1548360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R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588" name="10 צלעות 3587">
                        <a:extLst>
                          <a:ext uri="{FF2B5EF4-FFF2-40B4-BE49-F238E27FC236}">
                            <a16:creationId xmlns:a16="http://schemas.microsoft.com/office/drawing/2014/main" id="{34CC207F-512D-44FC-BD9C-EB0191FAB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53270" y="1535616"/>
                        <a:ext cx="251108" cy="243703"/>
                      </a:xfrm>
                      <a:prstGeom prst="decag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 sz="800" dirty="0"/>
                      </a:p>
                    </p:txBody>
                  </p:sp>
                  <p:sp>
                    <p:nvSpPr>
                      <p:cNvPr id="3589" name="תיבת טקסט 3588">
                        <a:extLst>
                          <a:ext uri="{FF2B5EF4-FFF2-40B4-BE49-F238E27FC236}">
                            <a16:creationId xmlns:a16="http://schemas.microsoft.com/office/drawing/2014/main" id="{6FFC3F8B-2AD1-4E49-A306-9D6370C5A5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4803" y="1551374"/>
                        <a:ext cx="24077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1">
                        <a:spAutoFit/>
                      </a:bodyPr>
                      <a:lstStyle/>
                      <a:p>
                        <a:r>
                          <a:rPr lang="en-US" sz="800" dirty="0">
                            <a:solidFill>
                              <a:schemeClr val="bg1"/>
                            </a:solidFill>
                          </a:rPr>
                          <a:t>B</a:t>
                        </a:r>
                        <a:endParaRPr lang="he-IL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702" name="קבוצה 3701">
              <a:extLst>
                <a:ext uri="{FF2B5EF4-FFF2-40B4-BE49-F238E27FC236}">
                  <a16:creationId xmlns:a16="http://schemas.microsoft.com/office/drawing/2014/main" id="{10ECC4FC-47B0-4D58-A945-61FD882BC79B}"/>
                </a:ext>
              </a:extLst>
            </p:cNvPr>
            <p:cNvGrpSpPr/>
            <p:nvPr/>
          </p:nvGrpSpPr>
          <p:grpSpPr>
            <a:xfrm>
              <a:off x="8909034" y="1929622"/>
              <a:ext cx="2242435" cy="907139"/>
              <a:chOff x="7353270" y="1334390"/>
              <a:chExt cx="2242435" cy="907139"/>
            </a:xfrm>
          </p:grpSpPr>
          <p:grpSp>
            <p:nvGrpSpPr>
              <p:cNvPr id="3703" name="קבוצה 3702">
                <a:extLst>
                  <a:ext uri="{FF2B5EF4-FFF2-40B4-BE49-F238E27FC236}">
                    <a16:creationId xmlns:a16="http://schemas.microsoft.com/office/drawing/2014/main" id="{B4972DF8-A994-4011-B5F7-631C1DE4E5E0}"/>
                  </a:ext>
                </a:extLst>
              </p:cNvPr>
              <p:cNvGrpSpPr/>
              <p:nvPr/>
            </p:nvGrpSpPr>
            <p:grpSpPr>
              <a:xfrm>
                <a:off x="7353270" y="1334390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3735" name="קבוצה 3734">
                  <a:extLst>
                    <a:ext uri="{FF2B5EF4-FFF2-40B4-BE49-F238E27FC236}">
                      <a16:creationId xmlns:a16="http://schemas.microsoft.com/office/drawing/2014/main" id="{48B77E25-E0AF-4A1F-828F-B5B9B9E374DB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51" name="קבוצה 3750">
                    <a:extLst>
                      <a:ext uri="{FF2B5EF4-FFF2-40B4-BE49-F238E27FC236}">
                        <a16:creationId xmlns:a16="http://schemas.microsoft.com/office/drawing/2014/main" id="{AE6E47B0-7755-4425-A787-555E84B43BB5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59" name="10 צלעות 3758">
                      <a:extLst>
                        <a:ext uri="{FF2B5EF4-FFF2-40B4-BE49-F238E27FC236}">
                          <a16:creationId xmlns:a16="http://schemas.microsoft.com/office/drawing/2014/main" id="{212789CF-2B9F-4999-B575-AB5DC56C8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60" name="תיבת טקסט 3759">
                      <a:extLst>
                        <a:ext uri="{FF2B5EF4-FFF2-40B4-BE49-F238E27FC236}">
                          <a16:creationId xmlns:a16="http://schemas.microsoft.com/office/drawing/2014/main" id="{0F41B084-CD8C-49A2-A848-2135E4132D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61" name="10 צלעות 3760">
                      <a:extLst>
                        <a:ext uri="{FF2B5EF4-FFF2-40B4-BE49-F238E27FC236}">
                          <a16:creationId xmlns:a16="http://schemas.microsoft.com/office/drawing/2014/main" id="{66308EAF-719E-461B-87F9-5DEFE0C5A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62" name="תיבת טקסט 3761">
                      <a:extLst>
                        <a:ext uri="{FF2B5EF4-FFF2-40B4-BE49-F238E27FC236}">
                          <a16:creationId xmlns:a16="http://schemas.microsoft.com/office/drawing/2014/main" id="{C23DCA23-D7D6-4DA8-84E2-9B55A51CBB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63" name="10 צלעות 3762">
                      <a:extLst>
                        <a:ext uri="{FF2B5EF4-FFF2-40B4-BE49-F238E27FC236}">
                          <a16:creationId xmlns:a16="http://schemas.microsoft.com/office/drawing/2014/main" id="{C32B31B1-DEAB-45C6-B57C-0EFAC38C4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64" name="תיבת טקסט 3763">
                      <a:extLst>
                        <a:ext uri="{FF2B5EF4-FFF2-40B4-BE49-F238E27FC236}">
                          <a16:creationId xmlns:a16="http://schemas.microsoft.com/office/drawing/2014/main" id="{6BB0F35F-B313-4C5D-BF0F-4CEDD7D86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52" name="קבוצה 3751">
                    <a:extLst>
                      <a:ext uri="{FF2B5EF4-FFF2-40B4-BE49-F238E27FC236}">
                        <a16:creationId xmlns:a16="http://schemas.microsoft.com/office/drawing/2014/main" id="{EB48153E-581C-41BC-AE66-02E717723467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53" name="10 צלעות 3752">
                      <a:extLst>
                        <a:ext uri="{FF2B5EF4-FFF2-40B4-BE49-F238E27FC236}">
                          <a16:creationId xmlns:a16="http://schemas.microsoft.com/office/drawing/2014/main" id="{A28B0133-EB87-4608-98C7-E4A2E032B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4" name="תיבת טקסט 3753">
                      <a:extLst>
                        <a:ext uri="{FF2B5EF4-FFF2-40B4-BE49-F238E27FC236}">
                          <a16:creationId xmlns:a16="http://schemas.microsoft.com/office/drawing/2014/main" id="{88AD0C07-4E52-4567-9043-7A596155B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55" name="10 צלעות 3754">
                      <a:extLst>
                        <a:ext uri="{FF2B5EF4-FFF2-40B4-BE49-F238E27FC236}">
                          <a16:creationId xmlns:a16="http://schemas.microsoft.com/office/drawing/2014/main" id="{427614E0-80F8-4805-BCC5-0665CD0A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6" name="תיבת טקסט 3755">
                      <a:extLst>
                        <a:ext uri="{FF2B5EF4-FFF2-40B4-BE49-F238E27FC236}">
                          <a16:creationId xmlns:a16="http://schemas.microsoft.com/office/drawing/2014/main" id="{A8635693-76E1-4015-9486-9DCE742F50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57" name="10 צלעות 3756">
                      <a:extLst>
                        <a:ext uri="{FF2B5EF4-FFF2-40B4-BE49-F238E27FC236}">
                          <a16:creationId xmlns:a16="http://schemas.microsoft.com/office/drawing/2014/main" id="{6D91346E-7C61-49E1-AAB4-894312151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8" name="תיבת טקסט 3757">
                      <a:extLst>
                        <a:ext uri="{FF2B5EF4-FFF2-40B4-BE49-F238E27FC236}">
                          <a16:creationId xmlns:a16="http://schemas.microsoft.com/office/drawing/2014/main" id="{1BB10F63-8CBA-44B2-BF85-6A39A1B440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736" name="קבוצה 3735">
                  <a:extLst>
                    <a:ext uri="{FF2B5EF4-FFF2-40B4-BE49-F238E27FC236}">
                      <a16:creationId xmlns:a16="http://schemas.microsoft.com/office/drawing/2014/main" id="{146E8E2B-B298-4810-9C56-1F87105287D4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37" name="קבוצה 3736">
                    <a:extLst>
                      <a:ext uri="{FF2B5EF4-FFF2-40B4-BE49-F238E27FC236}">
                        <a16:creationId xmlns:a16="http://schemas.microsoft.com/office/drawing/2014/main" id="{1F3D52E7-3E0D-49B9-A259-96592BA33FA1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45" name="10 צלעות 3744">
                      <a:extLst>
                        <a:ext uri="{FF2B5EF4-FFF2-40B4-BE49-F238E27FC236}">
                          <a16:creationId xmlns:a16="http://schemas.microsoft.com/office/drawing/2014/main" id="{88A52B88-7B80-4372-9062-B2AD6BA4D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6" name="תיבת טקסט 3745">
                      <a:extLst>
                        <a:ext uri="{FF2B5EF4-FFF2-40B4-BE49-F238E27FC236}">
                          <a16:creationId xmlns:a16="http://schemas.microsoft.com/office/drawing/2014/main" id="{B29A97CF-53C5-43FD-A303-31CBF2D059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7" name="10 צלעות 3746">
                      <a:extLst>
                        <a:ext uri="{FF2B5EF4-FFF2-40B4-BE49-F238E27FC236}">
                          <a16:creationId xmlns:a16="http://schemas.microsoft.com/office/drawing/2014/main" id="{C831A1CE-E614-4CFA-9FF7-5CFDD8DD2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8" name="תיבת טקסט 3747">
                      <a:extLst>
                        <a:ext uri="{FF2B5EF4-FFF2-40B4-BE49-F238E27FC236}">
                          <a16:creationId xmlns:a16="http://schemas.microsoft.com/office/drawing/2014/main" id="{5A033FB8-8E41-46B5-8054-57667A01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9" name="10 צלעות 3748">
                      <a:extLst>
                        <a:ext uri="{FF2B5EF4-FFF2-40B4-BE49-F238E27FC236}">
                          <a16:creationId xmlns:a16="http://schemas.microsoft.com/office/drawing/2014/main" id="{F8993F61-755D-4AB8-A73B-8ECAD8BB2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50" name="תיבת טקסט 3749">
                      <a:extLst>
                        <a:ext uri="{FF2B5EF4-FFF2-40B4-BE49-F238E27FC236}">
                          <a16:creationId xmlns:a16="http://schemas.microsoft.com/office/drawing/2014/main" id="{FB9C9E4F-0DEF-4996-876E-734F7A8ED4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38" name="קבוצה 3737">
                    <a:extLst>
                      <a:ext uri="{FF2B5EF4-FFF2-40B4-BE49-F238E27FC236}">
                        <a16:creationId xmlns:a16="http://schemas.microsoft.com/office/drawing/2014/main" id="{4C4F599D-8720-438D-9E49-5CF65EC8B372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39" name="10 צלעות 3738">
                      <a:extLst>
                        <a:ext uri="{FF2B5EF4-FFF2-40B4-BE49-F238E27FC236}">
                          <a16:creationId xmlns:a16="http://schemas.microsoft.com/office/drawing/2014/main" id="{1DD7FB47-4C0A-430A-8153-6B75E200D0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0" name="תיבת טקסט 3739">
                      <a:extLst>
                        <a:ext uri="{FF2B5EF4-FFF2-40B4-BE49-F238E27FC236}">
                          <a16:creationId xmlns:a16="http://schemas.microsoft.com/office/drawing/2014/main" id="{B4D1C255-CC3F-4CA3-87B4-B9A38C5DFA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1" name="10 צלעות 3740">
                      <a:extLst>
                        <a:ext uri="{FF2B5EF4-FFF2-40B4-BE49-F238E27FC236}">
                          <a16:creationId xmlns:a16="http://schemas.microsoft.com/office/drawing/2014/main" id="{BBC10E0D-7377-4E9B-8AD1-595F6D34B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2" name="תיבת טקסט 3741">
                      <a:extLst>
                        <a:ext uri="{FF2B5EF4-FFF2-40B4-BE49-F238E27FC236}">
                          <a16:creationId xmlns:a16="http://schemas.microsoft.com/office/drawing/2014/main" id="{E455C7DD-BDBB-4184-878B-28C4887909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43" name="10 צלעות 3742">
                      <a:extLst>
                        <a:ext uri="{FF2B5EF4-FFF2-40B4-BE49-F238E27FC236}">
                          <a16:creationId xmlns:a16="http://schemas.microsoft.com/office/drawing/2014/main" id="{5A54E271-F43C-4E4E-B41A-89AFC7786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44" name="תיבת טקסט 3743">
                      <a:extLst>
                        <a:ext uri="{FF2B5EF4-FFF2-40B4-BE49-F238E27FC236}">
                          <a16:creationId xmlns:a16="http://schemas.microsoft.com/office/drawing/2014/main" id="{9ED863F6-A174-4C7A-8077-287A87629A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704" name="קבוצה 3703">
                <a:extLst>
                  <a:ext uri="{FF2B5EF4-FFF2-40B4-BE49-F238E27FC236}">
                    <a16:creationId xmlns:a16="http://schemas.microsoft.com/office/drawing/2014/main" id="{5682EDC2-2E04-4B8C-8B1B-D703ED9D3DF2}"/>
                  </a:ext>
                </a:extLst>
              </p:cNvPr>
              <p:cNvGrpSpPr/>
              <p:nvPr/>
            </p:nvGrpSpPr>
            <p:grpSpPr>
              <a:xfrm>
                <a:off x="8491876" y="1337896"/>
                <a:ext cx="1103829" cy="903633"/>
                <a:chOff x="7353270" y="1334390"/>
                <a:chExt cx="1103829" cy="903633"/>
              </a:xfrm>
            </p:grpSpPr>
            <p:grpSp>
              <p:nvGrpSpPr>
                <p:cNvPr id="3705" name="קבוצה 3704">
                  <a:extLst>
                    <a:ext uri="{FF2B5EF4-FFF2-40B4-BE49-F238E27FC236}">
                      <a16:creationId xmlns:a16="http://schemas.microsoft.com/office/drawing/2014/main" id="{0AF1E676-4D0C-45DE-9389-02ACA6F2AAB6}"/>
                    </a:ext>
                  </a:extLst>
                </p:cNvPr>
                <p:cNvGrpSpPr/>
                <p:nvPr/>
              </p:nvGrpSpPr>
              <p:grpSpPr>
                <a:xfrm>
                  <a:off x="7353270" y="1334390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21" name="קבוצה 3720">
                    <a:extLst>
                      <a:ext uri="{FF2B5EF4-FFF2-40B4-BE49-F238E27FC236}">
                        <a16:creationId xmlns:a16="http://schemas.microsoft.com/office/drawing/2014/main" id="{6E6ED722-0476-4DB7-B86B-ED090814FA05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29" name="10 צלעות 3728">
                      <a:extLst>
                        <a:ext uri="{FF2B5EF4-FFF2-40B4-BE49-F238E27FC236}">
                          <a16:creationId xmlns:a16="http://schemas.microsoft.com/office/drawing/2014/main" id="{68B5E293-EC0E-4666-9123-67318D2D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30" name="תיבת טקסט 3729">
                      <a:extLst>
                        <a:ext uri="{FF2B5EF4-FFF2-40B4-BE49-F238E27FC236}">
                          <a16:creationId xmlns:a16="http://schemas.microsoft.com/office/drawing/2014/main" id="{28FAFE0C-28ED-41DC-A81C-40566313E3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31" name="10 צלעות 3730">
                      <a:extLst>
                        <a:ext uri="{FF2B5EF4-FFF2-40B4-BE49-F238E27FC236}">
                          <a16:creationId xmlns:a16="http://schemas.microsoft.com/office/drawing/2014/main" id="{13F92158-4187-46E7-B4D6-6B3CCAAC6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32" name="תיבת טקסט 3731">
                      <a:extLst>
                        <a:ext uri="{FF2B5EF4-FFF2-40B4-BE49-F238E27FC236}">
                          <a16:creationId xmlns:a16="http://schemas.microsoft.com/office/drawing/2014/main" id="{1C94FCBF-1E2E-4272-B2ED-C2FF260F34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33" name="10 צלעות 3732">
                      <a:extLst>
                        <a:ext uri="{FF2B5EF4-FFF2-40B4-BE49-F238E27FC236}">
                          <a16:creationId xmlns:a16="http://schemas.microsoft.com/office/drawing/2014/main" id="{A47B9FED-F809-4A82-8DE1-B8BCC7E5B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34" name="תיבת טקסט 3733">
                      <a:extLst>
                        <a:ext uri="{FF2B5EF4-FFF2-40B4-BE49-F238E27FC236}">
                          <a16:creationId xmlns:a16="http://schemas.microsoft.com/office/drawing/2014/main" id="{C4FDEB0D-4246-4345-A902-93F826631A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22" name="קבוצה 3721">
                    <a:extLst>
                      <a:ext uri="{FF2B5EF4-FFF2-40B4-BE49-F238E27FC236}">
                        <a16:creationId xmlns:a16="http://schemas.microsoft.com/office/drawing/2014/main" id="{6A56B852-0E69-4337-8EAD-CE97A81CCDA7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23" name="10 צלעות 3722">
                      <a:extLst>
                        <a:ext uri="{FF2B5EF4-FFF2-40B4-BE49-F238E27FC236}">
                          <a16:creationId xmlns:a16="http://schemas.microsoft.com/office/drawing/2014/main" id="{BB53AD0B-F672-4228-BFC7-E931D79DC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4" name="תיבת טקסט 3723">
                      <a:extLst>
                        <a:ext uri="{FF2B5EF4-FFF2-40B4-BE49-F238E27FC236}">
                          <a16:creationId xmlns:a16="http://schemas.microsoft.com/office/drawing/2014/main" id="{34264C60-1192-483A-A610-6C73542F7A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25" name="10 צלעות 3724">
                      <a:extLst>
                        <a:ext uri="{FF2B5EF4-FFF2-40B4-BE49-F238E27FC236}">
                          <a16:creationId xmlns:a16="http://schemas.microsoft.com/office/drawing/2014/main" id="{7C5EC4B5-5A84-4E7A-B994-79E682662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6" name="תיבת טקסט 3725">
                      <a:extLst>
                        <a:ext uri="{FF2B5EF4-FFF2-40B4-BE49-F238E27FC236}">
                          <a16:creationId xmlns:a16="http://schemas.microsoft.com/office/drawing/2014/main" id="{FA9B144D-343F-46B2-85B6-7A978D3B8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27" name="10 צלעות 3726">
                      <a:extLst>
                        <a:ext uri="{FF2B5EF4-FFF2-40B4-BE49-F238E27FC236}">
                          <a16:creationId xmlns:a16="http://schemas.microsoft.com/office/drawing/2014/main" id="{B18E13B4-AE67-49DF-9EDD-71BA63356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8" name="תיבת טקסט 3727">
                      <a:extLst>
                        <a:ext uri="{FF2B5EF4-FFF2-40B4-BE49-F238E27FC236}">
                          <a16:creationId xmlns:a16="http://schemas.microsoft.com/office/drawing/2014/main" id="{E81E16D2-0695-476C-9E60-5C0350611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706" name="קבוצה 3705">
                  <a:extLst>
                    <a:ext uri="{FF2B5EF4-FFF2-40B4-BE49-F238E27FC236}">
                      <a16:creationId xmlns:a16="http://schemas.microsoft.com/office/drawing/2014/main" id="{7B7575C5-E5F8-4D86-871C-6AED94999EF3}"/>
                    </a:ext>
                  </a:extLst>
                </p:cNvPr>
                <p:cNvGrpSpPr/>
                <p:nvPr/>
              </p:nvGrpSpPr>
              <p:grpSpPr>
                <a:xfrm>
                  <a:off x="7353270" y="1793094"/>
                  <a:ext cx="1103829" cy="444929"/>
                  <a:chOff x="7353270" y="1334390"/>
                  <a:chExt cx="1103829" cy="444929"/>
                </a:xfrm>
              </p:grpSpPr>
              <p:grpSp>
                <p:nvGrpSpPr>
                  <p:cNvPr id="3707" name="קבוצה 3706">
                    <a:extLst>
                      <a:ext uri="{FF2B5EF4-FFF2-40B4-BE49-F238E27FC236}">
                        <a16:creationId xmlns:a16="http://schemas.microsoft.com/office/drawing/2014/main" id="{781E4CA3-3B4F-47EA-9C0D-7B1310516FFB}"/>
                      </a:ext>
                    </a:extLst>
                  </p:cNvPr>
                  <p:cNvGrpSpPr/>
                  <p:nvPr/>
                </p:nvGrpSpPr>
                <p:grpSpPr>
                  <a:xfrm>
                    <a:off x="735327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15" name="10 צלעות 3714">
                      <a:extLst>
                        <a:ext uri="{FF2B5EF4-FFF2-40B4-BE49-F238E27FC236}">
                          <a16:creationId xmlns:a16="http://schemas.microsoft.com/office/drawing/2014/main" id="{BFFC7B00-1DDE-406A-91F6-1663CB57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6" name="תיבת טקסט 3715">
                      <a:extLst>
                        <a:ext uri="{FF2B5EF4-FFF2-40B4-BE49-F238E27FC236}">
                          <a16:creationId xmlns:a16="http://schemas.microsoft.com/office/drawing/2014/main" id="{3EAA2B1A-2936-4CF1-89CA-3AF2BD1E18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7" name="10 צלעות 3716">
                      <a:extLst>
                        <a:ext uri="{FF2B5EF4-FFF2-40B4-BE49-F238E27FC236}">
                          <a16:creationId xmlns:a16="http://schemas.microsoft.com/office/drawing/2014/main" id="{C0F37543-B8DE-4161-A173-C3DC2AAA7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8" name="תיבת טקסט 3717">
                      <a:extLst>
                        <a:ext uri="{FF2B5EF4-FFF2-40B4-BE49-F238E27FC236}">
                          <a16:creationId xmlns:a16="http://schemas.microsoft.com/office/drawing/2014/main" id="{C0D2CDBA-93A8-4612-A657-E4B6E20072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9" name="10 צלעות 3718">
                      <a:extLst>
                        <a:ext uri="{FF2B5EF4-FFF2-40B4-BE49-F238E27FC236}">
                          <a16:creationId xmlns:a16="http://schemas.microsoft.com/office/drawing/2014/main" id="{F3F5EF4C-F6F2-44DD-8EC3-D70559AF4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20" name="תיבת טקסט 3719">
                      <a:extLst>
                        <a:ext uri="{FF2B5EF4-FFF2-40B4-BE49-F238E27FC236}">
                          <a16:creationId xmlns:a16="http://schemas.microsoft.com/office/drawing/2014/main" id="{7E5A67EF-29A7-48ED-A497-EA3C34158E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08" name="קבוצה 3707">
                    <a:extLst>
                      <a:ext uri="{FF2B5EF4-FFF2-40B4-BE49-F238E27FC236}">
                        <a16:creationId xmlns:a16="http://schemas.microsoft.com/office/drawing/2014/main" id="{0C018A81-1872-4DAE-8B1A-5A0B7A46E718}"/>
                      </a:ext>
                    </a:extLst>
                  </p:cNvPr>
                  <p:cNvGrpSpPr/>
                  <p:nvPr/>
                </p:nvGrpSpPr>
                <p:grpSpPr>
                  <a:xfrm>
                    <a:off x="7917740" y="1334390"/>
                    <a:ext cx="539359" cy="444929"/>
                    <a:chOff x="7353270" y="1334390"/>
                    <a:chExt cx="539359" cy="444929"/>
                  </a:xfrm>
                </p:grpSpPr>
                <p:sp>
                  <p:nvSpPr>
                    <p:cNvPr id="3709" name="10 צלעות 3708">
                      <a:extLst>
                        <a:ext uri="{FF2B5EF4-FFF2-40B4-BE49-F238E27FC236}">
                          <a16:creationId xmlns:a16="http://schemas.microsoft.com/office/drawing/2014/main" id="{67A45702-22FE-4DF6-9281-20EBE0106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526" y="1334390"/>
                      <a:ext cx="251108" cy="243703"/>
                    </a:xfrm>
                    <a:prstGeom prst="decagon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0" name="תיבת טקסט 3709">
                      <a:extLst>
                        <a:ext uri="{FF2B5EF4-FFF2-40B4-BE49-F238E27FC236}">
                          <a16:creationId xmlns:a16="http://schemas.microsoft.com/office/drawing/2014/main" id="{5D49C855-51A2-471A-B9AF-4D04C7CCC9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5325" y="1343471"/>
                      <a:ext cx="2487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1" name="10 צלעות 3710">
                      <a:extLst>
                        <a:ext uri="{FF2B5EF4-FFF2-40B4-BE49-F238E27FC236}">
                          <a16:creationId xmlns:a16="http://schemas.microsoft.com/office/drawing/2014/main" id="{EDF9A009-66CE-404B-8C3C-1927515F3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1521" y="1534983"/>
                      <a:ext cx="251108" cy="243703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2" name="תיבת טקסט 3711">
                      <a:extLst>
                        <a:ext uri="{FF2B5EF4-FFF2-40B4-BE49-F238E27FC236}">
                          <a16:creationId xmlns:a16="http://schemas.microsoft.com/office/drawing/2014/main" id="{49886918-499F-4287-9942-6E346AFFA1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673" y="1548360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13" name="10 צלעות 3712">
                      <a:extLst>
                        <a:ext uri="{FF2B5EF4-FFF2-40B4-BE49-F238E27FC236}">
                          <a16:creationId xmlns:a16="http://schemas.microsoft.com/office/drawing/2014/main" id="{2BA7C8F7-7E50-45A8-AC45-773A7AC96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3270" y="1535616"/>
                      <a:ext cx="251108" cy="243703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714" name="תיבת טקסט 3713">
                      <a:extLst>
                        <a:ext uri="{FF2B5EF4-FFF2-40B4-BE49-F238E27FC236}">
                          <a16:creationId xmlns:a16="http://schemas.microsoft.com/office/drawing/2014/main" id="{8AC7F3B6-5DC1-4221-832C-053E020BC9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4803" y="1551374"/>
                      <a:ext cx="24077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3765" name="תיבת טקסט 3764">
            <a:extLst>
              <a:ext uri="{FF2B5EF4-FFF2-40B4-BE49-F238E27FC236}">
                <a16:creationId xmlns:a16="http://schemas.microsoft.com/office/drawing/2014/main" id="{46622617-B83C-4105-BFFF-7A8D5D2D6471}"/>
              </a:ext>
            </a:extLst>
          </p:cNvPr>
          <p:cNvSpPr txBox="1"/>
          <p:nvPr/>
        </p:nvSpPr>
        <p:spPr>
          <a:xfrm>
            <a:off x="8424408" y="-45248"/>
            <a:ext cx="79848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RGB</a:t>
            </a:r>
            <a:endParaRPr lang="he-IL" sz="2800" dirty="0"/>
          </a:p>
        </p:txBody>
      </p:sp>
      <p:sp>
        <p:nvSpPr>
          <p:cNvPr id="3766" name="תיבת טקסט 3765">
            <a:extLst>
              <a:ext uri="{FF2B5EF4-FFF2-40B4-BE49-F238E27FC236}">
                <a16:creationId xmlns:a16="http://schemas.microsoft.com/office/drawing/2014/main" id="{269E212D-1462-4821-A762-4174C1CA4410}"/>
              </a:ext>
            </a:extLst>
          </p:cNvPr>
          <p:cNvSpPr txBox="1"/>
          <p:nvPr/>
        </p:nvSpPr>
        <p:spPr>
          <a:xfrm>
            <a:off x="240624" y="29629"/>
            <a:ext cx="79848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RGB</a:t>
            </a:r>
            <a:endParaRPr lang="he-IL" sz="28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33FB464-8BF8-44A3-932C-4F181E626D89}"/>
              </a:ext>
            </a:extLst>
          </p:cNvPr>
          <p:cNvSpPr txBox="1"/>
          <p:nvPr/>
        </p:nvSpPr>
        <p:spPr>
          <a:xfrm>
            <a:off x="2586551" y="1088178"/>
            <a:ext cx="2787238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Red Green Blue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  <a:endParaRPr lang="he-IL" sz="1400" dirty="0">
              <a:cs typeface="+mj-cs"/>
            </a:endParaRPr>
          </a:p>
        </p:txBody>
      </p:sp>
      <p:sp>
        <p:nvSpPr>
          <p:cNvPr id="3767" name="תיבת טקסט 3766">
            <a:extLst>
              <a:ext uri="{FF2B5EF4-FFF2-40B4-BE49-F238E27FC236}">
                <a16:creationId xmlns:a16="http://schemas.microsoft.com/office/drawing/2014/main" id="{147CD8FE-8A86-4D85-910A-024DB34713D7}"/>
              </a:ext>
            </a:extLst>
          </p:cNvPr>
          <p:cNvSpPr txBox="1"/>
          <p:nvPr/>
        </p:nvSpPr>
        <p:spPr>
          <a:xfrm>
            <a:off x="2389548" y="4849499"/>
            <a:ext cx="3458704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(Luma) </a:t>
            </a: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(Croma Blue) Cr (</a:t>
            </a:r>
            <a:r>
              <a:rPr lang="en-US" sz="1400" dirty="0" err="1">
                <a:cs typeface="+mj-cs"/>
              </a:rPr>
              <a:t>croma</a:t>
            </a:r>
            <a:r>
              <a:rPr lang="en-US" sz="1400" dirty="0">
                <a:cs typeface="+mj-cs"/>
              </a:rPr>
              <a:t> Red)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  <a:endParaRPr lang="he-IL" sz="1400" dirty="0">
              <a:cs typeface="+mj-cs"/>
            </a:endParaRPr>
          </a:p>
        </p:txBody>
      </p: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id="{1AEC140C-FAE0-4344-8527-73D05032C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77312"/>
              </p:ext>
            </p:extLst>
          </p:nvPr>
        </p:nvGraphicFramePr>
        <p:xfrm>
          <a:off x="2586551" y="3167784"/>
          <a:ext cx="2920999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055">
                  <a:extLst>
                    <a:ext uri="{9D8B030D-6E8A-4147-A177-3AD203B41FA5}">
                      <a16:colId xmlns:a16="http://schemas.microsoft.com/office/drawing/2014/main" val="4209534512"/>
                    </a:ext>
                  </a:extLst>
                </a:gridCol>
                <a:gridCol w="865834">
                  <a:extLst>
                    <a:ext uri="{9D8B030D-6E8A-4147-A177-3AD203B41FA5}">
                      <a16:colId xmlns:a16="http://schemas.microsoft.com/office/drawing/2014/main" val="1423666864"/>
                    </a:ext>
                  </a:extLst>
                </a:gridCol>
                <a:gridCol w="685055">
                  <a:extLst>
                    <a:ext uri="{9D8B030D-6E8A-4147-A177-3AD203B41FA5}">
                      <a16:colId xmlns:a16="http://schemas.microsoft.com/office/drawing/2014/main" val="2942674950"/>
                    </a:ext>
                  </a:extLst>
                </a:gridCol>
                <a:gridCol w="685055">
                  <a:extLst>
                    <a:ext uri="{9D8B030D-6E8A-4147-A177-3AD203B41FA5}">
                      <a16:colId xmlns:a16="http://schemas.microsoft.com/office/drawing/2014/main" val="382117684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rtl="0" fontAlgn="b"/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1597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0.299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0.114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0.587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05348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-0.169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 dirty="0">
                          <a:effectLst/>
                        </a:rPr>
                        <a:t>0.5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-0.331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8564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100" u="none" strike="noStrike">
                          <a:effectLst/>
                        </a:rPr>
                        <a:t>0.5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-0.081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-0.419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138707"/>
                  </a:ext>
                </a:extLst>
              </a:tr>
            </a:tbl>
          </a:graphicData>
        </a:graphic>
      </p:graphicFrame>
      <p:sp>
        <p:nvSpPr>
          <p:cNvPr id="17" name="חץ: למטה 16">
            <a:extLst>
              <a:ext uri="{FF2B5EF4-FFF2-40B4-BE49-F238E27FC236}">
                <a16:creationId xmlns:a16="http://schemas.microsoft.com/office/drawing/2014/main" id="{3EEDFC30-3675-4F0A-9694-1A01929EBBA2}"/>
              </a:ext>
            </a:extLst>
          </p:cNvPr>
          <p:cNvSpPr/>
          <p:nvPr/>
        </p:nvSpPr>
        <p:spPr>
          <a:xfrm>
            <a:off x="3570826" y="2193986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68" name="חץ: למטה 3767">
            <a:extLst>
              <a:ext uri="{FF2B5EF4-FFF2-40B4-BE49-F238E27FC236}">
                <a16:creationId xmlns:a16="http://schemas.microsoft.com/office/drawing/2014/main" id="{2E30DA33-6743-46D6-9A9B-EB6D3C66A836}"/>
              </a:ext>
            </a:extLst>
          </p:cNvPr>
          <p:cNvSpPr/>
          <p:nvPr/>
        </p:nvSpPr>
        <p:spPr>
          <a:xfrm>
            <a:off x="3570826" y="4057467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69" name="תיבת טקסט 3768">
            <a:extLst>
              <a:ext uri="{FF2B5EF4-FFF2-40B4-BE49-F238E27FC236}">
                <a16:creationId xmlns:a16="http://schemas.microsoft.com/office/drawing/2014/main" id="{F6B2CB55-9CCD-401C-A12F-49DBF6C98846}"/>
              </a:ext>
            </a:extLst>
          </p:cNvPr>
          <p:cNvSpPr txBox="1"/>
          <p:nvPr/>
        </p:nvSpPr>
        <p:spPr>
          <a:xfrm>
            <a:off x="30566" y="3519524"/>
            <a:ext cx="121860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937519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8259616-F77C-4449-AECE-BC40E816DF32}"/>
              </a:ext>
            </a:extLst>
          </p:cNvPr>
          <p:cNvGrpSpPr/>
          <p:nvPr/>
        </p:nvGrpSpPr>
        <p:grpSpPr>
          <a:xfrm>
            <a:off x="6730848" y="3640629"/>
            <a:ext cx="3402833" cy="1369114"/>
            <a:chOff x="7074809" y="4307088"/>
            <a:chExt cx="3402833" cy="1369114"/>
          </a:xfrm>
        </p:grpSpPr>
        <p:grpSp>
          <p:nvGrpSpPr>
            <p:cNvPr id="3" name="קבוצה 2">
              <a:extLst>
                <a:ext uri="{FF2B5EF4-FFF2-40B4-BE49-F238E27FC236}">
                  <a16:creationId xmlns:a16="http://schemas.microsoft.com/office/drawing/2014/main" id="{A88EB7C8-CE54-4D0B-A202-7B45A4BC5F97}"/>
                </a:ext>
              </a:extLst>
            </p:cNvPr>
            <p:cNvGrpSpPr/>
            <p:nvPr/>
          </p:nvGrpSpPr>
          <p:grpSpPr>
            <a:xfrm>
              <a:off x="7074809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87" name="קבוצה 86">
                <a:extLst>
                  <a:ext uri="{FF2B5EF4-FFF2-40B4-BE49-F238E27FC236}">
                    <a16:creationId xmlns:a16="http://schemas.microsoft.com/office/drawing/2014/main" id="{551292CB-FB3D-46BE-9995-2F07754E994B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129" name="קבוצה 128">
                  <a:extLst>
                    <a:ext uri="{FF2B5EF4-FFF2-40B4-BE49-F238E27FC236}">
                      <a16:creationId xmlns:a16="http://schemas.microsoft.com/office/drawing/2014/main" id="{3FE5A36B-4E3C-480A-98E5-9C67DA386575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150" name="קבוצה 149">
                    <a:extLst>
                      <a:ext uri="{FF2B5EF4-FFF2-40B4-BE49-F238E27FC236}">
                        <a16:creationId xmlns:a16="http://schemas.microsoft.com/office/drawing/2014/main" id="{E3FF84AC-1778-42E0-83CB-71025D2ADEFA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7" name="10 צלעות 166">
                      <a:extLst>
                        <a:ext uri="{FF2B5EF4-FFF2-40B4-BE49-F238E27FC236}">
                          <a16:creationId xmlns:a16="http://schemas.microsoft.com/office/drawing/2014/main" id="{7D0B3621-7F4B-4A67-AB47-25F5D39775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8" name="תיבת טקסט 167">
                      <a:extLst>
                        <a:ext uri="{FF2B5EF4-FFF2-40B4-BE49-F238E27FC236}">
                          <a16:creationId xmlns:a16="http://schemas.microsoft.com/office/drawing/2014/main" id="{15DAD98E-091E-499E-B151-73AB45B5C6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1" name="קבוצה 150">
                    <a:extLst>
                      <a:ext uri="{FF2B5EF4-FFF2-40B4-BE49-F238E27FC236}">
                        <a16:creationId xmlns:a16="http://schemas.microsoft.com/office/drawing/2014/main" id="{C7F6DDD7-74A4-4844-BDA0-BC436C108D58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5" name="10 צלעות 164">
                      <a:extLst>
                        <a:ext uri="{FF2B5EF4-FFF2-40B4-BE49-F238E27FC236}">
                          <a16:creationId xmlns:a16="http://schemas.microsoft.com/office/drawing/2014/main" id="{C975BAD2-3985-44D6-9FCD-05DE51752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6" name="תיבת טקסט 165">
                      <a:extLst>
                        <a:ext uri="{FF2B5EF4-FFF2-40B4-BE49-F238E27FC236}">
                          <a16:creationId xmlns:a16="http://schemas.microsoft.com/office/drawing/2014/main" id="{8CAEE721-D47D-4802-A785-158ED0B282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2" name="קבוצה 151">
                    <a:extLst>
                      <a:ext uri="{FF2B5EF4-FFF2-40B4-BE49-F238E27FC236}">
                        <a16:creationId xmlns:a16="http://schemas.microsoft.com/office/drawing/2014/main" id="{14FA23A5-F807-417B-835C-C600A501D473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63" name="10 צלעות 162">
                      <a:extLst>
                        <a:ext uri="{FF2B5EF4-FFF2-40B4-BE49-F238E27FC236}">
                          <a16:creationId xmlns:a16="http://schemas.microsoft.com/office/drawing/2014/main" id="{7CFB7D08-B292-4317-A301-FFC3A242D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4" name="תיבת טקסט 163">
                      <a:extLst>
                        <a:ext uri="{FF2B5EF4-FFF2-40B4-BE49-F238E27FC236}">
                          <a16:creationId xmlns:a16="http://schemas.microsoft.com/office/drawing/2014/main" id="{F899A9FD-2845-47E0-AE39-6106E19D46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3" name="קבוצה 152">
                    <a:extLst>
                      <a:ext uri="{FF2B5EF4-FFF2-40B4-BE49-F238E27FC236}">
                        <a16:creationId xmlns:a16="http://schemas.microsoft.com/office/drawing/2014/main" id="{D342FDC9-F044-446C-B642-E1D488BC61C3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1" name="10 צלעות 160">
                      <a:extLst>
                        <a:ext uri="{FF2B5EF4-FFF2-40B4-BE49-F238E27FC236}">
                          <a16:creationId xmlns:a16="http://schemas.microsoft.com/office/drawing/2014/main" id="{4E138E25-5F7F-40C0-82FA-98693A428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2" name="תיבת טקסט 161">
                      <a:extLst>
                        <a:ext uri="{FF2B5EF4-FFF2-40B4-BE49-F238E27FC236}">
                          <a16:creationId xmlns:a16="http://schemas.microsoft.com/office/drawing/2014/main" id="{B4DEBFE5-88B2-4690-878C-9FB632821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54" name="קבוצה 153">
                    <a:extLst>
                      <a:ext uri="{FF2B5EF4-FFF2-40B4-BE49-F238E27FC236}">
                        <a16:creationId xmlns:a16="http://schemas.microsoft.com/office/drawing/2014/main" id="{0EB0DEBD-6E43-4263-8542-84EA46F62CFB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59" name="10 צלעות 158">
                      <a:extLst>
                        <a:ext uri="{FF2B5EF4-FFF2-40B4-BE49-F238E27FC236}">
                          <a16:creationId xmlns:a16="http://schemas.microsoft.com/office/drawing/2014/main" id="{BED958B6-9885-4FFD-9A20-EB5E339E7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60" name="תיבת טקסט 159">
                      <a:extLst>
                        <a:ext uri="{FF2B5EF4-FFF2-40B4-BE49-F238E27FC236}">
                          <a16:creationId xmlns:a16="http://schemas.microsoft.com/office/drawing/2014/main" id="{DB7C9325-A7CE-4E69-9614-3CF3FDE7B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55" name="תיבת טקסט 154">
                    <a:extLst>
                      <a:ext uri="{FF2B5EF4-FFF2-40B4-BE49-F238E27FC236}">
                        <a16:creationId xmlns:a16="http://schemas.microsoft.com/office/drawing/2014/main" id="{3B689A2D-146A-4AD9-B166-430ABCCE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56" name="קבוצה 155">
                    <a:extLst>
                      <a:ext uri="{FF2B5EF4-FFF2-40B4-BE49-F238E27FC236}">
                        <a16:creationId xmlns:a16="http://schemas.microsoft.com/office/drawing/2014/main" id="{6EA76072-0AB1-43BB-AE2B-DC1936D25F1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57" name="10 צלעות 156">
                      <a:extLst>
                        <a:ext uri="{FF2B5EF4-FFF2-40B4-BE49-F238E27FC236}">
                          <a16:creationId xmlns:a16="http://schemas.microsoft.com/office/drawing/2014/main" id="{2FA01B96-9823-4C34-9666-C6ED63053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58" name="תיבת טקסט 157">
                      <a:extLst>
                        <a:ext uri="{FF2B5EF4-FFF2-40B4-BE49-F238E27FC236}">
                          <a16:creationId xmlns:a16="http://schemas.microsoft.com/office/drawing/2014/main" id="{ED669980-9E65-41AC-ACA6-5062AE666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0" name="קבוצה 129">
                  <a:extLst>
                    <a:ext uri="{FF2B5EF4-FFF2-40B4-BE49-F238E27FC236}">
                      <a16:creationId xmlns:a16="http://schemas.microsoft.com/office/drawing/2014/main" id="{0ECA1F5A-7EC2-46AC-A05D-C1EE7FEB6910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131" name="קבוצה 130">
                    <a:extLst>
                      <a:ext uri="{FF2B5EF4-FFF2-40B4-BE49-F238E27FC236}">
                        <a16:creationId xmlns:a16="http://schemas.microsoft.com/office/drawing/2014/main" id="{3436225D-ED9C-407E-82FD-CAA84EB45859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48" name="10 צלעות 147">
                      <a:extLst>
                        <a:ext uri="{FF2B5EF4-FFF2-40B4-BE49-F238E27FC236}">
                          <a16:creationId xmlns:a16="http://schemas.microsoft.com/office/drawing/2014/main" id="{E7301191-652E-445C-B015-359FA55A9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9" name="תיבת טקסט 148">
                      <a:extLst>
                        <a:ext uri="{FF2B5EF4-FFF2-40B4-BE49-F238E27FC236}">
                          <a16:creationId xmlns:a16="http://schemas.microsoft.com/office/drawing/2014/main" id="{60E77840-C34C-47A9-840E-05153A1588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2" name="קבוצה 131">
                    <a:extLst>
                      <a:ext uri="{FF2B5EF4-FFF2-40B4-BE49-F238E27FC236}">
                        <a16:creationId xmlns:a16="http://schemas.microsoft.com/office/drawing/2014/main" id="{AE8FDE30-AB37-465C-9A2A-8E90465A432D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46" name="10 צלעות 145">
                      <a:extLst>
                        <a:ext uri="{FF2B5EF4-FFF2-40B4-BE49-F238E27FC236}">
                          <a16:creationId xmlns:a16="http://schemas.microsoft.com/office/drawing/2014/main" id="{30C18EDC-8DE0-46A9-86BF-4701AE24D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7" name="תיבת טקסט 146">
                      <a:extLst>
                        <a:ext uri="{FF2B5EF4-FFF2-40B4-BE49-F238E27FC236}">
                          <a16:creationId xmlns:a16="http://schemas.microsoft.com/office/drawing/2014/main" id="{D62038C0-5DCD-4650-A1D0-654FA9A9DC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קבוצה 132">
                    <a:extLst>
                      <a:ext uri="{FF2B5EF4-FFF2-40B4-BE49-F238E27FC236}">
                        <a16:creationId xmlns:a16="http://schemas.microsoft.com/office/drawing/2014/main" id="{59B81615-41EC-495E-A843-918CEA7E748D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44" name="10 צלעות 143">
                      <a:extLst>
                        <a:ext uri="{FF2B5EF4-FFF2-40B4-BE49-F238E27FC236}">
                          <a16:creationId xmlns:a16="http://schemas.microsoft.com/office/drawing/2014/main" id="{7B223C3E-38CC-4DED-8C79-5AA8DB615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5" name="תיבת טקסט 144">
                      <a:extLst>
                        <a:ext uri="{FF2B5EF4-FFF2-40B4-BE49-F238E27FC236}">
                          <a16:creationId xmlns:a16="http://schemas.microsoft.com/office/drawing/2014/main" id="{C5556696-18BA-4512-80A8-DF76AF8D96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4" name="קבוצה 133">
                    <a:extLst>
                      <a:ext uri="{FF2B5EF4-FFF2-40B4-BE49-F238E27FC236}">
                        <a16:creationId xmlns:a16="http://schemas.microsoft.com/office/drawing/2014/main" id="{437FDF89-19BE-411E-9DBB-A4F8EB251B73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42" name="10 צלעות 141">
                      <a:extLst>
                        <a:ext uri="{FF2B5EF4-FFF2-40B4-BE49-F238E27FC236}">
                          <a16:creationId xmlns:a16="http://schemas.microsoft.com/office/drawing/2014/main" id="{018AD84E-6A62-4489-90F9-2A2338CA1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3" name="תיבת טקסט 142">
                      <a:extLst>
                        <a:ext uri="{FF2B5EF4-FFF2-40B4-BE49-F238E27FC236}">
                          <a16:creationId xmlns:a16="http://schemas.microsoft.com/office/drawing/2014/main" id="{F95B61F1-5FC4-4D79-AE3B-9633C8729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5" name="קבוצה 134">
                    <a:extLst>
                      <a:ext uri="{FF2B5EF4-FFF2-40B4-BE49-F238E27FC236}">
                        <a16:creationId xmlns:a16="http://schemas.microsoft.com/office/drawing/2014/main" id="{9A178DA3-BA6A-41D5-BC7A-2435B2CFBDC7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40" name="10 צלעות 139">
                      <a:extLst>
                        <a:ext uri="{FF2B5EF4-FFF2-40B4-BE49-F238E27FC236}">
                          <a16:creationId xmlns:a16="http://schemas.microsoft.com/office/drawing/2014/main" id="{BB030256-DBBB-4A5C-B8D4-3653C8693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41" name="תיבת טקסט 140">
                      <a:extLst>
                        <a:ext uri="{FF2B5EF4-FFF2-40B4-BE49-F238E27FC236}">
                          <a16:creationId xmlns:a16="http://schemas.microsoft.com/office/drawing/2014/main" id="{A63B2767-1510-48D7-AC8C-3C7019570D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36" name="תיבת טקסט 135">
                    <a:extLst>
                      <a:ext uri="{FF2B5EF4-FFF2-40B4-BE49-F238E27FC236}">
                        <a16:creationId xmlns:a16="http://schemas.microsoft.com/office/drawing/2014/main" id="{9613A17D-4183-4E9B-831F-8618ADEA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37" name="קבוצה 136">
                    <a:extLst>
                      <a:ext uri="{FF2B5EF4-FFF2-40B4-BE49-F238E27FC236}">
                        <a16:creationId xmlns:a16="http://schemas.microsoft.com/office/drawing/2014/main" id="{00FD58E4-A982-45E8-A055-D3B0EC74914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38" name="10 צלעות 137">
                      <a:extLst>
                        <a:ext uri="{FF2B5EF4-FFF2-40B4-BE49-F238E27FC236}">
                          <a16:creationId xmlns:a16="http://schemas.microsoft.com/office/drawing/2014/main" id="{BFE23E2A-DCFA-479E-B427-3D2C94007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39" name="תיבת טקסט 138">
                      <a:extLst>
                        <a:ext uri="{FF2B5EF4-FFF2-40B4-BE49-F238E27FC236}">
                          <a16:creationId xmlns:a16="http://schemas.microsoft.com/office/drawing/2014/main" id="{94BD0215-BF5B-4756-9121-652E2B218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88" name="קבוצה 87">
                <a:extLst>
                  <a:ext uri="{FF2B5EF4-FFF2-40B4-BE49-F238E27FC236}">
                    <a16:creationId xmlns:a16="http://schemas.microsoft.com/office/drawing/2014/main" id="{FE4B5006-0987-4687-8FCD-782AC925C02E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89" name="קבוצה 88">
                  <a:extLst>
                    <a:ext uri="{FF2B5EF4-FFF2-40B4-BE49-F238E27FC236}">
                      <a16:creationId xmlns:a16="http://schemas.microsoft.com/office/drawing/2014/main" id="{2BA9FC21-8D05-4349-9226-CC774A371637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110" name="קבוצה 109">
                    <a:extLst>
                      <a:ext uri="{FF2B5EF4-FFF2-40B4-BE49-F238E27FC236}">
                        <a16:creationId xmlns:a16="http://schemas.microsoft.com/office/drawing/2014/main" id="{13FEF9BA-87C8-46FC-A229-61CA8967F10D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27" name="10 צלעות 126">
                      <a:extLst>
                        <a:ext uri="{FF2B5EF4-FFF2-40B4-BE49-F238E27FC236}">
                          <a16:creationId xmlns:a16="http://schemas.microsoft.com/office/drawing/2014/main" id="{23E70705-8053-465D-BDE4-96124EE17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8" name="תיבת טקסט 127">
                      <a:extLst>
                        <a:ext uri="{FF2B5EF4-FFF2-40B4-BE49-F238E27FC236}">
                          <a16:creationId xmlns:a16="http://schemas.microsoft.com/office/drawing/2014/main" id="{9E2F0180-C498-4F2E-AC23-9C79562DD8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קבוצה 110">
                    <a:extLst>
                      <a:ext uri="{FF2B5EF4-FFF2-40B4-BE49-F238E27FC236}">
                        <a16:creationId xmlns:a16="http://schemas.microsoft.com/office/drawing/2014/main" id="{48DCB839-CA55-419C-9064-F68E1C92EEE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25" name="10 צלעות 124">
                      <a:extLst>
                        <a:ext uri="{FF2B5EF4-FFF2-40B4-BE49-F238E27FC236}">
                          <a16:creationId xmlns:a16="http://schemas.microsoft.com/office/drawing/2014/main" id="{D84D3EA9-A8EB-4477-BA2B-8B0AC6B0F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6" name="תיבת טקסט 125">
                      <a:extLst>
                        <a:ext uri="{FF2B5EF4-FFF2-40B4-BE49-F238E27FC236}">
                          <a16:creationId xmlns:a16="http://schemas.microsoft.com/office/drawing/2014/main" id="{3A6A1815-97E4-451E-9A30-9ED1B09B26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קבוצה 111">
                    <a:extLst>
                      <a:ext uri="{FF2B5EF4-FFF2-40B4-BE49-F238E27FC236}">
                        <a16:creationId xmlns:a16="http://schemas.microsoft.com/office/drawing/2014/main" id="{7B1AC669-EE7E-47A8-A72C-6A27A58C2998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23" name="10 צלעות 122">
                      <a:extLst>
                        <a:ext uri="{FF2B5EF4-FFF2-40B4-BE49-F238E27FC236}">
                          <a16:creationId xmlns:a16="http://schemas.microsoft.com/office/drawing/2014/main" id="{3DCD398E-F774-4464-859D-D1CD9F702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4" name="תיבת טקסט 123">
                      <a:extLst>
                        <a:ext uri="{FF2B5EF4-FFF2-40B4-BE49-F238E27FC236}">
                          <a16:creationId xmlns:a16="http://schemas.microsoft.com/office/drawing/2014/main" id="{B1E38ECE-793F-4215-914B-EC7C2B97E6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3" name="קבוצה 112">
                    <a:extLst>
                      <a:ext uri="{FF2B5EF4-FFF2-40B4-BE49-F238E27FC236}">
                        <a16:creationId xmlns:a16="http://schemas.microsoft.com/office/drawing/2014/main" id="{05E80628-28C0-4F74-BAD6-54555C98195A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21" name="10 צלעות 120">
                      <a:extLst>
                        <a:ext uri="{FF2B5EF4-FFF2-40B4-BE49-F238E27FC236}">
                          <a16:creationId xmlns:a16="http://schemas.microsoft.com/office/drawing/2014/main" id="{12A012CF-F90F-4A74-90C1-E93A4804B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2" name="תיבת טקסט 121">
                      <a:extLst>
                        <a:ext uri="{FF2B5EF4-FFF2-40B4-BE49-F238E27FC236}">
                          <a16:creationId xmlns:a16="http://schemas.microsoft.com/office/drawing/2014/main" id="{62A6468C-5F9E-4808-95BC-15A8A19BAF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4" name="קבוצה 113">
                    <a:extLst>
                      <a:ext uri="{FF2B5EF4-FFF2-40B4-BE49-F238E27FC236}">
                        <a16:creationId xmlns:a16="http://schemas.microsoft.com/office/drawing/2014/main" id="{CE4A2DC1-9BBC-43CE-8925-C008F7A1F21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19" name="10 צלעות 118">
                      <a:extLst>
                        <a:ext uri="{FF2B5EF4-FFF2-40B4-BE49-F238E27FC236}">
                          <a16:creationId xmlns:a16="http://schemas.microsoft.com/office/drawing/2014/main" id="{6C9336FA-36C6-4E4D-8809-173C4120F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20" name="תיבת טקסט 119">
                      <a:extLst>
                        <a:ext uri="{FF2B5EF4-FFF2-40B4-BE49-F238E27FC236}">
                          <a16:creationId xmlns:a16="http://schemas.microsoft.com/office/drawing/2014/main" id="{D3C58CC3-2E4B-4B8B-A219-DF75C6D6E1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15" name="תיבת טקסט 114">
                    <a:extLst>
                      <a:ext uri="{FF2B5EF4-FFF2-40B4-BE49-F238E27FC236}">
                        <a16:creationId xmlns:a16="http://schemas.microsoft.com/office/drawing/2014/main" id="{30C7CD75-3B4A-4158-A5A3-4CB5A5AEAF79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16" name="קבוצה 115">
                    <a:extLst>
                      <a:ext uri="{FF2B5EF4-FFF2-40B4-BE49-F238E27FC236}">
                        <a16:creationId xmlns:a16="http://schemas.microsoft.com/office/drawing/2014/main" id="{674CB2E8-7FAF-43E6-8A0C-DDE9E6DE8629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17" name="10 צלעות 116">
                      <a:extLst>
                        <a:ext uri="{FF2B5EF4-FFF2-40B4-BE49-F238E27FC236}">
                          <a16:creationId xmlns:a16="http://schemas.microsoft.com/office/drawing/2014/main" id="{5C9EFCD1-7DB8-4CC1-851D-77163348CC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18" name="תיבת טקסט 117">
                      <a:extLst>
                        <a:ext uri="{FF2B5EF4-FFF2-40B4-BE49-F238E27FC236}">
                          <a16:creationId xmlns:a16="http://schemas.microsoft.com/office/drawing/2014/main" id="{C06258D9-34C7-44EC-A871-4231325544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90" name="קבוצה 89">
                  <a:extLst>
                    <a:ext uri="{FF2B5EF4-FFF2-40B4-BE49-F238E27FC236}">
                      <a16:creationId xmlns:a16="http://schemas.microsoft.com/office/drawing/2014/main" id="{D6D122CB-AC49-446C-99AD-B31830D687D8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91" name="קבוצה 90">
                    <a:extLst>
                      <a:ext uri="{FF2B5EF4-FFF2-40B4-BE49-F238E27FC236}">
                        <a16:creationId xmlns:a16="http://schemas.microsoft.com/office/drawing/2014/main" id="{DF5F31CF-B292-4539-B23C-CBDC1049F046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08" name="10 צלעות 107">
                      <a:extLst>
                        <a:ext uri="{FF2B5EF4-FFF2-40B4-BE49-F238E27FC236}">
                          <a16:creationId xmlns:a16="http://schemas.microsoft.com/office/drawing/2014/main" id="{B4B83DF6-C0D4-4808-97F2-F29C301CC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9" name="תיבת טקסט 108">
                      <a:extLst>
                        <a:ext uri="{FF2B5EF4-FFF2-40B4-BE49-F238E27FC236}">
                          <a16:creationId xmlns:a16="http://schemas.microsoft.com/office/drawing/2014/main" id="{EEFE2BCC-D9F1-4957-8595-296241A1B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2" name="קבוצה 91">
                    <a:extLst>
                      <a:ext uri="{FF2B5EF4-FFF2-40B4-BE49-F238E27FC236}">
                        <a16:creationId xmlns:a16="http://schemas.microsoft.com/office/drawing/2014/main" id="{079B8EEA-9FA8-45AB-BD5D-FE0FACF9AE1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06" name="10 צלעות 105">
                      <a:extLst>
                        <a:ext uri="{FF2B5EF4-FFF2-40B4-BE49-F238E27FC236}">
                          <a16:creationId xmlns:a16="http://schemas.microsoft.com/office/drawing/2014/main" id="{34647F28-7D62-44FE-B03D-06518C1802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7" name="תיבת טקסט 106">
                      <a:extLst>
                        <a:ext uri="{FF2B5EF4-FFF2-40B4-BE49-F238E27FC236}">
                          <a16:creationId xmlns:a16="http://schemas.microsoft.com/office/drawing/2014/main" id="{19E24F2D-345F-4738-8C8C-387E9881A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3" name="קבוצה 92">
                    <a:extLst>
                      <a:ext uri="{FF2B5EF4-FFF2-40B4-BE49-F238E27FC236}">
                        <a16:creationId xmlns:a16="http://schemas.microsoft.com/office/drawing/2014/main" id="{798878E4-72D1-4D29-93AC-5BE4C19D0313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104" name="10 צלעות 103">
                      <a:extLst>
                        <a:ext uri="{FF2B5EF4-FFF2-40B4-BE49-F238E27FC236}">
                          <a16:creationId xmlns:a16="http://schemas.microsoft.com/office/drawing/2014/main" id="{A01E117A-A4E5-4719-968D-F46F2D577B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5" name="תיבת טקסט 104">
                      <a:extLst>
                        <a:ext uri="{FF2B5EF4-FFF2-40B4-BE49-F238E27FC236}">
                          <a16:creationId xmlns:a16="http://schemas.microsoft.com/office/drawing/2014/main" id="{26EBB57C-5AD5-43DA-9F4C-A07C07DF1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4" name="קבוצה 93">
                    <a:extLst>
                      <a:ext uri="{FF2B5EF4-FFF2-40B4-BE49-F238E27FC236}">
                        <a16:creationId xmlns:a16="http://schemas.microsoft.com/office/drawing/2014/main" id="{AEA677E1-47A3-4F0F-98D6-CBB0D1169C98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02" name="10 צלעות 101">
                      <a:extLst>
                        <a:ext uri="{FF2B5EF4-FFF2-40B4-BE49-F238E27FC236}">
                          <a16:creationId xmlns:a16="http://schemas.microsoft.com/office/drawing/2014/main" id="{FC2EF163-D8E5-4BCA-933B-D9F309961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3" name="תיבת טקסט 102">
                      <a:extLst>
                        <a:ext uri="{FF2B5EF4-FFF2-40B4-BE49-F238E27FC236}">
                          <a16:creationId xmlns:a16="http://schemas.microsoft.com/office/drawing/2014/main" id="{E429445D-51A7-4860-A056-7DD1BAD84B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95" name="קבוצה 94">
                    <a:extLst>
                      <a:ext uri="{FF2B5EF4-FFF2-40B4-BE49-F238E27FC236}">
                        <a16:creationId xmlns:a16="http://schemas.microsoft.com/office/drawing/2014/main" id="{FE9FEDE9-95EF-46C8-9EF5-F3714794AD61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00" name="10 צלעות 99">
                      <a:extLst>
                        <a:ext uri="{FF2B5EF4-FFF2-40B4-BE49-F238E27FC236}">
                          <a16:creationId xmlns:a16="http://schemas.microsoft.com/office/drawing/2014/main" id="{08B88224-3EC2-45EC-B9B9-E9F500A0CF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01" name="תיבת טקסט 100">
                      <a:extLst>
                        <a:ext uri="{FF2B5EF4-FFF2-40B4-BE49-F238E27FC236}">
                          <a16:creationId xmlns:a16="http://schemas.microsoft.com/office/drawing/2014/main" id="{205B78F0-46DC-496C-8DCD-F20BB34098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96" name="תיבת טקסט 95">
                    <a:extLst>
                      <a:ext uri="{FF2B5EF4-FFF2-40B4-BE49-F238E27FC236}">
                        <a16:creationId xmlns:a16="http://schemas.microsoft.com/office/drawing/2014/main" id="{25B8E763-77C9-4BCA-AE3E-FB37FFC96D6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7" name="קבוצה 96">
                    <a:extLst>
                      <a:ext uri="{FF2B5EF4-FFF2-40B4-BE49-F238E27FC236}">
                        <a16:creationId xmlns:a16="http://schemas.microsoft.com/office/drawing/2014/main" id="{078C3BAB-5859-49E4-8F9A-A408277DAE9C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98" name="10 צלעות 97">
                      <a:extLst>
                        <a:ext uri="{FF2B5EF4-FFF2-40B4-BE49-F238E27FC236}">
                          <a16:creationId xmlns:a16="http://schemas.microsoft.com/office/drawing/2014/main" id="{2C481483-6793-4B53-83D3-15043819A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99" name="תיבת טקסט 98">
                      <a:extLst>
                        <a:ext uri="{FF2B5EF4-FFF2-40B4-BE49-F238E27FC236}">
                          <a16:creationId xmlns:a16="http://schemas.microsoft.com/office/drawing/2014/main" id="{A547D80D-3AED-4162-8689-99C0F6437E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B585D8B3-5FDD-464E-A3FF-C8B25A09F629}"/>
                </a:ext>
              </a:extLst>
            </p:cNvPr>
            <p:cNvGrpSpPr/>
            <p:nvPr/>
          </p:nvGrpSpPr>
          <p:grpSpPr>
            <a:xfrm>
              <a:off x="8783501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5" name="קבוצה 4">
                <a:extLst>
                  <a:ext uri="{FF2B5EF4-FFF2-40B4-BE49-F238E27FC236}">
                    <a16:creationId xmlns:a16="http://schemas.microsoft.com/office/drawing/2014/main" id="{F3FFB572-B544-4868-98D7-5009213DEDF3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47" name="קבוצה 46">
                  <a:extLst>
                    <a:ext uri="{FF2B5EF4-FFF2-40B4-BE49-F238E27FC236}">
                      <a16:creationId xmlns:a16="http://schemas.microsoft.com/office/drawing/2014/main" id="{96D03F23-C152-4FCC-A2EF-95666E00DA36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8" name="קבוצה 67">
                    <a:extLst>
                      <a:ext uri="{FF2B5EF4-FFF2-40B4-BE49-F238E27FC236}">
                        <a16:creationId xmlns:a16="http://schemas.microsoft.com/office/drawing/2014/main" id="{0083DD29-FAF1-4197-88DD-4842A10DF08C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85" name="10 צלעות 84">
                      <a:extLst>
                        <a:ext uri="{FF2B5EF4-FFF2-40B4-BE49-F238E27FC236}">
                          <a16:creationId xmlns:a16="http://schemas.microsoft.com/office/drawing/2014/main" id="{777B6CF8-5DC2-4641-9DB3-2380E46FE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6" name="תיבת טקסט 85">
                      <a:extLst>
                        <a:ext uri="{FF2B5EF4-FFF2-40B4-BE49-F238E27FC236}">
                          <a16:creationId xmlns:a16="http://schemas.microsoft.com/office/drawing/2014/main" id="{7BBCE512-EA28-4DED-A0A7-0D5182DBEC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9" name="קבוצה 68">
                    <a:extLst>
                      <a:ext uri="{FF2B5EF4-FFF2-40B4-BE49-F238E27FC236}">
                        <a16:creationId xmlns:a16="http://schemas.microsoft.com/office/drawing/2014/main" id="{77862EA5-AC52-4618-966E-78F664D36EA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83" name="10 צלעות 82">
                      <a:extLst>
                        <a:ext uri="{FF2B5EF4-FFF2-40B4-BE49-F238E27FC236}">
                          <a16:creationId xmlns:a16="http://schemas.microsoft.com/office/drawing/2014/main" id="{029370FF-1B67-464A-A148-78FEA0656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4" name="תיבת טקסט 83">
                      <a:extLst>
                        <a:ext uri="{FF2B5EF4-FFF2-40B4-BE49-F238E27FC236}">
                          <a16:creationId xmlns:a16="http://schemas.microsoft.com/office/drawing/2014/main" id="{7B38084C-79FA-46CE-8F1D-F3D6827322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" name="קבוצה 69">
                    <a:extLst>
                      <a:ext uri="{FF2B5EF4-FFF2-40B4-BE49-F238E27FC236}">
                        <a16:creationId xmlns:a16="http://schemas.microsoft.com/office/drawing/2014/main" id="{65D89EC8-DDFA-48E9-947D-85DCD2F36040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81" name="10 צלעות 80">
                      <a:extLst>
                        <a:ext uri="{FF2B5EF4-FFF2-40B4-BE49-F238E27FC236}">
                          <a16:creationId xmlns:a16="http://schemas.microsoft.com/office/drawing/2014/main" id="{AEF10C11-1698-4FF4-A1D3-97B9E4442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2" name="תיבת טקסט 81">
                      <a:extLst>
                        <a:ext uri="{FF2B5EF4-FFF2-40B4-BE49-F238E27FC236}">
                          <a16:creationId xmlns:a16="http://schemas.microsoft.com/office/drawing/2014/main" id="{7E34E341-F19B-4A5A-96D7-EC0769B690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1" name="קבוצה 70">
                    <a:extLst>
                      <a:ext uri="{FF2B5EF4-FFF2-40B4-BE49-F238E27FC236}">
                        <a16:creationId xmlns:a16="http://schemas.microsoft.com/office/drawing/2014/main" id="{90EC3F48-BD74-4C11-A971-98B120F7553E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9" name="10 צלעות 78">
                      <a:extLst>
                        <a:ext uri="{FF2B5EF4-FFF2-40B4-BE49-F238E27FC236}">
                          <a16:creationId xmlns:a16="http://schemas.microsoft.com/office/drawing/2014/main" id="{75533EB3-E41F-4375-A066-BED8C5818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80" name="תיבת טקסט 79">
                      <a:extLst>
                        <a:ext uri="{FF2B5EF4-FFF2-40B4-BE49-F238E27FC236}">
                          <a16:creationId xmlns:a16="http://schemas.microsoft.com/office/drawing/2014/main" id="{8AF409AA-120C-4191-A621-0D3AD214CE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" name="קבוצה 71">
                    <a:extLst>
                      <a:ext uri="{FF2B5EF4-FFF2-40B4-BE49-F238E27FC236}">
                        <a16:creationId xmlns:a16="http://schemas.microsoft.com/office/drawing/2014/main" id="{9F06C439-F9BA-40F4-9EC8-BD99375C4D48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7" name="10 צלעות 76">
                      <a:extLst>
                        <a:ext uri="{FF2B5EF4-FFF2-40B4-BE49-F238E27FC236}">
                          <a16:creationId xmlns:a16="http://schemas.microsoft.com/office/drawing/2014/main" id="{8F9A85D0-66A9-435B-9980-34F06BFC88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8" name="תיבת טקסט 77">
                      <a:extLst>
                        <a:ext uri="{FF2B5EF4-FFF2-40B4-BE49-F238E27FC236}">
                          <a16:creationId xmlns:a16="http://schemas.microsoft.com/office/drawing/2014/main" id="{F1ADE918-AD29-46CB-AA11-73AE90FDD9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3" name="תיבת טקסט 72">
                    <a:extLst>
                      <a:ext uri="{FF2B5EF4-FFF2-40B4-BE49-F238E27FC236}">
                        <a16:creationId xmlns:a16="http://schemas.microsoft.com/office/drawing/2014/main" id="{8EF1037C-0616-4AA5-AD8E-E592CDFA52C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4" name="קבוצה 73">
                    <a:extLst>
                      <a:ext uri="{FF2B5EF4-FFF2-40B4-BE49-F238E27FC236}">
                        <a16:creationId xmlns:a16="http://schemas.microsoft.com/office/drawing/2014/main" id="{C47AAC33-EAD0-4DE2-B0D0-6FE39BAFC3E2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" name="10 צלעות 74">
                      <a:extLst>
                        <a:ext uri="{FF2B5EF4-FFF2-40B4-BE49-F238E27FC236}">
                          <a16:creationId xmlns:a16="http://schemas.microsoft.com/office/drawing/2014/main" id="{A2D22D69-4798-45F3-8C1D-6CE8EEB1B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6" name="תיבת טקסט 75">
                      <a:extLst>
                        <a:ext uri="{FF2B5EF4-FFF2-40B4-BE49-F238E27FC236}">
                          <a16:creationId xmlns:a16="http://schemas.microsoft.com/office/drawing/2014/main" id="{75850521-091A-4A09-98A4-E422BF0AF0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8" name="קבוצה 47">
                  <a:extLst>
                    <a:ext uri="{FF2B5EF4-FFF2-40B4-BE49-F238E27FC236}">
                      <a16:creationId xmlns:a16="http://schemas.microsoft.com/office/drawing/2014/main" id="{70C4D974-3B1D-4F63-91AD-D6D60AF75CFD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49" name="קבוצה 48">
                    <a:extLst>
                      <a:ext uri="{FF2B5EF4-FFF2-40B4-BE49-F238E27FC236}">
                        <a16:creationId xmlns:a16="http://schemas.microsoft.com/office/drawing/2014/main" id="{28A04EAD-D94D-41A3-802F-B745F7300119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6" name="10 צלעות 65">
                      <a:extLst>
                        <a:ext uri="{FF2B5EF4-FFF2-40B4-BE49-F238E27FC236}">
                          <a16:creationId xmlns:a16="http://schemas.microsoft.com/office/drawing/2014/main" id="{1A57956B-56FE-4580-842F-997073197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" name="תיבת טקסט 66">
                      <a:extLst>
                        <a:ext uri="{FF2B5EF4-FFF2-40B4-BE49-F238E27FC236}">
                          <a16:creationId xmlns:a16="http://schemas.microsoft.com/office/drawing/2014/main" id="{1B6FDE69-EC4D-4399-A875-002E7E13E5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0" name="קבוצה 49">
                    <a:extLst>
                      <a:ext uri="{FF2B5EF4-FFF2-40B4-BE49-F238E27FC236}">
                        <a16:creationId xmlns:a16="http://schemas.microsoft.com/office/drawing/2014/main" id="{DB0BA171-8512-4026-B02F-75192CCE0D55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4" name="10 צלעות 63">
                      <a:extLst>
                        <a:ext uri="{FF2B5EF4-FFF2-40B4-BE49-F238E27FC236}">
                          <a16:creationId xmlns:a16="http://schemas.microsoft.com/office/drawing/2014/main" id="{3EF89137-36C7-4D04-8DDE-60E528815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" name="תיבת טקסט 64">
                      <a:extLst>
                        <a:ext uri="{FF2B5EF4-FFF2-40B4-BE49-F238E27FC236}">
                          <a16:creationId xmlns:a16="http://schemas.microsoft.com/office/drawing/2014/main" id="{67385050-FD61-46A8-805A-8A690ADED0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1" name="קבוצה 50">
                    <a:extLst>
                      <a:ext uri="{FF2B5EF4-FFF2-40B4-BE49-F238E27FC236}">
                        <a16:creationId xmlns:a16="http://schemas.microsoft.com/office/drawing/2014/main" id="{40DE8259-4B3F-4E60-9307-8869999878A2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2" name="10 צלעות 61">
                      <a:extLst>
                        <a:ext uri="{FF2B5EF4-FFF2-40B4-BE49-F238E27FC236}">
                          <a16:creationId xmlns:a16="http://schemas.microsoft.com/office/drawing/2014/main" id="{C5CB7795-4871-4259-A90A-09D0FE265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" name="תיבת טקסט 62">
                      <a:extLst>
                        <a:ext uri="{FF2B5EF4-FFF2-40B4-BE49-F238E27FC236}">
                          <a16:creationId xmlns:a16="http://schemas.microsoft.com/office/drawing/2014/main" id="{E4ABAB72-FBF2-49C2-BE2D-40933195A1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2" name="קבוצה 51">
                    <a:extLst>
                      <a:ext uri="{FF2B5EF4-FFF2-40B4-BE49-F238E27FC236}">
                        <a16:creationId xmlns:a16="http://schemas.microsoft.com/office/drawing/2014/main" id="{B86D3CFE-9810-4BDA-BBCE-C0E385605533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0" name="10 צלעות 59">
                      <a:extLst>
                        <a:ext uri="{FF2B5EF4-FFF2-40B4-BE49-F238E27FC236}">
                          <a16:creationId xmlns:a16="http://schemas.microsoft.com/office/drawing/2014/main" id="{5B14B9A9-11A2-4092-A2DD-35ED19DBE2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" name="תיבת טקסט 60">
                      <a:extLst>
                        <a:ext uri="{FF2B5EF4-FFF2-40B4-BE49-F238E27FC236}">
                          <a16:creationId xmlns:a16="http://schemas.microsoft.com/office/drawing/2014/main" id="{F37271EE-2944-4F6B-AA9E-06DD4C9B1D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53" name="קבוצה 52">
                    <a:extLst>
                      <a:ext uri="{FF2B5EF4-FFF2-40B4-BE49-F238E27FC236}">
                        <a16:creationId xmlns:a16="http://schemas.microsoft.com/office/drawing/2014/main" id="{FB695721-CC56-44EE-9D99-398BBC44931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58" name="10 צלעות 57">
                      <a:extLst>
                        <a:ext uri="{FF2B5EF4-FFF2-40B4-BE49-F238E27FC236}">
                          <a16:creationId xmlns:a16="http://schemas.microsoft.com/office/drawing/2014/main" id="{D1A56577-8998-4A03-8B1D-8D71CA6AA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59" name="תיבת טקסט 58">
                      <a:extLst>
                        <a:ext uri="{FF2B5EF4-FFF2-40B4-BE49-F238E27FC236}">
                          <a16:creationId xmlns:a16="http://schemas.microsoft.com/office/drawing/2014/main" id="{97F232E9-9E55-41DA-9FBB-1EEFF9DA4C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54" name="תיבת טקסט 53">
                    <a:extLst>
                      <a:ext uri="{FF2B5EF4-FFF2-40B4-BE49-F238E27FC236}">
                        <a16:creationId xmlns:a16="http://schemas.microsoft.com/office/drawing/2014/main" id="{2AC95A14-7048-4146-8AC8-2A18A126D1B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55" name="קבוצה 54">
                    <a:extLst>
                      <a:ext uri="{FF2B5EF4-FFF2-40B4-BE49-F238E27FC236}">
                        <a16:creationId xmlns:a16="http://schemas.microsoft.com/office/drawing/2014/main" id="{5E9B641F-DC22-4E9B-A9C1-0393986E9BC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56" name="10 צלעות 55">
                      <a:extLst>
                        <a:ext uri="{FF2B5EF4-FFF2-40B4-BE49-F238E27FC236}">
                          <a16:creationId xmlns:a16="http://schemas.microsoft.com/office/drawing/2014/main" id="{459AF56B-9E6A-416F-823E-2E0607065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57" name="תיבת טקסט 56">
                      <a:extLst>
                        <a:ext uri="{FF2B5EF4-FFF2-40B4-BE49-F238E27FC236}">
                          <a16:creationId xmlns:a16="http://schemas.microsoft.com/office/drawing/2014/main" id="{D1163FD1-0BFB-4EC2-8176-E4A3B71B97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" name="קבוצה 5">
                <a:extLst>
                  <a:ext uri="{FF2B5EF4-FFF2-40B4-BE49-F238E27FC236}">
                    <a16:creationId xmlns:a16="http://schemas.microsoft.com/office/drawing/2014/main" id="{954A64E2-A2F2-48D7-9507-37EAFCBDAC5D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7" name="קבוצה 6">
                  <a:extLst>
                    <a:ext uri="{FF2B5EF4-FFF2-40B4-BE49-F238E27FC236}">
                      <a16:creationId xmlns:a16="http://schemas.microsoft.com/office/drawing/2014/main" id="{8D561F5F-9786-4880-B0C5-9208A59394CF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28" name="קבוצה 27">
                    <a:extLst>
                      <a:ext uri="{FF2B5EF4-FFF2-40B4-BE49-F238E27FC236}">
                        <a16:creationId xmlns:a16="http://schemas.microsoft.com/office/drawing/2014/main" id="{B96308C7-56FD-443B-BD3E-AF05C25E76DF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45" name="10 צלעות 44">
                      <a:extLst>
                        <a:ext uri="{FF2B5EF4-FFF2-40B4-BE49-F238E27FC236}">
                          <a16:creationId xmlns:a16="http://schemas.microsoft.com/office/drawing/2014/main" id="{6C101273-8FB6-4DC3-BEBA-FC3CD516A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6" name="תיבת טקסט 45">
                      <a:extLst>
                        <a:ext uri="{FF2B5EF4-FFF2-40B4-BE49-F238E27FC236}">
                          <a16:creationId xmlns:a16="http://schemas.microsoft.com/office/drawing/2014/main" id="{794DFEF2-BDA3-49A4-9788-14384F2855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29" name="קבוצה 28">
                    <a:extLst>
                      <a:ext uri="{FF2B5EF4-FFF2-40B4-BE49-F238E27FC236}">
                        <a16:creationId xmlns:a16="http://schemas.microsoft.com/office/drawing/2014/main" id="{0504CB65-F34A-4350-BDEA-06E6C651D76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43" name="10 צלעות 42">
                      <a:extLst>
                        <a:ext uri="{FF2B5EF4-FFF2-40B4-BE49-F238E27FC236}">
                          <a16:creationId xmlns:a16="http://schemas.microsoft.com/office/drawing/2014/main" id="{9D9A542C-F7BB-46EF-A0B0-F9B122081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4" name="תיבת טקסט 43">
                      <a:extLst>
                        <a:ext uri="{FF2B5EF4-FFF2-40B4-BE49-F238E27FC236}">
                          <a16:creationId xmlns:a16="http://schemas.microsoft.com/office/drawing/2014/main" id="{15A959EA-6998-402C-AD4C-DEAA1B427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0" name="קבוצה 29">
                    <a:extLst>
                      <a:ext uri="{FF2B5EF4-FFF2-40B4-BE49-F238E27FC236}">
                        <a16:creationId xmlns:a16="http://schemas.microsoft.com/office/drawing/2014/main" id="{29B216B5-4B91-4366-9BE2-FAF63DF92F2A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41" name="10 צלעות 40">
                      <a:extLst>
                        <a:ext uri="{FF2B5EF4-FFF2-40B4-BE49-F238E27FC236}">
                          <a16:creationId xmlns:a16="http://schemas.microsoft.com/office/drawing/2014/main" id="{C4311EE7-8228-4DB0-9C05-A0BA643FB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2" name="תיבת טקסט 41">
                      <a:extLst>
                        <a:ext uri="{FF2B5EF4-FFF2-40B4-BE49-F238E27FC236}">
                          <a16:creationId xmlns:a16="http://schemas.microsoft.com/office/drawing/2014/main" id="{C05E7FC6-5C13-4E7C-ACBE-53834279C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1" name="קבוצה 30">
                    <a:extLst>
                      <a:ext uri="{FF2B5EF4-FFF2-40B4-BE49-F238E27FC236}">
                        <a16:creationId xmlns:a16="http://schemas.microsoft.com/office/drawing/2014/main" id="{E3A3EAF9-08C1-4FC8-BA14-474ECDEAC2AB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39" name="10 צלעות 38">
                      <a:extLst>
                        <a:ext uri="{FF2B5EF4-FFF2-40B4-BE49-F238E27FC236}">
                          <a16:creationId xmlns:a16="http://schemas.microsoft.com/office/drawing/2014/main" id="{C2F41ED2-C7CC-4BEF-8018-FBEAA8405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40" name="תיבת טקסט 39">
                      <a:extLst>
                        <a:ext uri="{FF2B5EF4-FFF2-40B4-BE49-F238E27FC236}">
                          <a16:creationId xmlns:a16="http://schemas.microsoft.com/office/drawing/2014/main" id="{D112B6F6-85A4-428A-98D3-B767057E76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2" name="קבוצה 31">
                    <a:extLst>
                      <a:ext uri="{FF2B5EF4-FFF2-40B4-BE49-F238E27FC236}">
                        <a16:creationId xmlns:a16="http://schemas.microsoft.com/office/drawing/2014/main" id="{821462B7-2B66-47B9-84D8-F5C284868B1E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37" name="10 צלעות 36">
                      <a:extLst>
                        <a:ext uri="{FF2B5EF4-FFF2-40B4-BE49-F238E27FC236}">
                          <a16:creationId xmlns:a16="http://schemas.microsoft.com/office/drawing/2014/main" id="{C9D1C1F1-B582-4262-AD43-57EC68676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8" name="תיבת טקסט 37">
                      <a:extLst>
                        <a:ext uri="{FF2B5EF4-FFF2-40B4-BE49-F238E27FC236}">
                          <a16:creationId xmlns:a16="http://schemas.microsoft.com/office/drawing/2014/main" id="{95DB6792-2F92-406D-9D4B-9D41E594B9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3" name="תיבת טקסט 32">
                    <a:extLst>
                      <a:ext uri="{FF2B5EF4-FFF2-40B4-BE49-F238E27FC236}">
                        <a16:creationId xmlns:a16="http://schemas.microsoft.com/office/drawing/2014/main" id="{09D78AD1-AC00-44EE-88E3-401CDD8CE8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4" name="קבוצה 33">
                    <a:extLst>
                      <a:ext uri="{FF2B5EF4-FFF2-40B4-BE49-F238E27FC236}">
                        <a16:creationId xmlns:a16="http://schemas.microsoft.com/office/drawing/2014/main" id="{8DE8C0FB-4A1C-4E1A-B343-C32D5D51DDF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35" name="10 צלעות 34">
                      <a:extLst>
                        <a:ext uri="{FF2B5EF4-FFF2-40B4-BE49-F238E27FC236}">
                          <a16:creationId xmlns:a16="http://schemas.microsoft.com/office/drawing/2014/main" id="{7DA7BCEA-FFDA-4854-A4DE-4D66102507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36" name="תיבת טקסט 35">
                      <a:extLst>
                        <a:ext uri="{FF2B5EF4-FFF2-40B4-BE49-F238E27FC236}">
                          <a16:creationId xmlns:a16="http://schemas.microsoft.com/office/drawing/2014/main" id="{F51DEA98-6165-4A89-B4F7-0B6985AC78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" name="קבוצה 7">
                  <a:extLst>
                    <a:ext uri="{FF2B5EF4-FFF2-40B4-BE49-F238E27FC236}">
                      <a16:creationId xmlns:a16="http://schemas.microsoft.com/office/drawing/2014/main" id="{B8DB250D-8B0B-4B65-8804-4987DE0B2AE3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9" name="קבוצה 8">
                    <a:extLst>
                      <a:ext uri="{FF2B5EF4-FFF2-40B4-BE49-F238E27FC236}">
                        <a16:creationId xmlns:a16="http://schemas.microsoft.com/office/drawing/2014/main" id="{4BC0278E-24BA-4A82-A660-2E85ECEB023C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26" name="10 צלעות 25">
                      <a:extLst>
                        <a:ext uri="{FF2B5EF4-FFF2-40B4-BE49-F238E27FC236}">
                          <a16:creationId xmlns:a16="http://schemas.microsoft.com/office/drawing/2014/main" id="{112AE66F-F136-41C8-816F-980653745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7" name="תיבת טקסט 26">
                      <a:extLst>
                        <a:ext uri="{FF2B5EF4-FFF2-40B4-BE49-F238E27FC236}">
                          <a16:creationId xmlns:a16="http://schemas.microsoft.com/office/drawing/2014/main" id="{B94F4EBC-8C25-4383-AB6E-9626C71A87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0" name="קבוצה 9">
                    <a:extLst>
                      <a:ext uri="{FF2B5EF4-FFF2-40B4-BE49-F238E27FC236}">
                        <a16:creationId xmlns:a16="http://schemas.microsoft.com/office/drawing/2014/main" id="{C1D32274-5240-4A55-8B7A-DAEBC9607F7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24" name="10 צלעות 23">
                      <a:extLst>
                        <a:ext uri="{FF2B5EF4-FFF2-40B4-BE49-F238E27FC236}">
                          <a16:creationId xmlns:a16="http://schemas.microsoft.com/office/drawing/2014/main" id="{8E751C08-3267-43A8-9F92-699093620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5" name="תיבת טקסט 24">
                      <a:extLst>
                        <a:ext uri="{FF2B5EF4-FFF2-40B4-BE49-F238E27FC236}">
                          <a16:creationId xmlns:a16="http://schemas.microsoft.com/office/drawing/2014/main" id="{E32E80A5-C4B4-4F4C-AA5C-9278DEE02B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" name="קבוצה 10">
                    <a:extLst>
                      <a:ext uri="{FF2B5EF4-FFF2-40B4-BE49-F238E27FC236}">
                        <a16:creationId xmlns:a16="http://schemas.microsoft.com/office/drawing/2014/main" id="{F5A48683-C0EE-493E-97CE-4D0972B4F964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22" name="10 צלעות 21">
                      <a:extLst>
                        <a:ext uri="{FF2B5EF4-FFF2-40B4-BE49-F238E27FC236}">
                          <a16:creationId xmlns:a16="http://schemas.microsoft.com/office/drawing/2014/main" id="{9BC40AB8-1E5E-41B6-97FB-12719CEA2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3" name="תיבת טקסט 22">
                      <a:extLst>
                        <a:ext uri="{FF2B5EF4-FFF2-40B4-BE49-F238E27FC236}">
                          <a16:creationId xmlns:a16="http://schemas.microsoft.com/office/drawing/2014/main" id="{7FEA1961-6387-4616-B34C-87860C2111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2" name="קבוצה 11">
                    <a:extLst>
                      <a:ext uri="{FF2B5EF4-FFF2-40B4-BE49-F238E27FC236}">
                        <a16:creationId xmlns:a16="http://schemas.microsoft.com/office/drawing/2014/main" id="{AA342F17-C974-44AD-A5B2-B194A9178959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20" name="10 צלעות 19">
                      <a:extLst>
                        <a:ext uri="{FF2B5EF4-FFF2-40B4-BE49-F238E27FC236}">
                          <a16:creationId xmlns:a16="http://schemas.microsoft.com/office/drawing/2014/main" id="{59044377-0F15-49C6-B956-4F9E783E4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21" name="תיבת טקסט 20">
                      <a:extLst>
                        <a:ext uri="{FF2B5EF4-FFF2-40B4-BE49-F238E27FC236}">
                          <a16:creationId xmlns:a16="http://schemas.microsoft.com/office/drawing/2014/main" id="{903ED4AE-3BD1-4442-AD16-185C384602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3" name="קבוצה 12">
                    <a:extLst>
                      <a:ext uri="{FF2B5EF4-FFF2-40B4-BE49-F238E27FC236}">
                        <a16:creationId xmlns:a16="http://schemas.microsoft.com/office/drawing/2014/main" id="{23363089-F9BD-4B9F-B093-1939AC881AD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18" name="10 צלעות 17">
                      <a:extLst>
                        <a:ext uri="{FF2B5EF4-FFF2-40B4-BE49-F238E27FC236}">
                          <a16:creationId xmlns:a16="http://schemas.microsoft.com/office/drawing/2014/main" id="{DD868023-F537-440F-8019-63AE5B1176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9" name="תיבת טקסט 18">
                      <a:extLst>
                        <a:ext uri="{FF2B5EF4-FFF2-40B4-BE49-F238E27FC236}">
                          <a16:creationId xmlns:a16="http://schemas.microsoft.com/office/drawing/2014/main" id="{EE6B6C03-2DF7-46E6-A59C-ABF0910196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4" name="תיבת טקסט 13">
                    <a:extLst>
                      <a:ext uri="{FF2B5EF4-FFF2-40B4-BE49-F238E27FC236}">
                        <a16:creationId xmlns:a16="http://schemas.microsoft.com/office/drawing/2014/main" id="{3D314A17-8C58-4D22-8B4B-F52E2DBE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5" name="קבוצה 14">
                    <a:extLst>
                      <a:ext uri="{FF2B5EF4-FFF2-40B4-BE49-F238E27FC236}">
                        <a16:creationId xmlns:a16="http://schemas.microsoft.com/office/drawing/2014/main" id="{F1C19EC3-5A8B-454F-8AA3-D47AA00E258B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16" name="10 צלעות 15">
                      <a:extLst>
                        <a:ext uri="{FF2B5EF4-FFF2-40B4-BE49-F238E27FC236}">
                          <a16:creationId xmlns:a16="http://schemas.microsoft.com/office/drawing/2014/main" id="{57BD31FD-34A8-4181-9814-0AB9EFD61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17" name="תיבת טקסט 16">
                      <a:extLst>
                        <a:ext uri="{FF2B5EF4-FFF2-40B4-BE49-F238E27FC236}">
                          <a16:creationId xmlns:a16="http://schemas.microsoft.com/office/drawing/2014/main" id="{B2F1A3AB-0679-4EE4-AE33-79FD5A73AE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69" name="קבוצה 168">
            <a:extLst>
              <a:ext uri="{FF2B5EF4-FFF2-40B4-BE49-F238E27FC236}">
                <a16:creationId xmlns:a16="http://schemas.microsoft.com/office/drawing/2014/main" id="{CED74D0E-4FCE-406E-B1EC-D7610E386FDE}"/>
              </a:ext>
            </a:extLst>
          </p:cNvPr>
          <p:cNvGrpSpPr/>
          <p:nvPr/>
        </p:nvGrpSpPr>
        <p:grpSpPr>
          <a:xfrm>
            <a:off x="6730848" y="700664"/>
            <a:ext cx="4383707" cy="2183460"/>
            <a:chOff x="357852" y="3661196"/>
            <a:chExt cx="5033872" cy="2535511"/>
          </a:xfrm>
        </p:grpSpPr>
        <p:grpSp>
          <p:nvGrpSpPr>
            <p:cNvPr id="170" name="קבוצה 169">
              <a:extLst>
                <a:ext uri="{FF2B5EF4-FFF2-40B4-BE49-F238E27FC236}">
                  <a16:creationId xmlns:a16="http://schemas.microsoft.com/office/drawing/2014/main" id="{2B5D2005-73C5-4139-B9B7-49FCE97D31DA}"/>
                </a:ext>
              </a:extLst>
            </p:cNvPr>
            <p:cNvGrpSpPr/>
            <p:nvPr/>
          </p:nvGrpSpPr>
          <p:grpSpPr>
            <a:xfrm>
              <a:off x="357852" y="3663609"/>
              <a:ext cx="2452493" cy="606557"/>
              <a:chOff x="357852" y="3663609"/>
              <a:chExt cx="2452493" cy="606557"/>
            </a:xfrm>
          </p:grpSpPr>
          <p:grpSp>
            <p:nvGrpSpPr>
              <p:cNvPr id="542" name="קבוצה 541">
                <a:extLst>
                  <a:ext uri="{FF2B5EF4-FFF2-40B4-BE49-F238E27FC236}">
                    <a16:creationId xmlns:a16="http://schemas.microsoft.com/office/drawing/2014/main" id="{4A9AD3C8-4DBD-4654-8B57-FF9AB5C353CC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82" name="קבוצה 581">
                  <a:extLst>
                    <a:ext uri="{FF2B5EF4-FFF2-40B4-BE49-F238E27FC236}">
                      <a16:creationId xmlns:a16="http://schemas.microsoft.com/office/drawing/2014/main" id="{ED41D2A7-ABA0-43F0-B2D1-C89A35C4AA4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92" name="10 צלעות 591">
                    <a:extLst>
                      <a:ext uri="{FF2B5EF4-FFF2-40B4-BE49-F238E27FC236}">
                        <a16:creationId xmlns:a16="http://schemas.microsoft.com/office/drawing/2014/main" id="{BAF6B410-652A-42D0-B992-75AFA9DAF5A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93" name="תיבת טקסט 592">
                    <a:extLst>
                      <a:ext uri="{FF2B5EF4-FFF2-40B4-BE49-F238E27FC236}">
                        <a16:creationId xmlns:a16="http://schemas.microsoft.com/office/drawing/2014/main" id="{A1445822-72CD-4793-A647-0FB3E721027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3" name="קבוצה 582">
                  <a:extLst>
                    <a:ext uri="{FF2B5EF4-FFF2-40B4-BE49-F238E27FC236}">
                      <a16:creationId xmlns:a16="http://schemas.microsoft.com/office/drawing/2014/main" id="{D32F89C3-8D9D-45F7-86DD-45B5086518D4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90" name="10 צלעות 589">
                    <a:extLst>
                      <a:ext uri="{FF2B5EF4-FFF2-40B4-BE49-F238E27FC236}">
                        <a16:creationId xmlns:a16="http://schemas.microsoft.com/office/drawing/2014/main" id="{6503BD30-985E-4A37-AC56-C7A00E35B72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91" name="תיבת טקסט 590">
                    <a:extLst>
                      <a:ext uri="{FF2B5EF4-FFF2-40B4-BE49-F238E27FC236}">
                        <a16:creationId xmlns:a16="http://schemas.microsoft.com/office/drawing/2014/main" id="{5FE1A9C3-B85A-46D1-882D-D32B7DDCEB9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4" name="קבוצה 583">
                  <a:extLst>
                    <a:ext uri="{FF2B5EF4-FFF2-40B4-BE49-F238E27FC236}">
                      <a16:creationId xmlns:a16="http://schemas.microsoft.com/office/drawing/2014/main" id="{78A578B6-CFE6-484D-8027-736B8F2068C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88" name="10 צלעות 587">
                    <a:extLst>
                      <a:ext uri="{FF2B5EF4-FFF2-40B4-BE49-F238E27FC236}">
                        <a16:creationId xmlns:a16="http://schemas.microsoft.com/office/drawing/2014/main" id="{3EF6AB07-872B-4D71-B63E-731419C5583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89" name="תיבת טקסט 588">
                    <a:extLst>
                      <a:ext uri="{FF2B5EF4-FFF2-40B4-BE49-F238E27FC236}">
                        <a16:creationId xmlns:a16="http://schemas.microsoft.com/office/drawing/2014/main" id="{A1D6BA9D-96AB-4599-BD73-E6562D7370A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5" name="קבוצה 584">
                  <a:extLst>
                    <a:ext uri="{FF2B5EF4-FFF2-40B4-BE49-F238E27FC236}">
                      <a16:creationId xmlns:a16="http://schemas.microsoft.com/office/drawing/2014/main" id="{A282E6E6-7671-4158-A281-55F5252BD9F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86" name="10 צלעות 585">
                    <a:extLst>
                      <a:ext uri="{FF2B5EF4-FFF2-40B4-BE49-F238E27FC236}">
                        <a16:creationId xmlns:a16="http://schemas.microsoft.com/office/drawing/2014/main" id="{25C597DB-499D-4118-B04C-922DA433154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87" name="תיבת טקסט 586">
                    <a:extLst>
                      <a:ext uri="{FF2B5EF4-FFF2-40B4-BE49-F238E27FC236}">
                        <a16:creationId xmlns:a16="http://schemas.microsoft.com/office/drawing/2014/main" id="{6AA057DA-9466-43C1-8C3A-585367312CE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43" name="קבוצה 542">
                <a:extLst>
                  <a:ext uri="{FF2B5EF4-FFF2-40B4-BE49-F238E27FC236}">
                    <a16:creationId xmlns:a16="http://schemas.microsoft.com/office/drawing/2014/main" id="{576A3A30-B202-4F8D-B833-8A8C229DD883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70" name="קבוצה 569">
                  <a:extLst>
                    <a:ext uri="{FF2B5EF4-FFF2-40B4-BE49-F238E27FC236}">
                      <a16:creationId xmlns:a16="http://schemas.microsoft.com/office/drawing/2014/main" id="{74798A55-C27F-45A5-B244-FCECA9CE998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80" name="10 צלעות 579">
                    <a:extLst>
                      <a:ext uri="{FF2B5EF4-FFF2-40B4-BE49-F238E27FC236}">
                        <a16:creationId xmlns:a16="http://schemas.microsoft.com/office/drawing/2014/main" id="{2190C155-9C46-4B7A-896D-8F71B150BCAA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81" name="תיבת טקסט 580">
                    <a:extLst>
                      <a:ext uri="{FF2B5EF4-FFF2-40B4-BE49-F238E27FC236}">
                        <a16:creationId xmlns:a16="http://schemas.microsoft.com/office/drawing/2014/main" id="{F1FD1844-569A-4047-9C51-63348332FEA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1" name="קבוצה 570">
                  <a:extLst>
                    <a:ext uri="{FF2B5EF4-FFF2-40B4-BE49-F238E27FC236}">
                      <a16:creationId xmlns:a16="http://schemas.microsoft.com/office/drawing/2014/main" id="{BDEC5966-21CA-4C0D-814A-E9864B6185A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78" name="10 צלעות 577">
                    <a:extLst>
                      <a:ext uri="{FF2B5EF4-FFF2-40B4-BE49-F238E27FC236}">
                        <a16:creationId xmlns:a16="http://schemas.microsoft.com/office/drawing/2014/main" id="{281E18A1-ACE7-4715-A61C-EA4DCE91286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79" name="תיבת טקסט 578">
                    <a:extLst>
                      <a:ext uri="{FF2B5EF4-FFF2-40B4-BE49-F238E27FC236}">
                        <a16:creationId xmlns:a16="http://schemas.microsoft.com/office/drawing/2014/main" id="{3FC0045A-BF29-475B-A398-D1269332043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2" name="קבוצה 571">
                  <a:extLst>
                    <a:ext uri="{FF2B5EF4-FFF2-40B4-BE49-F238E27FC236}">
                      <a16:creationId xmlns:a16="http://schemas.microsoft.com/office/drawing/2014/main" id="{AFC9FC89-5BAD-45F1-82A5-5BBB05BFBE3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76" name="10 צלעות 575">
                    <a:extLst>
                      <a:ext uri="{FF2B5EF4-FFF2-40B4-BE49-F238E27FC236}">
                        <a16:creationId xmlns:a16="http://schemas.microsoft.com/office/drawing/2014/main" id="{F878A03C-CAB5-408B-877A-C1E2009A42C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77" name="תיבת טקסט 576">
                    <a:extLst>
                      <a:ext uri="{FF2B5EF4-FFF2-40B4-BE49-F238E27FC236}">
                        <a16:creationId xmlns:a16="http://schemas.microsoft.com/office/drawing/2014/main" id="{F9807465-46EB-4B8C-8048-D05C6126E35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3" name="קבוצה 572">
                  <a:extLst>
                    <a:ext uri="{FF2B5EF4-FFF2-40B4-BE49-F238E27FC236}">
                      <a16:creationId xmlns:a16="http://schemas.microsoft.com/office/drawing/2014/main" id="{B7DF1C69-66FA-4CCA-B7E2-DF505BAA11A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74" name="10 צלעות 573">
                    <a:extLst>
                      <a:ext uri="{FF2B5EF4-FFF2-40B4-BE49-F238E27FC236}">
                        <a16:creationId xmlns:a16="http://schemas.microsoft.com/office/drawing/2014/main" id="{44E8057A-65BF-4BC6-8E4C-BE2780C62A7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75" name="תיבת טקסט 574">
                    <a:extLst>
                      <a:ext uri="{FF2B5EF4-FFF2-40B4-BE49-F238E27FC236}">
                        <a16:creationId xmlns:a16="http://schemas.microsoft.com/office/drawing/2014/main" id="{DF7F8955-9F95-4679-823D-FA377F06529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44" name="קבוצה 543">
                <a:extLst>
                  <a:ext uri="{FF2B5EF4-FFF2-40B4-BE49-F238E27FC236}">
                    <a16:creationId xmlns:a16="http://schemas.microsoft.com/office/drawing/2014/main" id="{A90DA514-D164-4768-BEC7-2451D4BC283E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58" name="קבוצה 557">
                  <a:extLst>
                    <a:ext uri="{FF2B5EF4-FFF2-40B4-BE49-F238E27FC236}">
                      <a16:creationId xmlns:a16="http://schemas.microsoft.com/office/drawing/2014/main" id="{65DB0F43-B682-4191-B037-DFCF6EA8039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68" name="10 צלעות 567">
                    <a:extLst>
                      <a:ext uri="{FF2B5EF4-FFF2-40B4-BE49-F238E27FC236}">
                        <a16:creationId xmlns:a16="http://schemas.microsoft.com/office/drawing/2014/main" id="{7FDA406A-5767-41DB-BD04-93DC3A6BF37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9" name="תיבת טקסט 568">
                    <a:extLst>
                      <a:ext uri="{FF2B5EF4-FFF2-40B4-BE49-F238E27FC236}">
                        <a16:creationId xmlns:a16="http://schemas.microsoft.com/office/drawing/2014/main" id="{FFF74E02-B45F-4AD3-87BE-AEF5DFB076E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9" name="קבוצה 558">
                  <a:extLst>
                    <a:ext uri="{FF2B5EF4-FFF2-40B4-BE49-F238E27FC236}">
                      <a16:creationId xmlns:a16="http://schemas.microsoft.com/office/drawing/2014/main" id="{AAB06A12-65C2-48DA-A975-B38733AB8EF8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66" name="10 צלעות 565">
                    <a:extLst>
                      <a:ext uri="{FF2B5EF4-FFF2-40B4-BE49-F238E27FC236}">
                        <a16:creationId xmlns:a16="http://schemas.microsoft.com/office/drawing/2014/main" id="{993336B6-900C-487C-9EDD-9961E6FB046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7" name="תיבת טקסט 566">
                    <a:extLst>
                      <a:ext uri="{FF2B5EF4-FFF2-40B4-BE49-F238E27FC236}">
                        <a16:creationId xmlns:a16="http://schemas.microsoft.com/office/drawing/2014/main" id="{481DA857-2C05-48FC-83A0-B84E72276E0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0" name="קבוצה 559">
                  <a:extLst>
                    <a:ext uri="{FF2B5EF4-FFF2-40B4-BE49-F238E27FC236}">
                      <a16:creationId xmlns:a16="http://schemas.microsoft.com/office/drawing/2014/main" id="{314365A6-739F-44FE-88CE-25BAC74FA69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64" name="10 צלעות 563">
                    <a:extLst>
                      <a:ext uri="{FF2B5EF4-FFF2-40B4-BE49-F238E27FC236}">
                        <a16:creationId xmlns:a16="http://schemas.microsoft.com/office/drawing/2014/main" id="{E9E82438-8736-436D-95D5-DC90D4F315C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5" name="תיבת טקסט 564">
                    <a:extLst>
                      <a:ext uri="{FF2B5EF4-FFF2-40B4-BE49-F238E27FC236}">
                        <a16:creationId xmlns:a16="http://schemas.microsoft.com/office/drawing/2014/main" id="{6C27D84B-EA69-4311-9CB8-19CE5BA6065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1" name="קבוצה 560">
                  <a:extLst>
                    <a:ext uri="{FF2B5EF4-FFF2-40B4-BE49-F238E27FC236}">
                      <a16:creationId xmlns:a16="http://schemas.microsoft.com/office/drawing/2014/main" id="{66AA3552-6D42-48B4-A993-DB7BC1E6353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62" name="10 צלעות 561">
                    <a:extLst>
                      <a:ext uri="{FF2B5EF4-FFF2-40B4-BE49-F238E27FC236}">
                        <a16:creationId xmlns:a16="http://schemas.microsoft.com/office/drawing/2014/main" id="{4588363B-D240-40D5-8E97-62FA37A6B50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63" name="תיבת טקסט 562">
                    <a:extLst>
                      <a:ext uri="{FF2B5EF4-FFF2-40B4-BE49-F238E27FC236}">
                        <a16:creationId xmlns:a16="http://schemas.microsoft.com/office/drawing/2014/main" id="{A7DF7826-3E5C-4DA1-B6C2-5DD54045C4D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545" name="קבוצה 544">
                <a:extLst>
                  <a:ext uri="{FF2B5EF4-FFF2-40B4-BE49-F238E27FC236}">
                    <a16:creationId xmlns:a16="http://schemas.microsoft.com/office/drawing/2014/main" id="{34CC6A67-EE2F-4FA8-BA58-743C814BF567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46" name="קבוצה 545">
                  <a:extLst>
                    <a:ext uri="{FF2B5EF4-FFF2-40B4-BE49-F238E27FC236}">
                      <a16:creationId xmlns:a16="http://schemas.microsoft.com/office/drawing/2014/main" id="{806D0A4F-D64A-4C53-AAC6-21877F2CFC1E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56" name="10 צלעות 555">
                    <a:extLst>
                      <a:ext uri="{FF2B5EF4-FFF2-40B4-BE49-F238E27FC236}">
                        <a16:creationId xmlns:a16="http://schemas.microsoft.com/office/drawing/2014/main" id="{D4424726-6DBD-459A-8BB2-E04F4C88B768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7" name="תיבת טקסט 556">
                    <a:extLst>
                      <a:ext uri="{FF2B5EF4-FFF2-40B4-BE49-F238E27FC236}">
                        <a16:creationId xmlns:a16="http://schemas.microsoft.com/office/drawing/2014/main" id="{DCBCE89B-6FEC-4218-B033-D3ABAE949B6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47" name="קבוצה 546">
                  <a:extLst>
                    <a:ext uri="{FF2B5EF4-FFF2-40B4-BE49-F238E27FC236}">
                      <a16:creationId xmlns:a16="http://schemas.microsoft.com/office/drawing/2014/main" id="{E7CE4E4A-FFB2-490E-AAA6-539FE68191EB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54" name="10 צלעות 553">
                    <a:extLst>
                      <a:ext uri="{FF2B5EF4-FFF2-40B4-BE49-F238E27FC236}">
                        <a16:creationId xmlns:a16="http://schemas.microsoft.com/office/drawing/2014/main" id="{6789A908-4107-4D3E-A470-2E7E8E66459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5" name="תיבת טקסט 554">
                    <a:extLst>
                      <a:ext uri="{FF2B5EF4-FFF2-40B4-BE49-F238E27FC236}">
                        <a16:creationId xmlns:a16="http://schemas.microsoft.com/office/drawing/2014/main" id="{6049938B-B28D-4854-8FBE-0DCBD801273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48" name="קבוצה 547">
                  <a:extLst>
                    <a:ext uri="{FF2B5EF4-FFF2-40B4-BE49-F238E27FC236}">
                      <a16:creationId xmlns:a16="http://schemas.microsoft.com/office/drawing/2014/main" id="{5E1E95F3-5857-43DB-BC36-F6BF3D7407D7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52" name="10 צלעות 551">
                    <a:extLst>
                      <a:ext uri="{FF2B5EF4-FFF2-40B4-BE49-F238E27FC236}">
                        <a16:creationId xmlns:a16="http://schemas.microsoft.com/office/drawing/2014/main" id="{964AC641-1A72-4655-8077-E93AA0A201C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3" name="תיבת טקסט 552">
                    <a:extLst>
                      <a:ext uri="{FF2B5EF4-FFF2-40B4-BE49-F238E27FC236}">
                        <a16:creationId xmlns:a16="http://schemas.microsoft.com/office/drawing/2014/main" id="{2C346E3F-DA06-45F8-A5F1-845F6B7BDD4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49" name="קבוצה 548">
                  <a:extLst>
                    <a:ext uri="{FF2B5EF4-FFF2-40B4-BE49-F238E27FC236}">
                      <a16:creationId xmlns:a16="http://schemas.microsoft.com/office/drawing/2014/main" id="{88454A1D-8916-407D-B4B0-325D3A5C31E4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50" name="10 צלעות 549">
                    <a:extLst>
                      <a:ext uri="{FF2B5EF4-FFF2-40B4-BE49-F238E27FC236}">
                        <a16:creationId xmlns:a16="http://schemas.microsoft.com/office/drawing/2014/main" id="{21F3AA48-77D6-4C5E-9509-D5123CE02EC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51" name="תיבת טקסט 550">
                    <a:extLst>
                      <a:ext uri="{FF2B5EF4-FFF2-40B4-BE49-F238E27FC236}">
                        <a16:creationId xmlns:a16="http://schemas.microsoft.com/office/drawing/2014/main" id="{844362C9-EC01-4461-BCE3-EFD3918DFC7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1" name="קבוצה 170">
              <a:extLst>
                <a:ext uri="{FF2B5EF4-FFF2-40B4-BE49-F238E27FC236}">
                  <a16:creationId xmlns:a16="http://schemas.microsoft.com/office/drawing/2014/main" id="{43DAF06C-1687-445E-A03E-0E3EBEC3FDAF}"/>
                </a:ext>
              </a:extLst>
            </p:cNvPr>
            <p:cNvGrpSpPr/>
            <p:nvPr/>
          </p:nvGrpSpPr>
          <p:grpSpPr>
            <a:xfrm>
              <a:off x="2938993" y="3661196"/>
              <a:ext cx="2452493" cy="606557"/>
              <a:chOff x="357852" y="3663609"/>
              <a:chExt cx="2452493" cy="606557"/>
            </a:xfrm>
          </p:grpSpPr>
          <p:grpSp>
            <p:nvGrpSpPr>
              <p:cNvPr id="490" name="קבוצה 489">
                <a:extLst>
                  <a:ext uri="{FF2B5EF4-FFF2-40B4-BE49-F238E27FC236}">
                    <a16:creationId xmlns:a16="http://schemas.microsoft.com/office/drawing/2014/main" id="{A4D80212-41B2-4B8A-A3EB-9F17C70B236C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30" name="קבוצה 529">
                  <a:extLst>
                    <a:ext uri="{FF2B5EF4-FFF2-40B4-BE49-F238E27FC236}">
                      <a16:creationId xmlns:a16="http://schemas.microsoft.com/office/drawing/2014/main" id="{ED69C6AB-3418-4A69-98D6-A456E61E993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40" name="10 צלעות 539">
                    <a:extLst>
                      <a:ext uri="{FF2B5EF4-FFF2-40B4-BE49-F238E27FC236}">
                        <a16:creationId xmlns:a16="http://schemas.microsoft.com/office/drawing/2014/main" id="{FF917853-4CD0-42F7-8A5A-F9350AAE44D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41" name="תיבת טקסט 540">
                    <a:extLst>
                      <a:ext uri="{FF2B5EF4-FFF2-40B4-BE49-F238E27FC236}">
                        <a16:creationId xmlns:a16="http://schemas.microsoft.com/office/drawing/2014/main" id="{DE2C2628-2548-49B3-8983-D056D05AAD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31" name="קבוצה 530">
                  <a:extLst>
                    <a:ext uri="{FF2B5EF4-FFF2-40B4-BE49-F238E27FC236}">
                      <a16:creationId xmlns:a16="http://schemas.microsoft.com/office/drawing/2014/main" id="{CDD20D1D-82DF-4ECD-94BD-51A52D9E245F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38" name="10 צלעות 537">
                    <a:extLst>
                      <a:ext uri="{FF2B5EF4-FFF2-40B4-BE49-F238E27FC236}">
                        <a16:creationId xmlns:a16="http://schemas.microsoft.com/office/drawing/2014/main" id="{C787D02F-941D-4FCA-8C7C-F67D71DA454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39" name="תיבת טקסט 538">
                    <a:extLst>
                      <a:ext uri="{FF2B5EF4-FFF2-40B4-BE49-F238E27FC236}">
                        <a16:creationId xmlns:a16="http://schemas.microsoft.com/office/drawing/2014/main" id="{3FF84511-E384-450F-8F13-530708D2C3E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32" name="קבוצה 531">
                  <a:extLst>
                    <a:ext uri="{FF2B5EF4-FFF2-40B4-BE49-F238E27FC236}">
                      <a16:creationId xmlns:a16="http://schemas.microsoft.com/office/drawing/2014/main" id="{31A92C72-A1C4-4E46-812C-004CBF2BAA85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36" name="10 צלעות 535">
                    <a:extLst>
                      <a:ext uri="{FF2B5EF4-FFF2-40B4-BE49-F238E27FC236}">
                        <a16:creationId xmlns:a16="http://schemas.microsoft.com/office/drawing/2014/main" id="{36EEC1A2-871E-4D7C-9DFF-44E6B22BD9A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37" name="תיבת טקסט 536">
                    <a:extLst>
                      <a:ext uri="{FF2B5EF4-FFF2-40B4-BE49-F238E27FC236}">
                        <a16:creationId xmlns:a16="http://schemas.microsoft.com/office/drawing/2014/main" id="{F7BE318D-D027-4F96-9EFA-7CE9C66315C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33" name="קבוצה 532">
                  <a:extLst>
                    <a:ext uri="{FF2B5EF4-FFF2-40B4-BE49-F238E27FC236}">
                      <a16:creationId xmlns:a16="http://schemas.microsoft.com/office/drawing/2014/main" id="{E161ABFF-C8A2-4164-83AB-147BF82EAA4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34" name="10 צלעות 533">
                    <a:extLst>
                      <a:ext uri="{FF2B5EF4-FFF2-40B4-BE49-F238E27FC236}">
                        <a16:creationId xmlns:a16="http://schemas.microsoft.com/office/drawing/2014/main" id="{5B09E047-12FB-4FD5-BA8C-E0A48A6AD60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35" name="תיבת טקסט 534">
                    <a:extLst>
                      <a:ext uri="{FF2B5EF4-FFF2-40B4-BE49-F238E27FC236}">
                        <a16:creationId xmlns:a16="http://schemas.microsoft.com/office/drawing/2014/main" id="{2DE6E0BE-40EB-4FCE-B7B4-2AB7CD7EBAB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91" name="קבוצה 490">
                <a:extLst>
                  <a:ext uri="{FF2B5EF4-FFF2-40B4-BE49-F238E27FC236}">
                    <a16:creationId xmlns:a16="http://schemas.microsoft.com/office/drawing/2014/main" id="{FA1DD964-3A41-4832-A60D-93A3BFFA3CB6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18" name="קבוצה 517">
                  <a:extLst>
                    <a:ext uri="{FF2B5EF4-FFF2-40B4-BE49-F238E27FC236}">
                      <a16:creationId xmlns:a16="http://schemas.microsoft.com/office/drawing/2014/main" id="{FECA92E4-E399-45C9-A534-836892011E3D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28" name="10 צלעות 527">
                    <a:extLst>
                      <a:ext uri="{FF2B5EF4-FFF2-40B4-BE49-F238E27FC236}">
                        <a16:creationId xmlns:a16="http://schemas.microsoft.com/office/drawing/2014/main" id="{B9682FA0-0535-47DA-99C7-A822E68E7A0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9" name="תיבת טקסט 528">
                    <a:extLst>
                      <a:ext uri="{FF2B5EF4-FFF2-40B4-BE49-F238E27FC236}">
                        <a16:creationId xmlns:a16="http://schemas.microsoft.com/office/drawing/2014/main" id="{079CC9F9-F7EA-4DF7-8928-C510F4A1812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19" name="קבוצה 518">
                  <a:extLst>
                    <a:ext uri="{FF2B5EF4-FFF2-40B4-BE49-F238E27FC236}">
                      <a16:creationId xmlns:a16="http://schemas.microsoft.com/office/drawing/2014/main" id="{1AF993FC-315D-4F74-ADFB-A4AE85CE72A5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26" name="10 צלעות 525">
                    <a:extLst>
                      <a:ext uri="{FF2B5EF4-FFF2-40B4-BE49-F238E27FC236}">
                        <a16:creationId xmlns:a16="http://schemas.microsoft.com/office/drawing/2014/main" id="{9F77FB36-FF56-4DCE-A3AA-4EC44A8D8B6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7" name="תיבת טקסט 526">
                    <a:extLst>
                      <a:ext uri="{FF2B5EF4-FFF2-40B4-BE49-F238E27FC236}">
                        <a16:creationId xmlns:a16="http://schemas.microsoft.com/office/drawing/2014/main" id="{628AA7F2-388D-49AA-993D-DBEB3F6E703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20" name="קבוצה 519">
                  <a:extLst>
                    <a:ext uri="{FF2B5EF4-FFF2-40B4-BE49-F238E27FC236}">
                      <a16:creationId xmlns:a16="http://schemas.microsoft.com/office/drawing/2014/main" id="{6834F6BD-2C98-4DA6-936D-A2F9CD066F7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24" name="10 צלעות 523">
                    <a:extLst>
                      <a:ext uri="{FF2B5EF4-FFF2-40B4-BE49-F238E27FC236}">
                        <a16:creationId xmlns:a16="http://schemas.microsoft.com/office/drawing/2014/main" id="{C6287E85-DCE9-41E6-974E-ACAFEF954ED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5" name="תיבת טקסט 524">
                    <a:extLst>
                      <a:ext uri="{FF2B5EF4-FFF2-40B4-BE49-F238E27FC236}">
                        <a16:creationId xmlns:a16="http://schemas.microsoft.com/office/drawing/2014/main" id="{57B06F7F-4769-4AD6-95A4-769B9D2AE8E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21" name="קבוצה 520">
                  <a:extLst>
                    <a:ext uri="{FF2B5EF4-FFF2-40B4-BE49-F238E27FC236}">
                      <a16:creationId xmlns:a16="http://schemas.microsoft.com/office/drawing/2014/main" id="{93872236-8373-4A6C-8B66-FFA2ED1045A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22" name="10 צלעות 521">
                    <a:extLst>
                      <a:ext uri="{FF2B5EF4-FFF2-40B4-BE49-F238E27FC236}">
                        <a16:creationId xmlns:a16="http://schemas.microsoft.com/office/drawing/2014/main" id="{E102B3FB-8553-4120-AEFA-021FC088E7D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23" name="תיבת טקסט 522">
                    <a:extLst>
                      <a:ext uri="{FF2B5EF4-FFF2-40B4-BE49-F238E27FC236}">
                        <a16:creationId xmlns:a16="http://schemas.microsoft.com/office/drawing/2014/main" id="{035936DA-8D04-4D44-A291-A9EECEE93A6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92" name="קבוצה 491">
                <a:extLst>
                  <a:ext uri="{FF2B5EF4-FFF2-40B4-BE49-F238E27FC236}">
                    <a16:creationId xmlns:a16="http://schemas.microsoft.com/office/drawing/2014/main" id="{245EE691-9E5D-47DA-AD42-F1F9D6FE703A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506" name="קבוצה 505">
                  <a:extLst>
                    <a:ext uri="{FF2B5EF4-FFF2-40B4-BE49-F238E27FC236}">
                      <a16:creationId xmlns:a16="http://schemas.microsoft.com/office/drawing/2014/main" id="{FBCB4857-F2D3-41B4-978C-05643E349B2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16" name="10 צלעות 515">
                    <a:extLst>
                      <a:ext uri="{FF2B5EF4-FFF2-40B4-BE49-F238E27FC236}">
                        <a16:creationId xmlns:a16="http://schemas.microsoft.com/office/drawing/2014/main" id="{3B572575-A1EA-4060-847F-67C9364CE79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7" name="תיבת טקסט 516">
                    <a:extLst>
                      <a:ext uri="{FF2B5EF4-FFF2-40B4-BE49-F238E27FC236}">
                        <a16:creationId xmlns:a16="http://schemas.microsoft.com/office/drawing/2014/main" id="{88ABEEDE-219B-41DC-B2FA-13F80954B83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07" name="קבוצה 506">
                  <a:extLst>
                    <a:ext uri="{FF2B5EF4-FFF2-40B4-BE49-F238E27FC236}">
                      <a16:creationId xmlns:a16="http://schemas.microsoft.com/office/drawing/2014/main" id="{701583A9-3274-4709-8D47-776BA33496F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14" name="10 צלעות 513">
                    <a:extLst>
                      <a:ext uri="{FF2B5EF4-FFF2-40B4-BE49-F238E27FC236}">
                        <a16:creationId xmlns:a16="http://schemas.microsoft.com/office/drawing/2014/main" id="{9DC1F1A6-7E72-433F-B422-8C2571E96CB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5" name="תיבת טקסט 514">
                    <a:extLst>
                      <a:ext uri="{FF2B5EF4-FFF2-40B4-BE49-F238E27FC236}">
                        <a16:creationId xmlns:a16="http://schemas.microsoft.com/office/drawing/2014/main" id="{F1D3DF1E-1274-48AA-9C73-CE21E870E2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08" name="קבוצה 507">
                  <a:extLst>
                    <a:ext uri="{FF2B5EF4-FFF2-40B4-BE49-F238E27FC236}">
                      <a16:creationId xmlns:a16="http://schemas.microsoft.com/office/drawing/2014/main" id="{102F0E26-1D16-41DC-8EE8-304C99D28025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12" name="10 צלעות 511">
                    <a:extLst>
                      <a:ext uri="{FF2B5EF4-FFF2-40B4-BE49-F238E27FC236}">
                        <a16:creationId xmlns:a16="http://schemas.microsoft.com/office/drawing/2014/main" id="{13264449-10DD-453D-8996-4D97BAB2263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3" name="תיבת טקסט 512">
                    <a:extLst>
                      <a:ext uri="{FF2B5EF4-FFF2-40B4-BE49-F238E27FC236}">
                        <a16:creationId xmlns:a16="http://schemas.microsoft.com/office/drawing/2014/main" id="{7CBFCC0B-9C63-4BCC-ABF1-7FF761FAA02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09" name="קבוצה 508">
                  <a:extLst>
                    <a:ext uri="{FF2B5EF4-FFF2-40B4-BE49-F238E27FC236}">
                      <a16:creationId xmlns:a16="http://schemas.microsoft.com/office/drawing/2014/main" id="{F584EB2F-9447-40FD-95E8-BD5C5A6857AE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10" name="10 צלעות 509">
                    <a:extLst>
                      <a:ext uri="{FF2B5EF4-FFF2-40B4-BE49-F238E27FC236}">
                        <a16:creationId xmlns:a16="http://schemas.microsoft.com/office/drawing/2014/main" id="{BC64BF6F-3AF9-4F7B-B242-D8A5BE248C2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11" name="תיבת טקסט 510">
                    <a:extLst>
                      <a:ext uri="{FF2B5EF4-FFF2-40B4-BE49-F238E27FC236}">
                        <a16:creationId xmlns:a16="http://schemas.microsoft.com/office/drawing/2014/main" id="{B51D2400-EEEF-439A-9A4F-7DD09D6D938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93" name="קבוצה 492">
                <a:extLst>
                  <a:ext uri="{FF2B5EF4-FFF2-40B4-BE49-F238E27FC236}">
                    <a16:creationId xmlns:a16="http://schemas.microsoft.com/office/drawing/2014/main" id="{C1E46399-BC2B-48F8-A376-E86D438144D1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94" name="קבוצה 493">
                  <a:extLst>
                    <a:ext uri="{FF2B5EF4-FFF2-40B4-BE49-F238E27FC236}">
                      <a16:creationId xmlns:a16="http://schemas.microsoft.com/office/drawing/2014/main" id="{A05C9FFD-EA75-4B4A-A3CA-AB6D6255F26F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504" name="10 צלעות 503">
                    <a:extLst>
                      <a:ext uri="{FF2B5EF4-FFF2-40B4-BE49-F238E27FC236}">
                        <a16:creationId xmlns:a16="http://schemas.microsoft.com/office/drawing/2014/main" id="{3DC8246E-F072-4840-B0BC-D4170D3349D7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05" name="תיבת טקסט 504">
                    <a:extLst>
                      <a:ext uri="{FF2B5EF4-FFF2-40B4-BE49-F238E27FC236}">
                        <a16:creationId xmlns:a16="http://schemas.microsoft.com/office/drawing/2014/main" id="{9FAD034B-141E-4BF6-8D14-C4D72D3D1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95" name="קבוצה 494">
                  <a:extLst>
                    <a:ext uri="{FF2B5EF4-FFF2-40B4-BE49-F238E27FC236}">
                      <a16:creationId xmlns:a16="http://schemas.microsoft.com/office/drawing/2014/main" id="{48FD560C-272B-4708-9B38-6B82F4C70A6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502" name="10 צלעות 501">
                    <a:extLst>
                      <a:ext uri="{FF2B5EF4-FFF2-40B4-BE49-F238E27FC236}">
                        <a16:creationId xmlns:a16="http://schemas.microsoft.com/office/drawing/2014/main" id="{58E56BAB-294E-489B-B6BC-99577E6DDD4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03" name="תיבת טקסט 502">
                    <a:extLst>
                      <a:ext uri="{FF2B5EF4-FFF2-40B4-BE49-F238E27FC236}">
                        <a16:creationId xmlns:a16="http://schemas.microsoft.com/office/drawing/2014/main" id="{B666DC27-4B9D-4C52-8B89-93EAFE7FB8C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96" name="קבוצה 495">
                  <a:extLst>
                    <a:ext uri="{FF2B5EF4-FFF2-40B4-BE49-F238E27FC236}">
                      <a16:creationId xmlns:a16="http://schemas.microsoft.com/office/drawing/2014/main" id="{6D6E284B-3B44-48CA-B346-CC980EB3B57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500" name="10 צלעות 499">
                    <a:extLst>
                      <a:ext uri="{FF2B5EF4-FFF2-40B4-BE49-F238E27FC236}">
                        <a16:creationId xmlns:a16="http://schemas.microsoft.com/office/drawing/2014/main" id="{EC2B5A04-A5CD-4AC5-B967-3B70D072ECE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501" name="תיבת טקסט 500">
                    <a:extLst>
                      <a:ext uri="{FF2B5EF4-FFF2-40B4-BE49-F238E27FC236}">
                        <a16:creationId xmlns:a16="http://schemas.microsoft.com/office/drawing/2014/main" id="{25FED111-DAE5-436B-8B75-790FF4205D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97" name="קבוצה 496">
                  <a:extLst>
                    <a:ext uri="{FF2B5EF4-FFF2-40B4-BE49-F238E27FC236}">
                      <a16:creationId xmlns:a16="http://schemas.microsoft.com/office/drawing/2014/main" id="{5E9F569E-65D9-49AC-8E45-B2F3B4110A8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98" name="10 צלעות 497">
                    <a:extLst>
                      <a:ext uri="{FF2B5EF4-FFF2-40B4-BE49-F238E27FC236}">
                        <a16:creationId xmlns:a16="http://schemas.microsoft.com/office/drawing/2014/main" id="{FE8E7431-A935-4A58-B4E6-94B4CC54848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99" name="תיבת טקסט 498">
                    <a:extLst>
                      <a:ext uri="{FF2B5EF4-FFF2-40B4-BE49-F238E27FC236}">
                        <a16:creationId xmlns:a16="http://schemas.microsoft.com/office/drawing/2014/main" id="{ECF58667-A32D-4EE9-9F21-25A65D0F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2" name="קבוצה 171">
              <a:extLst>
                <a:ext uri="{FF2B5EF4-FFF2-40B4-BE49-F238E27FC236}">
                  <a16:creationId xmlns:a16="http://schemas.microsoft.com/office/drawing/2014/main" id="{8910CCE7-5588-49AF-8260-D4F4F83624A4}"/>
                </a:ext>
              </a:extLst>
            </p:cNvPr>
            <p:cNvGrpSpPr/>
            <p:nvPr/>
          </p:nvGrpSpPr>
          <p:grpSpPr>
            <a:xfrm>
              <a:off x="358090" y="4303334"/>
              <a:ext cx="2452493" cy="606557"/>
              <a:chOff x="357852" y="3663609"/>
              <a:chExt cx="2452493" cy="606557"/>
            </a:xfrm>
          </p:grpSpPr>
          <p:grpSp>
            <p:nvGrpSpPr>
              <p:cNvPr id="438" name="קבוצה 437">
                <a:extLst>
                  <a:ext uri="{FF2B5EF4-FFF2-40B4-BE49-F238E27FC236}">
                    <a16:creationId xmlns:a16="http://schemas.microsoft.com/office/drawing/2014/main" id="{FD7EFB05-DEC2-4705-8A85-2F137D3E312B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78" name="קבוצה 477">
                  <a:extLst>
                    <a:ext uri="{FF2B5EF4-FFF2-40B4-BE49-F238E27FC236}">
                      <a16:creationId xmlns:a16="http://schemas.microsoft.com/office/drawing/2014/main" id="{A83738AC-5A5B-43AA-98E1-23D452B1B0B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88" name="10 צלעות 487">
                    <a:extLst>
                      <a:ext uri="{FF2B5EF4-FFF2-40B4-BE49-F238E27FC236}">
                        <a16:creationId xmlns:a16="http://schemas.microsoft.com/office/drawing/2014/main" id="{0A1675FE-B130-469A-BD93-37D2294F7B6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9" name="תיבת טקסט 488">
                    <a:extLst>
                      <a:ext uri="{FF2B5EF4-FFF2-40B4-BE49-F238E27FC236}">
                        <a16:creationId xmlns:a16="http://schemas.microsoft.com/office/drawing/2014/main" id="{8721AFB2-9E68-4AAA-90FE-D3C75BCF1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79" name="קבוצה 478">
                  <a:extLst>
                    <a:ext uri="{FF2B5EF4-FFF2-40B4-BE49-F238E27FC236}">
                      <a16:creationId xmlns:a16="http://schemas.microsoft.com/office/drawing/2014/main" id="{2F933788-2F43-4663-BF95-024FAB895496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86" name="10 צלעות 485">
                    <a:extLst>
                      <a:ext uri="{FF2B5EF4-FFF2-40B4-BE49-F238E27FC236}">
                        <a16:creationId xmlns:a16="http://schemas.microsoft.com/office/drawing/2014/main" id="{C437E953-2DDA-47AC-A26F-9B39CEF37DA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7" name="תיבת טקסט 486">
                    <a:extLst>
                      <a:ext uri="{FF2B5EF4-FFF2-40B4-BE49-F238E27FC236}">
                        <a16:creationId xmlns:a16="http://schemas.microsoft.com/office/drawing/2014/main" id="{F5D38354-7737-4DFD-82CC-1DE95E04619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80" name="קבוצה 479">
                  <a:extLst>
                    <a:ext uri="{FF2B5EF4-FFF2-40B4-BE49-F238E27FC236}">
                      <a16:creationId xmlns:a16="http://schemas.microsoft.com/office/drawing/2014/main" id="{A39E7DC7-0FCA-4213-B3EA-F872B8F476F6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84" name="10 צלעות 483">
                    <a:extLst>
                      <a:ext uri="{FF2B5EF4-FFF2-40B4-BE49-F238E27FC236}">
                        <a16:creationId xmlns:a16="http://schemas.microsoft.com/office/drawing/2014/main" id="{259A2B8E-E5B8-4A56-A14E-588B4E1D640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5" name="תיבת טקסט 484">
                    <a:extLst>
                      <a:ext uri="{FF2B5EF4-FFF2-40B4-BE49-F238E27FC236}">
                        <a16:creationId xmlns:a16="http://schemas.microsoft.com/office/drawing/2014/main" id="{FEE86480-9503-4781-9400-C8BFD4F92F6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81" name="קבוצה 480">
                  <a:extLst>
                    <a:ext uri="{FF2B5EF4-FFF2-40B4-BE49-F238E27FC236}">
                      <a16:creationId xmlns:a16="http://schemas.microsoft.com/office/drawing/2014/main" id="{D27012EA-5F93-4488-BA7A-5F86D9C6F26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82" name="10 צלעות 481">
                    <a:extLst>
                      <a:ext uri="{FF2B5EF4-FFF2-40B4-BE49-F238E27FC236}">
                        <a16:creationId xmlns:a16="http://schemas.microsoft.com/office/drawing/2014/main" id="{82DB48A6-37D4-4AC1-8C75-2F8DB22D33D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83" name="תיבת טקסט 482">
                    <a:extLst>
                      <a:ext uri="{FF2B5EF4-FFF2-40B4-BE49-F238E27FC236}">
                        <a16:creationId xmlns:a16="http://schemas.microsoft.com/office/drawing/2014/main" id="{17FB0FD6-AF47-489B-B04B-4F3CD80B84C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39" name="קבוצה 438">
                <a:extLst>
                  <a:ext uri="{FF2B5EF4-FFF2-40B4-BE49-F238E27FC236}">
                    <a16:creationId xmlns:a16="http://schemas.microsoft.com/office/drawing/2014/main" id="{67BB9C0A-3725-4667-A460-DEE5A34172F8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66" name="קבוצה 465">
                  <a:extLst>
                    <a:ext uri="{FF2B5EF4-FFF2-40B4-BE49-F238E27FC236}">
                      <a16:creationId xmlns:a16="http://schemas.microsoft.com/office/drawing/2014/main" id="{C4DF26A1-9C6E-4FFC-9D25-3C2284FFAB0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76" name="10 צלעות 475">
                    <a:extLst>
                      <a:ext uri="{FF2B5EF4-FFF2-40B4-BE49-F238E27FC236}">
                        <a16:creationId xmlns:a16="http://schemas.microsoft.com/office/drawing/2014/main" id="{3964B226-CFD6-4032-95FB-B72FD6809C1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7" name="תיבת טקסט 476">
                    <a:extLst>
                      <a:ext uri="{FF2B5EF4-FFF2-40B4-BE49-F238E27FC236}">
                        <a16:creationId xmlns:a16="http://schemas.microsoft.com/office/drawing/2014/main" id="{BD9159F3-F553-4AE2-B2A6-FAC285F752C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7" name="קבוצה 466">
                  <a:extLst>
                    <a:ext uri="{FF2B5EF4-FFF2-40B4-BE49-F238E27FC236}">
                      <a16:creationId xmlns:a16="http://schemas.microsoft.com/office/drawing/2014/main" id="{69510837-4971-46CB-B470-AD6B41EA97D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74" name="10 צלעות 473">
                    <a:extLst>
                      <a:ext uri="{FF2B5EF4-FFF2-40B4-BE49-F238E27FC236}">
                        <a16:creationId xmlns:a16="http://schemas.microsoft.com/office/drawing/2014/main" id="{FBF068C8-DDDB-4740-97F5-077FB121EBC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5" name="תיבת טקסט 474">
                    <a:extLst>
                      <a:ext uri="{FF2B5EF4-FFF2-40B4-BE49-F238E27FC236}">
                        <a16:creationId xmlns:a16="http://schemas.microsoft.com/office/drawing/2014/main" id="{0A0FDFE9-74D2-4306-9A9E-EB1AC82EE3A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8" name="קבוצה 467">
                  <a:extLst>
                    <a:ext uri="{FF2B5EF4-FFF2-40B4-BE49-F238E27FC236}">
                      <a16:creationId xmlns:a16="http://schemas.microsoft.com/office/drawing/2014/main" id="{0C4CF6B4-DCE7-4760-A918-1DA5830AE7A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72" name="10 צלעות 471">
                    <a:extLst>
                      <a:ext uri="{FF2B5EF4-FFF2-40B4-BE49-F238E27FC236}">
                        <a16:creationId xmlns:a16="http://schemas.microsoft.com/office/drawing/2014/main" id="{00B6DD81-93E5-44D9-A3FC-EC51DA1F507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3" name="תיבת טקסט 472">
                    <a:extLst>
                      <a:ext uri="{FF2B5EF4-FFF2-40B4-BE49-F238E27FC236}">
                        <a16:creationId xmlns:a16="http://schemas.microsoft.com/office/drawing/2014/main" id="{71869B49-498E-4FA8-8CCB-DBDCAC72B2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69" name="קבוצה 468">
                  <a:extLst>
                    <a:ext uri="{FF2B5EF4-FFF2-40B4-BE49-F238E27FC236}">
                      <a16:creationId xmlns:a16="http://schemas.microsoft.com/office/drawing/2014/main" id="{59E526A4-C514-458E-BB2A-8695CACF8A0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70" name="10 צלעות 469">
                    <a:extLst>
                      <a:ext uri="{FF2B5EF4-FFF2-40B4-BE49-F238E27FC236}">
                        <a16:creationId xmlns:a16="http://schemas.microsoft.com/office/drawing/2014/main" id="{00EDF496-D8CB-4765-B5EF-F262BE416B4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71" name="תיבת טקסט 470">
                    <a:extLst>
                      <a:ext uri="{FF2B5EF4-FFF2-40B4-BE49-F238E27FC236}">
                        <a16:creationId xmlns:a16="http://schemas.microsoft.com/office/drawing/2014/main" id="{6B2044B3-253C-4CBA-9D46-43D10591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0" name="קבוצה 439">
                <a:extLst>
                  <a:ext uri="{FF2B5EF4-FFF2-40B4-BE49-F238E27FC236}">
                    <a16:creationId xmlns:a16="http://schemas.microsoft.com/office/drawing/2014/main" id="{59B93974-6DB7-464B-9C03-1B73B9B8B593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54" name="קבוצה 453">
                  <a:extLst>
                    <a:ext uri="{FF2B5EF4-FFF2-40B4-BE49-F238E27FC236}">
                      <a16:creationId xmlns:a16="http://schemas.microsoft.com/office/drawing/2014/main" id="{960B1DC2-7185-4D85-A0D6-65B4AE02F10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64" name="10 צלעות 463">
                    <a:extLst>
                      <a:ext uri="{FF2B5EF4-FFF2-40B4-BE49-F238E27FC236}">
                        <a16:creationId xmlns:a16="http://schemas.microsoft.com/office/drawing/2014/main" id="{93F8B175-A15F-45BB-BCE3-6DE9024477B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65" name="תיבת טקסט 464">
                    <a:extLst>
                      <a:ext uri="{FF2B5EF4-FFF2-40B4-BE49-F238E27FC236}">
                        <a16:creationId xmlns:a16="http://schemas.microsoft.com/office/drawing/2014/main" id="{A0A19C21-FCE1-4E80-B746-EB06ED1F4B88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5" name="קבוצה 454">
                  <a:extLst>
                    <a:ext uri="{FF2B5EF4-FFF2-40B4-BE49-F238E27FC236}">
                      <a16:creationId xmlns:a16="http://schemas.microsoft.com/office/drawing/2014/main" id="{23EE0D1A-9E27-43EF-86C2-B65814A3ACB4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62" name="10 צלעות 461">
                    <a:extLst>
                      <a:ext uri="{FF2B5EF4-FFF2-40B4-BE49-F238E27FC236}">
                        <a16:creationId xmlns:a16="http://schemas.microsoft.com/office/drawing/2014/main" id="{1330E8F0-96F3-4526-85A9-C890B9EC604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63" name="תיבת טקסט 462">
                    <a:extLst>
                      <a:ext uri="{FF2B5EF4-FFF2-40B4-BE49-F238E27FC236}">
                        <a16:creationId xmlns:a16="http://schemas.microsoft.com/office/drawing/2014/main" id="{A5216773-7A02-4D0E-AAB4-57608885CD0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6" name="קבוצה 455">
                  <a:extLst>
                    <a:ext uri="{FF2B5EF4-FFF2-40B4-BE49-F238E27FC236}">
                      <a16:creationId xmlns:a16="http://schemas.microsoft.com/office/drawing/2014/main" id="{AC041863-647B-4D1E-8EBD-AAA94B08367A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60" name="10 צלעות 459">
                    <a:extLst>
                      <a:ext uri="{FF2B5EF4-FFF2-40B4-BE49-F238E27FC236}">
                        <a16:creationId xmlns:a16="http://schemas.microsoft.com/office/drawing/2014/main" id="{43B1F5DB-F95F-4F39-8BBC-C99EE5F11EB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61" name="תיבת טקסט 460">
                    <a:extLst>
                      <a:ext uri="{FF2B5EF4-FFF2-40B4-BE49-F238E27FC236}">
                        <a16:creationId xmlns:a16="http://schemas.microsoft.com/office/drawing/2014/main" id="{15E049C6-D693-4F19-AAB2-4A04B5E62AE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7" name="קבוצה 456">
                  <a:extLst>
                    <a:ext uri="{FF2B5EF4-FFF2-40B4-BE49-F238E27FC236}">
                      <a16:creationId xmlns:a16="http://schemas.microsoft.com/office/drawing/2014/main" id="{8A79A7CF-BC58-46BE-B22B-FA33B22FDD1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58" name="10 צלעות 457">
                    <a:extLst>
                      <a:ext uri="{FF2B5EF4-FFF2-40B4-BE49-F238E27FC236}">
                        <a16:creationId xmlns:a16="http://schemas.microsoft.com/office/drawing/2014/main" id="{5C58F44B-A56E-4371-BA69-23C0459FB70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59" name="תיבת טקסט 458">
                    <a:extLst>
                      <a:ext uri="{FF2B5EF4-FFF2-40B4-BE49-F238E27FC236}">
                        <a16:creationId xmlns:a16="http://schemas.microsoft.com/office/drawing/2014/main" id="{74231E59-083A-4623-B9C2-7C208D8BDF7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41" name="קבוצה 440">
                <a:extLst>
                  <a:ext uri="{FF2B5EF4-FFF2-40B4-BE49-F238E27FC236}">
                    <a16:creationId xmlns:a16="http://schemas.microsoft.com/office/drawing/2014/main" id="{318EC501-5DB5-4A3F-AC67-B22F4CDF1BE6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42" name="קבוצה 441">
                  <a:extLst>
                    <a:ext uri="{FF2B5EF4-FFF2-40B4-BE49-F238E27FC236}">
                      <a16:creationId xmlns:a16="http://schemas.microsoft.com/office/drawing/2014/main" id="{AF0A2EA4-62A3-4C43-AB1E-A1F25AE15CC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52" name="10 צלעות 451">
                    <a:extLst>
                      <a:ext uri="{FF2B5EF4-FFF2-40B4-BE49-F238E27FC236}">
                        <a16:creationId xmlns:a16="http://schemas.microsoft.com/office/drawing/2014/main" id="{B50FCABF-B120-4C97-AC80-0C2DB49C49C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53" name="תיבת טקסט 452">
                    <a:extLst>
                      <a:ext uri="{FF2B5EF4-FFF2-40B4-BE49-F238E27FC236}">
                        <a16:creationId xmlns:a16="http://schemas.microsoft.com/office/drawing/2014/main" id="{C133977A-593D-4A59-B07C-4A3A5505140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43" name="קבוצה 442">
                  <a:extLst>
                    <a:ext uri="{FF2B5EF4-FFF2-40B4-BE49-F238E27FC236}">
                      <a16:creationId xmlns:a16="http://schemas.microsoft.com/office/drawing/2014/main" id="{3ADCCB6B-EA85-43E7-BC14-F312351A3B6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50" name="10 צלעות 449">
                    <a:extLst>
                      <a:ext uri="{FF2B5EF4-FFF2-40B4-BE49-F238E27FC236}">
                        <a16:creationId xmlns:a16="http://schemas.microsoft.com/office/drawing/2014/main" id="{B6B49CFD-901F-42E5-8186-3A87D646402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51" name="תיבת טקסט 450">
                    <a:extLst>
                      <a:ext uri="{FF2B5EF4-FFF2-40B4-BE49-F238E27FC236}">
                        <a16:creationId xmlns:a16="http://schemas.microsoft.com/office/drawing/2014/main" id="{EC048B02-7B4F-42E4-80A4-1B2F3BB947F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44" name="קבוצה 443">
                  <a:extLst>
                    <a:ext uri="{FF2B5EF4-FFF2-40B4-BE49-F238E27FC236}">
                      <a16:creationId xmlns:a16="http://schemas.microsoft.com/office/drawing/2014/main" id="{CDBED480-EEBE-4B3E-ACF0-EA6CA6F07710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48" name="10 צלעות 447">
                    <a:extLst>
                      <a:ext uri="{FF2B5EF4-FFF2-40B4-BE49-F238E27FC236}">
                        <a16:creationId xmlns:a16="http://schemas.microsoft.com/office/drawing/2014/main" id="{9C443F59-9F4C-4BD7-BEF1-35A7239028A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49" name="תיבת טקסט 448">
                    <a:extLst>
                      <a:ext uri="{FF2B5EF4-FFF2-40B4-BE49-F238E27FC236}">
                        <a16:creationId xmlns:a16="http://schemas.microsoft.com/office/drawing/2014/main" id="{DBD5E939-A01B-45A3-9AEC-497564EF693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45" name="קבוצה 444">
                  <a:extLst>
                    <a:ext uri="{FF2B5EF4-FFF2-40B4-BE49-F238E27FC236}">
                      <a16:creationId xmlns:a16="http://schemas.microsoft.com/office/drawing/2014/main" id="{5BBD31EF-D1D3-4E2D-9B28-E8E230ADEC75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46" name="10 צלעות 445">
                    <a:extLst>
                      <a:ext uri="{FF2B5EF4-FFF2-40B4-BE49-F238E27FC236}">
                        <a16:creationId xmlns:a16="http://schemas.microsoft.com/office/drawing/2014/main" id="{66D84E29-7374-4B65-9D18-56BBB46178B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47" name="תיבת טקסט 446">
                    <a:extLst>
                      <a:ext uri="{FF2B5EF4-FFF2-40B4-BE49-F238E27FC236}">
                        <a16:creationId xmlns:a16="http://schemas.microsoft.com/office/drawing/2014/main" id="{9D7A990F-5597-430B-80DA-454E7C0D7E6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3" name="קבוצה 172">
              <a:extLst>
                <a:ext uri="{FF2B5EF4-FFF2-40B4-BE49-F238E27FC236}">
                  <a16:creationId xmlns:a16="http://schemas.microsoft.com/office/drawing/2014/main" id="{98F3814A-E177-4851-8E39-E2002179B56C}"/>
                </a:ext>
              </a:extLst>
            </p:cNvPr>
            <p:cNvGrpSpPr/>
            <p:nvPr/>
          </p:nvGrpSpPr>
          <p:grpSpPr>
            <a:xfrm>
              <a:off x="2939231" y="4300921"/>
              <a:ext cx="2452493" cy="606557"/>
              <a:chOff x="357852" y="3663609"/>
              <a:chExt cx="2452493" cy="606557"/>
            </a:xfrm>
          </p:grpSpPr>
          <p:grpSp>
            <p:nvGrpSpPr>
              <p:cNvPr id="386" name="קבוצה 385">
                <a:extLst>
                  <a:ext uri="{FF2B5EF4-FFF2-40B4-BE49-F238E27FC236}">
                    <a16:creationId xmlns:a16="http://schemas.microsoft.com/office/drawing/2014/main" id="{B0F4EE66-F4A7-44C3-911B-11365C861FCE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26" name="קבוצה 425">
                  <a:extLst>
                    <a:ext uri="{FF2B5EF4-FFF2-40B4-BE49-F238E27FC236}">
                      <a16:creationId xmlns:a16="http://schemas.microsoft.com/office/drawing/2014/main" id="{9E9BE905-36B5-4D2C-AD99-CD6B1D53F39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36" name="10 צלעות 435">
                    <a:extLst>
                      <a:ext uri="{FF2B5EF4-FFF2-40B4-BE49-F238E27FC236}">
                        <a16:creationId xmlns:a16="http://schemas.microsoft.com/office/drawing/2014/main" id="{A0C61732-3D8C-4588-8A39-F401808EEDC0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7" name="תיבת טקסט 436">
                    <a:extLst>
                      <a:ext uri="{FF2B5EF4-FFF2-40B4-BE49-F238E27FC236}">
                        <a16:creationId xmlns:a16="http://schemas.microsoft.com/office/drawing/2014/main" id="{FF4BFEC7-CAC6-4BF2-BBA6-0FE9FD7EBA4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27" name="קבוצה 426">
                  <a:extLst>
                    <a:ext uri="{FF2B5EF4-FFF2-40B4-BE49-F238E27FC236}">
                      <a16:creationId xmlns:a16="http://schemas.microsoft.com/office/drawing/2014/main" id="{D56E36F0-6B11-4324-9874-5421A6174D4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34" name="10 צלעות 433">
                    <a:extLst>
                      <a:ext uri="{FF2B5EF4-FFF2-40B4-BE49-F238E27FC236}">
                        <a16:creationId xmlns:a16="http://schemas.microsoft.com/office/drawing/2014/main" id="{014B0397-332C-46E8-8973-F5FE0868B11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5" name="תיבת טקסט 434">
                    <a:extLst>
                      <a:ext uri="{FF2B5EF4-FFF2-40B4-BE49-F238E27FC236}">
                        <a16:creationId xmlns:a16="http://schemas.microsoft.com/office/drawing/2014/main" id="{2E361CF0-79F7-4F4D-90A2-6719D0CDEC9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28" name="קבוצה 427">
                  <a:extLst>
                    <a:ext uri="{FF2B5EF4-FFF2-40B4-BE49-F238E27FC236}">
                      <a16:creationId xmlns:a16="http://schemas.microsoft.com/office/drawing/2014/main" id="{94AE83A6-9D2F-45CF-9D90-F18F49C5B65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32" name="10 צלעות 431">
                    <a:extLst>
                      <a:ext uri="{FF2B5EF4-FFF2-40B4-BE49-F238E27FC236}">
                        <a16:creationId xmlns:a16="http://schemas.microsoft.com/office/drawing/2014/main" id="{9458AA47-366C-4F1F-90F6-A9CB0D88745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3" name="תיבת טקסט 432">
                    <a:extLst>
                      <a:ext uri="{FF2B5EF4-FFF2-40B4-BE49-F238E27FC236}">
                        <a16:creationId xmlns:a16="http://schemas.microsoft.com/office/drawing/2014/main" id="{A9D8DF3A-FE1D-454F-A3AA-5E40C053D1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29" name="קבוצה 428">
                  <a:extLst>
                    <a:ext uri="{FF2B5EF4-FFF2-40B4-BE49-F238E27FC236}">
                      <a16:creationId xmlns:a16="http://schemas.microsoft.com/office/drawing/2014/main" id="{E7C88671-9F52-4F04-A150-03FE88CF75F8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30" name="10 צלעות 429">
                    <a:extLst>
                      <a:ext uri="{FF2B5EF4-FFF2-40B4-BE49-F238E27FC236}">
                        <a16:creationId xmlns:a16="http://schemas.microsoft.com/office/drawing/2014/main" id="{3997F3D0-5FAE-42BB-8FA0-94EAB60599D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31" name="תיבת טקסט 430">
                    <a:extLst>
                      <a:ext uri="{FF2B5EF4-FFF2-40B4-BE49-F238E27FC236}">
                        <a16:creationId xmlns:a16="http://schemas.microsoft.com/office/drawing/2014/main" id="{AD958AD6-F449-4F97-811F-ED802074D67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87" name="קבוצה 386">
                <a:extLst>
                  <a:ext uri="{FF2B5EF4-FFF2-40B4-BE49-F238E27FC236}">
                    <a16:creationId xmlns:a16="http://schemas.microsoft.com/office/drawing/2014/main" id="{F9D86AA5-5959-4E38-A978-1D0606AACC20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14" name="קבוצה 413">
                  <a:extLst>
                    <a:ext uri="{FF2B5EF4-FFF2-40B4-BE49-F238E27FC236}">
                      <a16:creationId xmlns:a16="http://schemas.microsoft.com/office/drawing/2014/main" id="{7C0B89E2-66E7-46C8-A762-03443FD019E8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24" name="10 צלעות 423">
                    <a:extLst>
                      <a:ext uri="{FF2B5EF4-FFF2-40B4-BE49-F238E27FC236}">
                        <a16:creationId xmlns:a16="http://schemas.microsoft.com/office/drawing/2014/main" id="{E72B4361-29E5-4E71-ABF0-D2632E9F337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25" name="תיבת טקסט 424">
                    <a:extLst>
                      <a:ext uri="{FF2B5EF4-FFF2-40B4-BE49-F238E27FC236}">
                        <a16:creationId xmlns:a16="http://schemas.microsoft.com/office/drawing/2014/main" id="{7AD15A9E-7413-4858-B699-F6E66100EA5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15" name="קבוצה 414">
                  <a:extLst>
                    <a:ext uri="{FF2B5EF4-FFF2-40B4-BE49-F238E27FC236}">
                      <a16:creationId xmlns:a16="http://schemas.microsoft.com/office/drawing/2014/main" id="{829DB7E7-4AA4-45EC-B150-8CE93909EAF5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22" name="10 צלעות 421">
                    <a:extLst>
                      <a:ext uri="{FF2B5EF4-FFF2-40B4-BE49-F238E27FC236}">
                        <a16:creationId xmlns:a16="http://schemas.microsoft.com/office/drawing/2014/main" id="{5C444D1D-36E7-43BE-9552-BF72E670074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23" name="תיבת טקסט 422">
                    <a:extLst>
                      <a:ext uri="{FF2B5EF4-FFF2-40B4-BE49-F238E27FC236}">
                        <a16:creationId xmlns:a16="http://schemas.microsoft.com/office/drawing/2014/main" id="{A4A70151-5506-45E8-9E24-548BC5E8980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16" name="קבוצה 415">
                  <a:extLst>
                    <a:ext uri="{FF2B5EF4-FFF2-40B4-BE49-F238E27FC236}">
                      <a16:creationId xmlns:a16="http://schemas.microsoft.com/office/drawing/2014/main" id="{EE2F4F1D-F608-4929-899C-6395F742F52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20" name="10 צלעות 419">
                    <a:extLst>
                      <a:ext uri="{FF2B5EF4-FFF2-40B4-BE49-F238E27FC236}">
                        <a16:creationId xmlns:a16="http://schemas.microsoft.com/office/drawing/2014/main" id="{3939CDF5-EC6A-4563-A2DB-4053F27887A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21" name="תיבת טקסט 420">
                    <a:extLst>
                      <a:ext uri="{FF2B5EF4-FFF2-40B4-BE49-F238E27FC236}">
                        <a16:creationId xmlns:a16="http://schemas.microsoft.com/office/drawing/2014/main" id="{BB60ABB3-EA86-4EB1-9F8C-B5F1A5A81C9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17" name="קבוצה 416">
                  <a:extLst>
                    <a:ext uri="{FF2B5EF4-FFF2-40B4-BE49-F238E27FC236}">
                      <a16:creationId xmlns:a16="http://schemas.microsoft.com/office/drawing/2014/main" id="{DE91B80C-B0C4-425B-BDBF-877AA47BD95F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18" name="10 צלעות 417">
                    <a:extLst>
                      <a:ext uri="{FF2B5EF4-FFF2-40B4-BE49-F238E27FC236}">
                        <a16:creationId xmlns:a16="http://schemas.microsoft.com/office/drawing/2014/main" id="{5201210B-6B95-4611-8F27-BF2151501E8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19" name="תיבת טקסט 418">
                    <a:extLst>
                      <a:ext uri="{FF2B5EF4-FFF2-40B4-BE49-F238E27FC236}">
                        <a16:creationId xmlns:a16="http://schemas.microsoft.com/office/drawing/2014/main" id="{D56E6A5F-2B5E-4566-8BD5-4DD069280F0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88" name="קבוצה 387">
                <a:extLst>
                  <a:ext uri="{FF2B5EF4-FFF2-40B4-BE49-F238E27FC236}">
                    <a16:creationId xmlns:a16="http://schemas.microsoft.com/office/drawing/2014/main" id="{2A979598-03E1-4EAA-A7D9-45A726327203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402" name="קבוצה 401">
                  <a:extLst>
                    <a:ext uri="{FF2B5EF4-FFF2-40B4-BE49-F238E27FC236}">
                      <a16:creationId xmlns:a16="http://schemas.microsoft.com/office/drawing/2014/main" id="{C668C68D-66FB-4001-BAA1-01ED8E7C3501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12" name="10 צלעות 411">
                    <a:extLst>
                      <a:ext uri="{FF2B5EF4-FFF2-40B4-BE49-F238E27FC236}">
                        <a16:creationId xmlns:a16="http://schemas.microsoft.com/office/drawing/2014/main" id="{9940D45C-6C64-4D71-90E7-9E2806F4363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13" name="תיבת טקסט 412">
                    <a:extLst>
                      <a:ext uri="{FF2B5EF4-FFF2-40B4-BE49-F238E27FC236}">
                        <a16:creationId xmlns:a16="http://schemas.microsoft.com/office/drawing/2014/main" id="{A85B3623-1168-43D7-ACC1-388BC6A7EE1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03" name="קבוצה 402">
                  <a:extLst>
                    <a:ext uri="{FF2B5EF4-FFF2-40B4-BE49-F238E27FC236}">
                      <a16:creationId xmlns:a16="http://schemas.microsoft.com/office/drawing/2014/main" id="{0C98E4B3-23CD-49FA-A0AB-F0BB12C9D135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10" name="10 צלעות 409">
                    <a:extLst>
                      <a:ext uri="{FF2B5EF4-FFF2-40B4-BE49-F238E27FC236}">
                        <a16:creationId xmlns:a16="http://schemas.microsoft.com/office/drawing/2014/main" id="{1A163F23-B092-4E83-9FCF-D9B7EF09BBA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11" name="תיבת טקסט 410">
                    <a:extLst>
                      <a:ext uri="{FF2B5EF4-FFF2-40B4-BE49-F238E27FC236}">
                        <a16:creationId xmlns:a16="http://schemas.microsoft.com/office/drawing/2014/main" id="{8D61F7A1-A0B3-4354-A559-FA0C34A711F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04" name="קבוצה 403">
                  <a:extLst>
                    <a:ext uri="{FF2B5EF4-FFF2-40B4-BE49-F238E27FC236}">
                      <a16:creationId xmlns:a16="http://schemas.microsoft.com/office/drawing/2014/main" id="{8491CEBD-5532-47EB-A04A-714CA9887091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408" name="10 צלעות 407">
                    <a:extLst>
                      <a:ext uri="{FF2B5EF4-FFF2-40B4-BE49-F238E27FC236}">
                        <a16:creationId xmlns:a16="http://schemas.microsoft.com/office/drawing/2014/main" id="{F0A6371B-E66A-48C2-916A-8FB15D02D0C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09" name="תיבת טקסט 408">
                    <a:extLst>
                      <a:ext uri="{FF2B5EF4-FFF2-40B4-BE49-F238E27FC236}">
                        <a16:creationId xmlns:a16="http://schemas.microsoft.com/office/drawing/2014/main" id="{504FCA3E-7DEB-490C-96AE-42F1C247CB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05" name="קבוצה 404">
                  <a:extLst>
                    <a:ext uri="{FF2B5EF4-FFF2-40B4-BE49-F238E27FC236}">
                      <a16:creationId xmlns:a16="http://schemas.microsoft.com/office/drawing/2014/main" id="{52B2D8FE-FCF3-4EA7-AD6A-E31637C51DDB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406" name="10 צלעות 405">
                    <a:extLst>
                      <a:ext uri="{FF2B5EF4-FFF2-40B4-BE49-F238E27FC236}">
                        <a16:creationId xmlns:a16="http://schemas.microsoft.com/office/drawing/2014/main" id="{98E0D353-1455-4AAD-9BE8-137F41A92E7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07" name="תיבת טקסט 406">
                    <a:extLst>
                      <a:ext uri="{FF2B5EF4-FFF2-40B4-BE49-F238E27FC236}">
                        <a16:creationId xmlns:a16="http://schemas.microsoft.com/office/drawing/2014/main" id="{CB7CD3C0-B217-4421-824A-6EA1EB44FA9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89" name="קבוצה 388">
                <a:extLst>
                  <a:ext uri="{FF2B5EF4-FFF2-40B4-BE49-F238E27FC236}">
                    <a16:creationId xmlns:a16="http://schemas.microsoft.com/office/drawing/2014/main" id="{B2947A41-C60D-4D43-9144-0B8AEB718ACD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90" name="קבוצה 389">
                  <a:extLst>
                    <a:ext uri="{FF2B5EF4-FFF2-40B4-BE49-F238E27FC236}">
                      <a16:creationId xmlns:a16="http://schemas.microsoft.com/office/drawing/2014/main" id="{9F6B1C60-29EE-4812-A7E9-32339B4BADBF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400" name="10 צלעות 399">
                    <a:extLst>
                      <a:ext uri="{FF2B5EF4-FFF2-40B4-BE49-F238E27FC236}">
                        <a16:creationId xmlns:a16="http://schemas.microsoft.com/office/drawing/2014/main" id="{5CD48512-C974-4D21-B86A-1B32253C9B6C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401" name="תיבת טקסט 400">
                    <a:extLst>
                      <a:ext uri="{FF2B5EF4-FFF2-40B4-BE49-F238E27FC236}">
                        <a16:creationId xmlns:a16="http://schemas.microsoft.com/office/drawing/2014/main" id="{D5B416BE-290D-4827-8DA9-8E1882AAA83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91" name="קבוצה 390">
                  <a:extLst>
                    <a:ext uri="{FF2B5EF4-FFF2-40B4-BE49-F238E27FC236}">
                      <a16:creationId xmlns:a16="http://schemas.microsoft.com/office/drawing/2014/main" id="{715D2417-241B-41CD-A8AD-F1A0CC1ABC11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98" name="10 צלעות 397">
                    <a:extLst>
                      <a:ext uri="{FF2B5EF4-FFF2-40B4-BE49-F238E27FC236}">
                        <a16:creationId xmlns:a16="http://schemas.microsoft.com/office/drawing/2014/main" id="{0B853A68-665A-49CA-879B-28B74DF21C8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99" name="תיבת טקסט 398">
                    <a:extLst>
                      <a:ext uri="{FF2B5EF4-FFF2-40B4-BE49-F238E27FC236}">
                        <a16:creationId xmlns:a16="http://schemas.microsoft.com/office/drawing/2014/main" id="{F09834AE-638B-4388-99C9-4B772BF5A00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92" name="קבוצה 391">
                  <a:extLst>
                    <a:ext uri="{FF2B5EF4-FFF2-40B4-BE49-F238E27FC236}">
                      <a16:creationId xmlns:a16="http://schemas.microsoft.com/office/drawing/2014/main" id="{7563AEC8-3611-4C92-8743-FF117533579B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96" name="10 צלעות 395">
                    <a:extLst>
                      <a:ext uri="{FF2B5EF4-FFF2-40B4-BE49-F238E27FC236}">
                        <a16:creationId xmlns:a16="http://schemas.microsoft.com/office/drawing/2014/main" id="{1195C0B0-1148-44C4-86FC-BF2B38F8827D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97" name="תיבת טקסט 396">
                    <a:extLst>
                      <a:ext uri="{FF2B5EF4-FFF2-40B4-BE49-F238E27FC236}">
                        <a16:creationId xmlns:a16="http://schemas.microsoft.com/office/drawing/2014/main" id="{B3667BA3-9F1A-4691-B1F9-32489E1D6CC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93" name="קבוצה 392">
                  <a:extLst>
                    <a:ext uri="{FF2B5EF4-FFF2-40B4-BE49-F238E27FC236}">
                      <a16:creationId xmlns:a16="http://schemas.microsoft.com/office/drawing/2014/main" id="{05FDBAEC-2AB3-47EB-BB58-6A46B7EBF458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94" name="10 צלעות 393">
                    <a:extLst>
                      <a:ext uri="{FF2B5EF4-FFF2-40B4-BE49-F238E27FC236}">
                        <a16:creationId xmlns:a16="http://schemas.microsoft.com/office/drawing/2014/main" id="{95D6511B-16CC-4BBB-A4F7-B38C3CEE3F0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95" name="תיבת טקסט 394">
                    <a:extLst>
                      <a:ext uri="{FF2B5EF4-FFF2-40B4-BE49-F238E27FC236}">
                        <a16:creationId xmlns:a16="http://schemas.microsoft.com/office/drawing/2014/main" id="{E58434D9-A69B-43BC-9421-49CCFEE2B41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4" name="קבוצה 173">
              <a:extLst>
                <a:ext uri="{FF2B5EF4-FFF2-40B4-BE49-F238E27FC236}">
                  <a16:creationId xmlns:a16="http://schemas.microsoft.com/office/drawing/2014/main" id="{D30ADC24-801B-4416-9A06-DAFB708C0065}"/>
                </a:ext>
              </a:extLst>
            </p:cNvPr>
            <p:cNvGrpSpPr/>
            <p:nvPr/>
          </p:nvGrpSpPr>
          <p:grpSpPr>
            <a:xfrm>
              <a:off x="357852" y="4950425"/>
              <a:ext cx="2452493" cy="606557"/>
              <a:chOff x="357852" y="3663609"/>
              <a:chExt cx="2452493" cy="606557"/>
            </a:xfrm>
          </p:grpSpPr>
          <p:grpSp>
            <p:nvGrpSpPr>
              <p:cNvPr id="334" name="קבוצה 333">
                <a:extLst>
                  <a:ext uri="{FF2B5EF4-FFF2-40B4-BE49-F238E27FC236}">
                    <a16:creationId xmlns:a16="http://schemas.microsoft.com/office/drawing/2014/main" id="{0732FB9D-FF73-4383-96A8-4BBFD0517CCD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74" name="קבוצה 373">
                  <a:extLst>
                    <a:ext uri="{FF2B5EF4-FFF2-40B4-BE49-F238E27FC236}">
                      <a16:creationId xmlns:a16="http://schemas.microsoft.com/office/drawing/2014/main" id="{0069B267-8269-4C11-9B85-D5CC3E0DA06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84" name="10 צלעות 383">
                    <a:extLst>
                      <a:ext uri="{FF2B5EF4-FFF2-40B4-BE49-F238E27FC236}">
                        <a16:creationId xmlns:a16="http://schemas.microsoft.com/office/drawing/2014/main" id="{582E6EA3-A484-4730-AC81-2D8DE3E5DDF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85" name="תיבת טקסט 384">
                    <a:extLst>
                      <a:ext uri="{FF2B5EF4-FFF2-40B4-BE49-F238E27FC236}">
                        <a16:creationId xmlns:a16="http://schemas.microsoft.com/office/drawing/2014/main" id="{56E3CD0D-DE19-4DAD-8174-B61AB07A066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5" name="קבוצה 374">
                  <a:extLst>
                    <a:ext uri="{FF2B5EF4-FFF2-40B4-BE49-F238E27FC236}">
                      <a16:creationId xmlns:a16="http://schemas.microsoft.com/office/drawing/2014/main" id="{2AD7637A-EB02-415E-886D-89861514B48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82" name="10 צלעות 381">
                    <a:extLst>
                      <a:ext uri="{FF2B5EF4-FFF2-40B4-BE49-F238E27FC236}">
                        <a16:creationId xmlns:a16="http://schemas.microsoft.com/office/drawing/2014/main" id="{E6E79F3B-7703-43ED-973B-D9435F640EA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83" name="תיבת טקסט 382">
                    <a:extLst>
                      <a:ext uri="{FF2B5EF4-FFF2-40B4-BE49-F238E27FC236}">
                        <a16:creationId xmlns:a16="http://schemas.microsoft.com/office/drawing/2014/main" id="{211D75D0-FCBF-4EE1-B182-B0328054AF5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6" name="קבוצה 375">
                  <a:extLst>
                    <a:ext uri="{FF2B5EF4-FFF2-40B4-BE49-F238E27FC236}">
                      <a16:creationId xmlns:a16="http://schemas.microsoft.com/office/drawing/2014/main" id="{B361097F-AE47-4C65-A9A5-CFB35623EACD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80" name="10 צלעות 379">
                    <a:extLst>
                      <a:ext uri="{FF2B5EF4-FFF2-40B4-BE49-F238E27FC236}">
                        <a16:creationId xmlns:a16="http://schemas.microsoft.com/office/drawing/2014/main" id="{43476A9E-C528-400E-816D-3E3EF76F9EC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81" name="תיבת טקסט 380">
                    <a:extLst>
                      <a:ext uri="{FF2B5EF4-FFF2-40B4-BE49-F238E27FC236}">
                        <a16:creationId xmlns:a16="http://schemas.microsoft.com/office/drawing/2014/main" id="{E23D1692-2052-402D-9157-F265ABCCADC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7" name="קבוצה 376">
                  <a:extLst>
                    <a:ext uri="{FF2B5EF4-FFF2-40B4-BE49-F238E27FC236}">
                      <a16:creationId xmlns:a16="http://schemas.microsoft.com/office/drawing/2014/main" id="{B50E65AA-B92B-4A0B-BBC4-D284ED3F9E70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78" name="10 צלעות 377">
                    <a:extLst>
                      <a:ext uri="{FF2B5EF4-FFF2-40B4-BE49-F238E27FC236}">
                        <a16:creationId xmlns:a16="http://schemas.microsoft.com/office/drawing/2014/main" id="{48B46CF6-F54D-4052-BB91-591D2EFA732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79" name="תיבת טקסט 378">
                    <a:extLst>
                      <a:ext uri="{FF2B5EF4-FFF2-40B4-BE49-F238E27FC236}">
                        <a16:creationId xmlns:a16="http://schemas.microsoft.com/office/drawing/2014/main" id="{25DB5B8D-FA24-4495-AAC3-E9588004B52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35" name="קבוצה 334">
                <a:extLst>
                  <a:ext uri="{FF2B5EF4-FFF2-40B4-BE49-F238E27FC236}">
                    <a16:creationId xmlns:a16="http://schemas.microsoft.com/office/drawing/2014/main" id="{EE29B19D-280F-4819-AEA9-1DCCCC6C6EE1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62" name="קבוצה 361">
                  <a:extLst>
                    <a:ext uri="{FF2B5EF4-FFF2-40B4-BE49-F238E27FC236}">
                      <a16:creationId xmlns:a16="http://schemas.microsoft.com/office/drawing/2014/main" id="{186507C1-3022-4D85-A6EB-2659C407BC1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72" name="10 צלעות 371">
                    <a:extLst>
                      <a:ext uri="{FF2B5EF4-FFF2-40B4-BE49-F238E27FC236}">
                        <a16:creationId xmlns:a16="http://schemas.microsoft.com/office/drawing/2014/main" id="{6836FAA2-2EEA-45CC-8C51-C065C8AE564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73" name="תיבת טקסט 372">
                    <a:extLst>
                      <a:ext uri="{FF2B5EF4-FFF2-40B4-BE49-F238E27FC236}">
                        <a16:creationId xmlns:a16="http://schemas.microsoft.com/office/drawing/2014/main" id="{01CE92CF-A4E3-4270-9E29-E30991C1B32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3" name="קבוצה 362">
                  <a:extLst>
                    <a:ext uri="{FF2B5EF4-FFF2-40B4-BE49-F238E27FC236}">
                      <a16:creationId xmlns:a16="http://schemas.microsoft.com/office/drawing/2014/main" id="{B0B5DAE5-9C1E-410A-BC82-849BCAA2F8B9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70" name="10 צלעות 369">
                    <a:extLst>
                      <a:ext uri="{FF2B5EF4-FFF2-40B4-BE49-F238E27FC236}">
                        <a16:creationId xmlns:a16="http://schemas.microsoft.com/office/drawing/2014/main" id="{5FDC8583-BB8A-4AAF-B62D-0876A7E7706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71" name="תיבת טקסט 370">
                    <a:extLst>
                      <a:ext uri="{FF2B5EF4-FFF2-40B4-BE49-F238E27FC236}">
                        <a16:creationId xmlns:a16="http://schemas.microsoft.com/office/drawing/2014/main" id="{4A65FE59-016C-4AD0-8CD4-1335139C374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4" name="קבוצה 363">
                  <a:extLst>
                    <a:ext uri="{FF2B5EF4-FFF2-40B4-BE49-F238E27FC236}">
                      <a16:creationId xmlns:a16="http://schemas.microsoft.com/office/drawing/2014/main" id="{940B45AA-1FE6-477F-BCE5-7589A149B3BF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68" name="10 צלעות 367">
                    <a:extLst>
                      <a:ext uri="{FF2B5EF4-FFF2-40B4-BE49-F238E27FC236}">
                        <a16:creationId xmlns:a16="http://schemas.microsoft.com/office/drawing/2014/main" id="{CBB752CD-CB1D-4D4D-B494-DAA45D29DB4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69" name="תיבת טקסט 368">
                    <a:extLst>
                      <a:ext uri="{FF2B5EF4-FFF2-40B4-BE49-F238E27FC236}">
                        <a16:creationId xmlns:a16="http://schemas.microsoft.com/office/drawing/2014/main" id="{B157C776-7598-4981-B20B-1BBD6BEB070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5" name="קבוצה 364">
                  <a:extLst>
                    <a:ext uri="{FF2B5EF4-FFF2-40B4-BE49-F238E27FC236}">
                      <a16:creationId xmlns:a16="http://schemas.microsoft.com/office/drawing/2014/main" id="{7F814CD0-637A-4B9D-A0DD-E0C45595D9D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66" name="10 צלעות 365">
                    <a:extLst>
                      <a:ext uri="{FF2B5EF4-FFF2-40B4-BE49-F238E27FC236}">
                        <a16:creationId xmlns:a16="http://schemas.microsoft.com/office/drawing/2014/main" id="{19C59028-B3F6-41DE-960E-45DAC038D84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67" name="תיבת טקסט 366">
                    <a:extLst>
                      <a:ext uri="{FF2B5EF4-FFF2-40B4-BE49-F238E27FC236}">
                        <a16:creationId xmlns:a16="http://schemas.microsoft.com/office/drawing/2014/main" id="{803DBD7F-A3A7-4504-8E89-0AE4416B625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36" name="קבוצה 335">
                <a:extLst>
                  <a:ext uri="{FF2B5EF4-FFF2-40B4-BE49-F238E27FC236}">
                    <a16:creationId xmlns:a16="http://schemas.microsoft.com/office/drawing/2014/main" id="{0913C4DB-165A-4372-91B2-DF69A00D2421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50" name="קבוצה 349">
                  <a:extLst>
                    <a:ext uri="{FF2B5EF4-FFF2-40B4-BE49-F238E27FC236}">
                      <a16:creationId xmlns:a16="http://schemas.microsoft.com/office/drawing/2014/main" id="{3C653A57-A6A6-48EB-B7D5-49040234EFAE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60" name="10 צלעות 359">
                    <a:extLst>
                      <a:ext uri="{FF2B5EF4-FFF2-40B4-BE49-F238E27FC236}">
                        <a16:creationId xmlns:a16="http://schemas.microsoft.com/office/drawing/2014/main" id="{586FB82C-DAF2-41C9-B525-2178D33AD70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61" name="תיבת טקסט 360">
                    <a:extLst>
                      <a:ext uri="{FF2B5EF4-FFF2-40B4-BE49-F238E27FC236}">
                        <a16:creationId xmlns:a16="http://schemas.microsoft.com/office/drawing/2014/main" id="{5150B1FF-15CE-4C0E-84DC-211748F74B9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1" name="קבוצה 350">
                  <a:extLst>
                    <a:ext uri="{FF2B5EF4-FFF2-40B4-BE49-F238E27FC236}">
                      <a16:creationId xmlns:a16="http://schemas.microsoft.com/office/drawing/2014/main" id="{68F0FE36-A915-45AC-A0DA-07CFC027E61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58" name="10 צלעות 357">
                    <a:extLst>
                      <a:ext uri="{FF2B5EF4-FFF2-40B4-BE49-F238E27FC236}">
                        <a16:creationId xmlns:a16="http://schemas.microsoft.com/office/drawing/2014/main" id="{B01D5842-5249-4F35-8787-BC4797A7CE0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59" name="תיבת טקסט 358">
                    <a:extLst>
                      <a:ext uri="{FF2B5EF4-FFF2-40B4-BE49-F238E27FC236}">
                        <a16:creationId xmlns:a16="http://schemas.microsoft.com/office/drawing/2014/main" id="{EA99841C-9DFB-4951-A42E-25E0991040A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2" name="קבוצה 351">
                  <a:extLst>
                    <a:ext uri="{FF2B5EF4-FFF2-40B4-BE49-F238E27FC236}">
                      <a16:creationId xmlns:a16="http://schemas.microsoft.com/office/drawing/2014/main" id="{47148681-D16E-4A98-803C-2A7F24BF4384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56" name="10 צלעות 355">
                    <a:extLst>
                      <a:ext uri="{FF2B5EF4-FFF2-40B4-BE49-F238E27FC236}">
                        <a16:creationId xmlns:a16="http://schemas.microsoft.com/office/drawing/2014/main" id="{A93ED10B-749D-45A6-A197-02ADAF3C282C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57" name="תיבת טקסט 356">
                    <a:extLst>
                      <a:ext uri="{FF2B5EF4-FFF2-40B4-BE49-F238E27FC236}">
                        <a16:creationId xmlns:a16="http://schemas.microsoft.com/office/drawing/2014/main" id="{86A6ED94-9A95-42DF-8642-A7F2A42518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3" name="קבוצה 352">
                  <a:extLst>
                    <a:ext uri="{FF2B5EF4-FFF2-40B4-BE49-F238E27FC236}">
                      <a16:creationId xmlns:a16="http://schemas.microsoft.com/office/drawing/2014/main" id="{A367A909-84F6-4864-B56F-94DD5D74C0D6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54" name="10 צלעות 353">
                    <a:extLst>
                      <a:ext uri="{FF2B5EF4-FFF2-40B4-BE49-F238E27FC236}">
                        <a16:creationId xmlns:a16="http://schemas.microsoft.com/office/drawing/2014/main" id="{A45BACF4-3076-4429-A71E-45491B2317A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55" name="תיבת טקסט 354">
                    <a:extLst>
                      <a:ext uri="{FF2B5EF4-FFF2-40B4-BE49-F238E27FC236}">
                        <a16:creationId xmlns:a16="http://schemas.microsoft.com/office/drawing/2014/main" id="{7260E6B9-9FA3-40E5-A134-CF6E044DD7F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337" name="קבוצה 336">
                <a:extLst>
                  <a:ext uri="{FF2B5EF4-FFF2-40B4-BE49-F238E27FC236}">
                    <a16:creationId xmlns:a16="http://schemas.microsoft.com/office/drawing/2014/main" id="{EE5ACEA3-CE57-4EF3-97D2-08AFD0D72235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38" name="קבוצה 337">
                  <a:extLst>
                    <a:ext uri="{FF2B5EF4-FFF2-40B4-BE49-F238E27FC236}">
                      <a16:creationId xmlns:a16="http://schemas.microsoft.com/office/drawing/2014/main" id="{2BD017A1-98BC-46BD-B624-E0320A68B833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48" name="10 צלעות 347">
                    <a:extLst>
                      <a:ext uri="{FF2B5EF4-FFF2-40B4-BE49-F238E27FC236}">
                        <a16:creationId xmlns:a16="http://schemas.microsoft.com/office/drawing/2014/main" id="{E2D4ADE5-2165-46A5-879F-F197EF2923ED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9" name="תיבת טקסט 348">
                    <a:extLst>
                      <a:ext uri="{FF2B5EF4-FFF2-40B4-BE49-F238E27FC236}">
                        <a16:creationId xmlns:a16="http://schemas.microsoft.com/office/drawing/2014/main" id="{ADF3308A-1608-4897-86B7-1205AB2B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39" name="קבוצה 338">
                  <a:extLst>
                    <a:ext uri="{FF2B5EF4-FFF2-40B4-BE49-F238E27FC236}">
                      <a16:creationId xmlns:a16="http://schemas.microsoft.com/office/drawing/2014/main" id="{A69DC11A-5DE5-4C94-8760-D84B30520BE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46" name="10 צלעות 345">
                    <a:extLst>
                      <a:ext uri="{FF2B5EF4-FFF2-40B4-BE49-F238E27FC236}">
                        <a16:creationId xmlns:a16="http://schemas.microsoft.com/office/drawing/2014/main" id="{A1897178-F0A1-4A0D-BAB4-F78D6D95B86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7" name="תיבת טקסט 346">
                    <a:extLst>
                      <a:ext uri="{FF2B5EF4-FFF2-40B4-BE49-F238E27FC236}">
                        <a16:creationId xmlns:a16="http://schemas.microsoft.com/office/drawing/2014/main" id="{89BD963C-0154-4F54-BA57-3D50CCB1D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40" name="קבוצה 339">
                  <a:extLst>
                    <a:ext uri="{FF2B5EF4-FFF2-40B4-BE49-F238E27FC236}">
                      <a16:creationId xmlns:a16="http://schemas.microsoft.com/office/drawing/2014/main" id="{846D5A97-54A9-4795-BD7F-F4C80AFA01A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44" name="10 צלעות 343">
                    <a:extLst>
                      <a:ext uri="{FF2B5EF4-FFF2-40B4-BE49-F238E27FC236}">
                        <a16:creationId xmlns:a16="http://schemas.microsoft.com/office/drawing/2014/main" id="{EC475640-BEF8-4286-8931-8F32A41D46E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5" name="תיבת טקסט 344">
                    <a:extLst>
                      <a:ext uri="{FF2B5EF4-FFF2-40B4-BE49-F238E27FC236}">
                        <a16:creationId xmlns:a16="http://schemas.microsoft.com/office/drawing/2014/main" id="{0626D292-8C94-4884-AF9F-4F0C932BDA50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41" name="קבוצה 340">
                  <a:extLst>
                    <a:ext uri="{FF2B5EF4-FFF2-40B4-BE49-F238E27FC236}">
                      <a16:creationId xmlns:a16="http://schemas.microsoft.com/office/drawing/2014/main" id="{A701A450-D5DF-4381-94D8-123A3143E29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42" name="10 צלעות 341">
                    <a:extLst>
                      <a:ext uri="{FF2B5EF4-FFF2-40B4-BE49-F238E27FC236}">
                        <a16:creationId xmlns:a16="http://schemas.microsoft.com/office/drawing/2014/main" id="{3522C557-DE2C-4E7A-A0AF-3D6897752CC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43" name="תיבת טקסט 342">
                    <a:extLst>
                      <a:ext uri="{FF2B5EF4-FFF2-40B4-BE49-F238E27FC236}">
                        <a16:creationId xmlns:a16="http://schemas.microsoft.com/office/drawing/2014/main" id="{F11E0B6F-BD6B-4DD5-BB4B-D2587B196F0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5" name="קבוצה 174">
              <a:extLst>
                <a:ext uri="{FF2B5EF4-FFF2-40B4-BE49-F238E27FC236}">
                  <a16:creationId xmlns:a16="http://schemas.microsoft.com/office/drawing/2014/main" id="{D01D638E-8C5E-4B96-8EE7-2EF67D9CD4CC}"/>
                </a:ext>
              </a:extLst>
            </p:cNvPr>
            <p:cNvGrpSpPr/>
            <p:nvPr/>
          </p:nvGrpSpPr>
          <p:grpSpPr>
            <a:xfrm>
              <a:off x="2938993" y="4948012"/>
              <a:ext cx="2452493" cy="606557"/>
              <a:chOff x="357852" y="3663609"/>
              <a:chExt cx="2452493" cy="606557"/>
            </a:xfrm>
          </p:grpSpPr>
          <p:grpSp>
            <p:nvGrpSpPr>
              <p:cNvPr id="282" name="קבוצה 281">
                <a:extLst>
                  <a:ext uri="{FF2B5EF4-FFF2-40B4-BE49-F238E27FC236}">
                    <a16:creationId xmlns:a16="http://schemas.microsoft.com/office/drawing/2014/main" id="{EC2C7FDE-F762-4B9A-AAA7-CA5DEA5E1BBA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22" name="קבוצה 321">
                  <a:extLst>
                    <a:ext uri="{FF2B5EF4-FFF2-40B4-BE49-F238E27FC236}">
                      <a16:creationId xmlns:a16="http://schemas.microsoft.com/office/drawing/2014/main" id="{5C4A5401-3394-4B33-87A8-F0A187D6360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32" name="10 צלעות 331">
                    <a:extLst>
                      <a:ext uri="{FF2B5EF4-FFF2-40B4-BE49-F238E27FC236}">
                        <a16:creationId xmlns:a16="http://schemas.microsoft.com/office/drawing/2014/main" id="{E71EC609-49B2-4048-9FD0-C425D6A52E7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33" name="תיבת טקסט 332">
                    <a:extLst>
                      <a:ext uri="{FF2B5EF4-FFF2-40B4-BE49-F238E27FC236}">
                        <a16:creationId xmlns:a16="http://schemas.microsoft.com/office/drawing/2014/main" id="{73D8F0F1-F1CC-483C-91AF-4B401C74699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3" name="קבוצה 322">
                  <a:extLst>
                    <a:ext uri="{FF2B5EF4-FFF2-40B4-BE49-F238E27FC236}">
                      <a16:creationId xmlns:a16="http://schemas.microsoft.com/office/drawing/2014/main" id="{072512F8-7B37-4304-80D2-20769DDD422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30" name="10 צלעות 329">
                    <a:extLst>
                      <a:ext uri="{FF2B5EF4-FFF2-40B4-BE49-F238E27FC236}">
                        <a16:creationId xmlns:a16="http://schemas.microsoft.com/office/drawing/2014/main" id="{5E125739-B634-4FA9-AAD7-BFC26E40C16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31" name="תיבת טקסט 330">
                    <a:extLst>
                      <a:ext uri="{FF2B5EF4-FFF2-40B4-BE49-F238E27FC236}">
                        <a16:creationId xmlns:a16="http://schemas.microsoft.com/office/drawing/2014/main" id="{D7B4E443-7CA5-4448-8412-A4832C555B8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4" name="קבוצה 323">
                  <a:extLst>
                    <a:ext uri="{FF2B5EF4-FFF2-40B4-BE49-F238E27FC236}">
                      <a16:creationId xmlns:a16="http://schemas.microsoft.com/office/drawing/2014/main" id="{CC1349A5-AE0E-4DAD-AEFD-C1C5A23656C6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28" name="10 צלעות 327">
                    <a:extLst>
                      <a:ext uri="{FF2B5EF4-FFF2-40B4-BE49-F238E27FC236}">
                        <a16:creationId xmlns:a16="http://schemas.microsoft.com/office/drawing/2014/main" id="{00A9CDCE-131A-4708-A24B-3828728CB70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29" name="תיבת טקסט 328">
                    <a:extLst>
                      <a:ext uri="{FF2B5EF4-FFF2-40B4-BE49-F238E27FC236}">
                        <a16:creationId xmlns:a16="http://schemas.microsoft.com/office/drawing/2014/main" id="{997BA6D6-8A0C-4CD9-A07C-B51B0FD8C63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5" name="קבוצה 324">
                  <a:extLst>
                    <a:ext uri="{FF2B5EF4-FFF2-40B4-BE49-F238E27FC236}">
                      <a16:creationId xmlns:a16="http://schemas.microsoft.com/office/drawing/2014/main" id="{486D2BC6-CB75-4407-BFF4-9DFF4E74759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26" name="10 צלעות 325">
                    <a:extLst>
                      <a:ext uri="{FF2B5EF4-FFF2-40B4-BE49-F238E27FC236}">
                        <a16:creationId xmlns:a16="http://schemas.microsoft.com/office/drawing/2014/main" id="{14BDDE06-BF3C-4995-A78A-6433EBCA19DF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27" name="תיבת טקסט 326">
                    <a:extLst>
                      <a:ext uri="{FF2B5EF4-FFF2-40B4-BE49-F238E27FC236}">
                        <a16:creationId xmlns:a16="http://schemas.microsoft.com/office/drawing/2014/main" id="{12A2D0F3-55EE-4A35-B3BD-63F01D08D6F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קבוצה 282">
                <a:extLst>
                  <a:ext uri="{FF2B5EF4-FFF2-40B4-BE49-F238E27FC236}">
                    <a16:creationId xmlns:a16="http://schemas.microsoft.com/office/drawing/2014/main" id="{B59930C9-DDB1-463B-AB29-D2632F580EC9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310" name="קבוצה 309">
                  <a:extLst>
                    <a:ext uri="{FF2B5EF4-FFF2-40B4-BE49-F238E27FC236}">
                      <a16:creationId xmlns:a16="http://schemas.microsoft.com/office/drawing/2014/main" id="{A7E7C8F3-EC79-4083-9F83-7B1866201547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20" name="10 צלעות 319">
                    <a:extLst>
                      <a:ext uri="{FF2B5EF4-FFF2-40B4-BE49-F238E27FC236}">
                        <a16:creationId xmlns:a16="http://schemas.microsoft.com/office/drawing/2014/main" id="{AE7EE3E1-AEFE-4338-B641-2D1BF1AAAF0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21" name="תיבת טקסט 320">
                    <a:extLst>
                      <a:ext uri="{FF2B5EF4-FFF2-40B4-BE49-F238E27FC236}">
                        <a16:creationId xmlns:a16="http://schemas.microsoft.com/office/drawing/2014/main" id="{AF9C76D0-D61A-4874-96D3-7330787C0FF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1" name="קבוצה 310">
                  <a:extLst>
                    <a:ext uri="{FF2B5EF4-FFF2-40B4-BE49-F238E27FC236}">
                      <a16:creationId xmlns:a16="http://schemas.microsoft.com/office/drawing/2014/main" id="{90E083D3-E705-4A57-8A24-D226C1681B52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18" name="10 צלעות 317">
                    <a:extLst>
                      <a:ext uri="{FF2B5EF4-FFF2-40B4-BE49-F238E27FC236}">
                        <a16:creationId xmlns:a16="http://schemas.microsoft.com/office/drawing/2014/main" id="{59D798C8-5A8C-4923-9F1D-5F8458F929E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19" name="תיבת טקסט 318">
                    <a:extLst>
                      <a:ext uri="{FF2B5EF4-FFF2-40B4-BE49-F238E27FC236}">
                        <a16:creationId xmlns:a16="http://schemas.microsoft.com/office/drawing/2014/main" id="{66E959E4-0C20-4EE4-9499-BCC124CB620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2" name="קבוצה 311">
                  <a:extLst>
                    <a:ext uri="{FF2B5EF4-FFF2-40B4-BE49-F238E27FC236}">
                      <a16:creationId xmlns:a16="http://schemas.microsoft.com/office/drawing/2014/main" id="{A9F00B87-0382-4DAF-AE9C-8B77207F52BE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16" name="10 צלעות 315">
                    <a:extLst>
                      <a:ext uri="{FF2B5EF4-FFF2-40B4-BE49-F238E27FC236}">
                        <a16:creationId xmlns:a16="http://schemas.microsoft.com/office/drawing/2014/main" id="{4389DA00-2B37-4BCE-ACB9-8BF17239FEB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17" name="תיבת טקסט 316">
                    <a:extLst>
                      <a:ext uri="{FF2B5EF4-FFF2-40B4-BE49-F238E27FC236}">
                        <a16:creationId xmlns:a16="http://schemas.microsoft.com/office/drawing/2014/main" id="{EFDD69AB-E327-4D3E-ABF9-02E6CA3EE9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3" name="קבוצה 312">
                  <a:extLst>
                    <a:ext uri="{FF2B5EF4-FFF2-40B4-BE49-F238E27FC236}">
                      <a16:creationId xmlns:a16="http://schemas.microsoft.com/office/drawing/2014/main" id="{3400AEF6-ABFB-467C-972B-FFD86F81EC31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14" name="10 צלעות 313">
                    <a:extLst>
                      <a:ext uri="{FF2B5EF4-FFF2-40B4-BE49-F238E27FC236}">
                        <a16:creationId xmlns:a16="http://schemas.microsoft.com/office/drawing/2014/main" id="{2E417A80-0864-42D7-8CFA-AE714D8A997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15" name="תיבת טקסט 314">
                    <a:extLst>
                      <a:ext uri="{FF2B5EF4-FFF2-40B4-BE49-F238E27FC236}">
                        <a16:creationId xmlns:a16="http://schemas.microsoft.com/office/drawing/2014/main" id="{584D038C-7533-49F0-8AC5-2A899A5DF7D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84" name="קבוצה 283">
                <a:extLst>
                  <a:ext uri="{FF2B5EF4-FFF2-40B4-BE49-F238E27FC236}">
                    <a16:creationId xmlns:a16="http://schemas.microsoft.com/office/drawing/2014/main" id="{18F5430A-720C-41F2-8E96-110CED10B6F0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98" name="קבוצה 297">
                  <a:extLst>
                    <a:ext uri="{FF2B5EF4-FFF2-40B4-BE49-F238E27FC236}">
                      <a16:creationId xmlns:a16="http://schemas.microsoft.com/office/drawing/2014/main" id="{C220E545-B189-45DE-A5FA-04A68128284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308" name="10 צלעות 307">
                    <a:extLst>
                      <a:ext uri="{FF2B5EF4-FFF2-40B4-BE49-F238E27FC236}">
                        <a16:creationId xmlns:a16="http://schemas.microsoft.com/office/drawing/2014/main" id="{40C134FA-61D6-4929-AAD6-3F0A4AE5FE2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9" name="תיבת טקסט 308">
                    <a:extLst>
                      <a:ext uri="{FF2B5EF4-FFF2-40B4-BE49-F238E27FC236}">
                        <a16:creationId xmlns:a16="http://schemas.microsoft.com/office/drawing/2014/main" id="{9D8970C3-42B7-4187-A2CC-6D16EABC88C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9" name="קבוצה 298">
                  <a:extLst>
                    <a:ext uri="{FF2B5EF4-FFF2-40B4-BE49-F238E27FC236}">
                      <a16:creationId xmlns:a16="http://schemas.microsoft.com/office/drawing/2014/main" id="{B53A5662-758E-42C4-A0F2-D64510C16B2C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06" name="10 צלעות 305">
                    <a:extLst>
                      <a:ext uri="{FF2B5EF4-FFF2-40B4-BE49-F238E27FC236}">
                        <a16:creationId xmlns:a16="http://schemas.microsoft.com/office/drawing/2014/main" id="{57D22786-1DFE-4952-865B-46F7EC9C436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7" name="תיבת טקסט 306">
                    <a:extLst>
                      <a:ext uri="{FF2B5EF4-FFF2-40B4-BE49-F238E27FC236}">
                        <a16:creationId xmlns:a16="http://schemas.microsoft.com/office/drawing/2014/main" id="{C95DAE10-9390-49D0-B2A0-57B81C59D0B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0" name="קבוצה 299">
                  <a:extLst>
                    <a:ext uri="{FF2B5EF4-FFF2-40B4-BE49-F238E27FC236}">
                      <a16:creationId xmlns:a16="http://schemas.microsoft.com/office/drawing/2014/main" id="{1BD2A714-64E0-4474-838C-8603FF7FDCF3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304" name="10 צלעות 303">
                    <a:extLst>
                      <a:ext uri="{FF2B5EF4-FFF2-40B4-BE49-F238E27FC236}">
                        <a16:creationId xmlns:a16="http://schemas.microsoft.com/office/drawing/2014/main" id="{1154FB86-ACA8-41A0-99C6-0727063E7C4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5" name="תיבת טקסט 304">
                    <a:extLst>
                      <a:ext uri="{FF2B5EF4-FFF2-40B4-BE49-F238E27FC236}">
                        <a16:creationId xmlns:a16="http://schemas.microsoft.com/office/drawing/2014/main" id="{57E9CE6B-CD7C-4D5E-A872-785827F469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1" name="קבוצה 300">
                  <a:extLst>
                    <a:ext uri="{FF2B5EF4-FFF2-40B4-BE49-F238E27FC236}">
                      <a16:creationId xmlns:a16="http://schemas.microsoft.com/office/drawing/2014/main" id="{45E5886E-C27B-4AE2-B989-D0C9FE62913E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302" name="10 צלעות 301">
                    <a:extLst>
                      <a:ext uri="{FF2B5EF4-FFF2-40B4-BE49-F238E27FC236}">
                        <a16:creationId xmlns:a16="http://schemas.microsoft.com/office/drawing/2014/main" id="{70D72A58-6753-4EA2-B3AD-B30CFA0BDF3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303" name="תיבת טקסט 302">
                    <a:extLst>
                      <a:ext uri="{FF2B5EF4-FFF2-40B4-BE49-F238E27FC236}">
                        <a16:creationId xmlns:a16="http://schemas.microsoft.com/office/drawing/2014/main" id="{50EFD10B-AE8D-4F8B-B0E8-18A53153DDD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85" name="קבוצה 284">
                <a:extLst>
                  <a:ext uri="{FF2B5EF4-FFF2-40B4-BE49-F238E27FC236}">
                    <a16:creationId xmlns:a16="http://schemas.microsoft.com/office/drawing/2014/main" id="{94D45AD0-D6A0-4F04-8471-4E47293772BA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86" name="קבוצה 285">
                  <a:extLst>
                    <a:ext uri="{FF2B5EF4-FFF2-40B4-BE49-F238E27FC236}">
                      <a16:creationId xmlns:a16="http://schemas.microsoft.com/office/drawing/2014/main" id="{4FDBD3D1-C109-43C0-84A4-5EB222CBA2D9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96" name="10 צלעות 295">
                    <a:extLst>
                      <a:ext uri="{FF2B5EF4-FFF2-40B4-BE49-F238E27FC236}">
                        <a16:creationId xmlns:a16="http://schemas.microsoft.com/office/drawing/2014/main" id="{6A7DD4A6-B6C7-4AED-98A0-ED9911B9762E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7" name="תיבת טקסט 296">
                    <a:extLst>
                      <a:ext uri="{FF2B5EF4-FFF2-40B4-BE49-F238E27FC236}">
                        <a16:creationId xmlns:a16="http://schemas.microsoft.com/office/drawing/2014/main" id="{8DCA3951-A969-4BB2-8817-3819F6BB34CF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87" name="קבוצה 286">
                  <a:extLst>
                    <a:ext uri="{FF2B5EF4-FFF2-40B4-BE49-F238E27FC236}">
                      <a16:creationId xmlns:a16="http://schemas.microsoft.com/office/drawing/2014/main" id="{2527C09A-2DA7-4B1C-BC57-E1839F4D9E94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94" name="10 צלעות 293">
                    <a:extLst>
                      <a:ext uri="{FF2B5EF4-FFF2-40B4-BE49-F238E27FC236}">
                        <a16:creationId xmlns:a16="http://schemas.microsoft.com/office/drawing/2014/main" id="{5427396F-CC78-4664-9B82-1CE423452EC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5" name="תיבת טקסט 294">
                    <a:extLst>
                      <a:ext uri="{FF2B5EF4-FFF2-40B4-BE49-F238E27FC236}">
                        <a16:creationId xmlns:a16="http://schemas.microsoft.com/office/drawing/2014/main" id="{619AAF06-AA93-428B-B29B-5D0FF1E1CC1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88" name="קבוצה 287">
                  <a:extLst>
                    <a:ext uri="{FF2B5EF4-FFF2-40B4-BE49-F238E27FC236}">
                      <a16:creationId xmlns:a16="http://schemas.microsoft.com/office/drawing/2014/main" id="{6C66A01A-67FE-4D15-BBA2-6B6B3FC0ECAF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92" name="10 צלעות 291">
                    <a:extLst>
                      <a:ext uri="{FF2B5EF4-FFF2-40B4-BE49-F238E27FC236}">
                        <a16:creationId xmlns:a16="http://schemas.microsoft.com/office/drawing/2014/main" id="{ABBF7832-FD1B-419F-B9EE-BF6664E135C3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3" name="תיבת טקסט 292">
                    <a:extLst>
                      <a:ext uri="{FF2B5EF4-FFF2-40B4-BE49-F238E27FC236}">
                        <a16:creationId xmlns:a16="http://schemas.microsoft.com/office/drawing/2014/main" id="{8337E032-3EA4-4295-863F-6E87664ACE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89" name="קבוצה 288">
                  <a:extLst>
                    <a:ext uri="{FF2B5EF4-FFF2-40B4-BE49-F238E27FC236}">
                      <a16:creationId xmlns:a16="http://schemas.microsoft.com/office/drawing/2014/main" id="{5466ED01-A501-49E4-9081-6D1F58FB452F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90" name="10 צלעות 289">
                    <a:extLst>
                      <a:ext uri="{FF2B5EF4-FFF2-40B4-BE49-F238E27FC236}">
                        <a16:creationId xmlns:a16="http://schemas.microsoft.com/office/drawing/2014/main" id="{01330F68-0DA3-4E2A-A553-0CD0882784E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91" name="תיבת טקסט 290">
                    <a:extLst>
                      <a:ext uri="{FF2B5EF4-FFF2-40B4-BE49-F238E27FC236}">
                        <a16:creationId xmlns:a16="http://schemas.microsoft.com/office/drawing/2014/main" id="{8987C2D3-38E2-4253-98CF-39895F07B92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6" name="קבוצה 175">
              <a:extLst>
                <a:ext uri="{FF2B5EF4-FFF2-40B4-BE49-F238E27FC236}">
                  <a16:creationId xmlns:a16="http://schemas.microsoft.com/office/drawing/2014/main" id="{2F53A431-867E-4CF1-AA6F-D12C5443BF54}"/>
                </a:ext>
              </a:extLst>
            </p:cNvPr>
            <p:cNvGrpSpPr/>
            <p:nvPr/>
          </p:nvGrpSpPr>
          <p:grpSpPr>
            <a:xfrm>
              <a:off x="358090" y="5590150"/>
              <a:ext cx="2452493" cy="606557"/>
              <a:chOff x="357852" y="3663609"/>
              <a:chExt cx="2452493" cy="606557"/>
            </a:xfrm>
          </p:grpSpPr>
          <p:grpSp>
            <p:nvGrpSpPr>
              <p:cNvPr id="230" name="קבוצה 229">
                <a:extLst>
                  <a:ext uri="{FF2B5EF4-FFF2-40B4-BE49-F238E27FC236}">
                    <a16:creationId xmlns:a16="http://schemas.microsoft.com/office/drawing/2014/main" id="{9EE4420B-4E18-43B6-9B8A-326E05156E01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70" name="קבוצה 269">
                  <a:extLst>
                    <a:ext uri="{FF2B5EF4-FFF2-40B4-BE49-F238E27FC236}">
                      <a16:creationId xmlns:a16="http://schemas.microsoft.com/office/drawing/2014/main" id="{F18F3DA7-F823-44A7-8FFE-C27CCE9005A3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80" name="10 צלעות 279">
                    <a:extLst>
                      <a:ext uri="{FF2B5EF4-FFF2-40B4-BE49-F238E27FC236}">
                        <a16:creationId xmlns:a16="http://schemas.microsoft.com/office/drawing/2014/main" id="{8BDAE42E-4785-42FE-8770-4DDC3B87E3F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81" name="תיבת טקסט 280">
                    <a:extLst>
                      <a:ext uri="{FF2B5EF4-FFF2-40B4-BE49-F238E27FC236}">
                        <a16:creationId xmlns:a16="http://schemas.microsoft.com/office/drawing/2014/main" id="{53CC561B-476C-47B9-AA45-BC1A71FB14C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71" name="קבוצה 270">
                  <a:extLst>
                    <a:ext uri="{FF2B5EF4-FFF2-40B4-BE49-F238E27FC236}">
                      <a16:creationId xmlns:a16="http://schemas.microsoft.com/office/drawing/2014/main" id="{36D62622-4C20-4853-8294-257D9323EDB3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78" name="10 צלעות 277">
                    <a:extLst>
                      <a:ext uri="{FF2B5EF4-FFF2-40B4-BE49-F238E27FC236}">
                        <a16:creationId xmlns:a16="http://schemas.microsoft.com/office/drawing/2014/main" id="{7B7414CC-3FC7-48B1-AB00-053B13B8C65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79" name="תיבת טקסט 278">
                    <a:extLst>
                      <a:ext uri="{FF2B5EF4-FFF2-40B4-BE49-F238E27FC236}">
                        <a16:creationId xmlns:a16="http://schemas.microsoft.com/office/drawing/2014/main" id="{EF15F487-23AE-409A-82EF-694FF4C63B8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72" name="קבוצה 271">
                  <a:extLst>
                    <a:ext uri="{FF2B5EF4-FFF2-40B4-BE49-F238E27FC236}">
                      <a16:creationId xmlns:a16="http://schemas.microsoft.com/office/drawing/2014/main" id="{66FD6C72-9A12-455C-928F-C1B14D1F2063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76" name="10 צלעות 275">
                    <a:extLst>
                      <a:ext uri="{FF2B5EF4-FFF2-40B4-BE49-F238E27FC236}">
                        <a16:creationId xmlns:a16="http://schemas.microsoft.com/office/drawing/2014/main" id="{B52D27FE-781C-4486-B954-1B0BB8F720A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77" name="תיבת טקסט 276">
                    <a:extLst>
                      <a:ext uri="{FF2B5EF4-FFF2-40B4-BE49-F238E27FC236}">
                        <a16:creationId xmlns:a16="http://schemas.microsoft.com/office/drawing/2014/main" id="{D23A9D6E-B154-4DF0-A42C-43EE299BEC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73" name="קבוצה 272">
                  <a:extLst>
                    <a:ext uri="{FF2B5EF4-FFF2-40B4-BE49-F238E27FC236}">
                      <a16:creationId xmlns:a16="http://schemas.microsoft.com/office/drawing/2014/main" id="{DEF09D55-9161-4835-8BEC-E6E48ADDF58C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74" name="10 צלעות 273">
                    <a:extLst>
                      <a:ext uri="{FF2B5EF4-FFF2-40B4-BE49-F238E27FC236}">
                        <a16:creationId xmlns:a16="http://schemas.microsoft.com/office/drawing/2014/main" id="{40383D96-E7DF-4EC9-AE91-72A67074B73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75" name="תיבת טקסט 274">
                    <a:extLst>
                      <a:ext uri="{FF2B5EF4-FFF2-40B4-BE49-F238E27FC236}">
                        <a16:creationId xmlns:a16="http://schemas.microsoft.com/office/drawing/2014/main" id="{30C99E12-4B9B-4D85-B799-8812F667363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31" name="קבוצה 230">
                <a:extLst>
                  <a:ext uri="{FF2B5EF4-FFF2-40B4-BE49-F238E27FC236}">
                    <a16:creationId xmlns:a16="http://schemas.microsoft.com/office/drawing/2014/main" id="{1F5A03DA-32BA-4B4B-B2F3-F17F37423BB0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58" name="קבוצה 257">
                  <a:extLst>
                    <a:ext uri="{FF2B5EF4-FFF2-40B4-BE49-F238E27FC236}">
                      <a16:creationId xmlns:a16="http://schemas.microsoft.com/office/drawing/2014/main" id="{A05C425B-B7F5-40A8-9A1C-CA21152C2E97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68" name="10 צלעות 267">
                    <a:extLst>
                      <a:ext uri="{FF2B5EF4-FFF2-40B4-BE49-F238E27FC236}">
                        <a16:creationId xmlns:a16="http://schemas.microsoft.com/office/drawing/2014/main" id="{28CC09DE-F3DD-45C7-B405-C3700E783C6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9" name="תיבת טקסט 268">
                    <a:extLst>
                      <a:ext uri="{FF2B5EF4-FFF2-40B4-BE49-F238E27FC236}">
                        <a16:creationId xmlns:a16="http://schemas.microsoft.com/office/drawing/2014/main" id="{5B1B6051-AD85-4F75-B65A-08B759FB8C9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59" name="קבוצה 258">
                  <a:extLst>
                    <a:ext uri="{FF2B5EF4-FFF2-40B4-BE49-F238E27FC236}">
                      <a16:creationId xmlns:a16="http://schemas.microsoft.com/office/drawing/2014/main" id="{04EE093D-4C7D-48D0-91E6-60D57A070336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66" name="10 צלעות 265">
                    <a:extLst>
                      <a:ext uri="{FF2B5EF4-FFF2-40B4-BE49-F238E27FC236}">
                        <a16:creationId xmlns:a16="http://schemas.microsoft.com/office/drawing/2014/main" id="{CB7D55AD-543D-49FF-9735-C2746E3E0AF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7" name="תיבת טקסט 266">
                    <a:extLst>
                      <a:ext uri="{FF2B5EF4-FFF2-40B4-BE49-F238E27FC236}">
                        <a16:creationId xmlns:a16="http://schemas.microsoft.com/office/drawing/2014/main" id="{597524EE-3239-40DF-AE2A-A6EDB0EB064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0" name="קבוצה 259">
                  <a:extLst>
                    <a:ext uri="{FF2B5EF4-FFF2-40B4-BE49-F238E27FC236}">
                      <a16:creationId xmlns:a16="http://schemas.microsoft.com/office/drawing/2014/main" id="{88868314-0140-483A-BC3A-FF0AE29F558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64" name="10 צלעות 263">
                    <a:extLst>
                      <a:ext uri="{FF2B5EF4-FFF2-40B4-BE49-F238E27FC236}">
                        <a16:creationId xmlns:a16="http://schemas.microsoft.com/office/drawing/2014/main" id="{C899D673-B26F-4C98-9BA0-FC0F327F4BB6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5" name="תיבת טקסט 264">
                    <a:extLst>
                      <a:ext uri="{FF2B5EF4-FFF2-40B4-BE49-F238E27FC236}">
                        <a16:creationId xmlns:a16="http://schemas.microsoft.com/office/drawing/2014/main" id="{98620FB9-BD1D-4D03-9A0E-7976DAA7B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1" name="קבוצה 260">
                  <a:extLst>
                    <a:ext uri="{FF2B5EF4-FFF2-40B4-BE49-F238E27FC236}">
                      <a16:creationId xmlns:a16="http://schemas.microsoft.com/office/drawing/2014/main" id="{62E74478-38F5-4311-9DC9-E25F1CBDF649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62" name="10 צלעות 261">
                    <a:extLst>
                      <a:ext uri="{FF2B5EF4-FFF2-40B4-BE49-F238E27FC236}">
                        <a16:creationId xmlns:a16="http://schemas.microsoft.com/office/drawing/2014/main" id="{A5D63204-AC69-4970-8860-6CF5D166DC36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63" name="תיבת טקסט 262">
                    <a:extLst>
                      <a:ext uri="{FF2B5EF4-FFF2-40B4-BE49-F238E27FC236}">
                        <a16:creationId xmlns:a16="http://schemas.microsoft.com/office/drawing/2014/main" id="{4D468279-7C67-4092-84C4-26F347E1ACA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32" name="קבוצה 231">
                <a:extLst>
                  <a:ext uri="{FF2B5EF4-FFF2-40B4-BE49-F238E27FC236}">
                    <a16:creationId xmlns:a16="http://schemas.microsoft.com/office/drawing/2014/main" id="{35130135-E9E8-4FD9-8A63-F66B6953A54D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46" name="קבוצה 245">
                  <a:extLst>
                    <a:ext uri="{FF2B5EF4-FFF2-40B4-BE49-F238E27FC236}">
                      <a16:creationId xmlns:a16="http://schemas.microsoft.com/office/drawing/2014/main" id="{8319660D-EFDE-40EB-9F47-377CADADE7DA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56" name="10 צלעות 255">
                    <a:extLst>
                      <a:ext uri="{FF2B5EF4-FFF2-40B4-BE49-F238E27FC236}">
                        <a16:creationId xmlns:a16="http://schemas.microsoft.com/office/drawing/2014/main" id="{C33610AA-F996-4D83-A06E-DAD62C8667B9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7" name="תיבת טקסט 256">
                    <a:extLst>
                      <a:ext uri="{FF2B5EF4-FFF2-40B4-BE49-F238E27FC236}">
                        <a16:creationId xmlns:a16="http://schemas.microsoft.com/office/drawing/2014/main" id="{117072D6-6804-4F5C-99D9-A33F258F3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7" name="קבוצה 246">
                  <a:extLst>
                    <a:ext uri="{FF2B5EF4-FFF2-40B4-BE49-F238E27FC236}">
                      <a16:creationId xmlns:a16="http://schemas.microsoft.com/office/drawing/2014/main" id="{A353AB18-E606-450D-87BF-79A2EFC7B91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54" name="10 צלעות 253">
                    <a:extLst>
                      <a:ext uri="{FF2B5EF4-FFF2-40B4-BE49-F238E27FC236}">
                        <a16:creationId xmlns:a16="http://schemas.microsoft.com/office/drawing/2014/main" id="{9A7EDBAD-E392-4FC8-B180-25AF4423F05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5" name="תיבת טקסט 254">
                    <a:extLst>
                      <a:ext uri="{FF2B5EF4-FFF2-40B4-BE49-F238E27FC236}">
                        <a16:creationId xmlns:a16="http://schemas.microsoft.com/office/drawing/2014/main" id="{803B296E-B2E9-4E78-9D77-4963209009D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8" name="קבוצה 247">
                  <a:extLst>
                    <a:ext uri="{FF2B5EF4-FFF2-40B4-BE49-F238E27FC236}">
                      <a16:creationId xmlns:a16="http://schemas.microsoft.com/office/drawing/2014/main" id="{6127E388-FAD8-44FB-A8A9-511709D9F525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52" name="10 צלעות 251">
                    <a:extLst>
                      <a:ext uri="{FF2B5EF4-FFF2-40B4-BE49-F238E27FC236}">
                        <a16:creationId xmlns:a16="http://schemas.microsoft.com/office/drawing/2014/main" id="{40B67438-9CF4-4D10-A8DF-C25F33364DD7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3" name="תיבת טקסט 252">
                    <a:extLst>
                      <a:ext uri="{FF2B5EF4-FFF2-40B4-BE49-F238E27FC236}">
                        <a16:creationId xmlns:a16="http://schemas.microsoft.com/office/drawing/2014/main" id="{2B0C72F7-CA7A-4F6E-94C6-3D0DFC628D9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49" name="קבוצה 248">
                  <a:extLst>
                    <a:ext uri="{FF2B5EF4-FFF2-40B4-BE49-F238E27FC236}">
                      <a16:creationId xmlns:a16="http://schemas.microsoft.com/office/drawing/2014/main" id="{255222E8-0503-420B-BFB4-1F1E223C6767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50" name="10 צלעות 249">
                    <a:extLst>
                      <a:ext uri="{FF2B5EF4-FFF2-40B4-BE49-F238E27FC236}">
                        <a16:creationId xmlns:a16="http://schemas.microsoft.com/office/drawing/2014/main" id="{AC508EC1-34EA-4F70-8084-DD35D9AF307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51" name="תיבת טקסט 250">
                    <a:extLst>
                      <a:ext uri="{FF2B5EF4-FFF2-40B4-BE49-F238E27FC236}">
                        <a16:creationId xmlns:a16="http://schemas.microsoft.com/office/drawing/2014/main" id="{CF49C09D-293C-4140-AE11-152CC8AC9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33" name="קבוצה 232">
                <a:extLst>
                  <a:ext uri="{FF2B5EF4-FFF2-40B4-BE49-F238E27FC236}">
                    <a16:creationId xmlns:a16="http://schemas.microsoft.com/office/drawing/2014/main" id="{9686682E-706E-4040-82C7-5884F1F5FC93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34" name="קבוצה 233">
                  <a:extLst>
                    <a:ext uri="{FF2B5EF4-FFF2-40B4-BE49-F238E27FC236}">
                      <a16:creationId xmlns:a16="http://schemas.microsoft.com/office/drawing/2014/main" id="{06C8EEA8-6863-4934-8FF2-D5E2BCF2582F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44" name="10 צלעות 243">
                    <a:extLst>
                      <a:ext uri="{FF2B5EF4-FFF2-40B4-BE49-F238E27FC236}">
                        <a16:creationId xmlns:a16="http://schemas.microsoft.com/office/drawing/2014/main" id="{6C83ACC3-3270-421E-BDC0-E5717D9E7596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45" name="תיבת טקסט 244">
                    <a:extLst>
                      <a:ext uri="{FF2B5EF4-FFF2-40B4-BE49-F238E27FC236}">
                        <a16:creationId xmlns:a16="http://schemas.microsoft.com/office/drawing/2014/main" id="{06FE305D-9409-4920-9C08-7C46AF0B814A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5" name="קבוצה 234">
                  <a:extLst>
                    <a:ext uri="{FF2B5EF4-FFF2-40B4-BE49-F238E27FC236}">
                      <a16:creationId xmlns:a16="http://schemas.microsoft.com/office/drawing/2014/main" id="{6A6840C4-CD82-4616-91CD-B34AC9783817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42" name="10 צלעות 241">
                    <a:extLst>
                      <a:ext uri="{FF2B5EF4-FFF2-40B4-BE49-F238E27FC236}">
                        <a16:creationId xmlns:a16="http://schemas.microsoft.com/office/drawing/2014/main" id="{465DF79C-CC71-4D2B-B268-B20A4F77FBA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43" name="תיבת טקסט 242">
                    <a:extLst>
                      <a:ext uri="{FF2B5EF4-FFF2-40B4-BE49-F238E27FC236}">
                        <a16:creationId xmlns:a16="http://schemas.microsoft.com/office/drawing/2014/main" id="{28E98454-7439-4C6F-8122-7799039CCDE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6" name="קבוצה 235">
                  <a:extLst>
                    <a:ext uri="{FF2B5EF4-FFF2-40B4-BE49-F238E27FC236}">
                      <a16:creationId xmlns:a16="http://schemas.microsoft.com/office/drawing/2014/main" id="{917E8F31-3153-480B-A27F-D856A02C7027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40" name="10 צלעות 239">
                    <a:extLst>
                      <a:ext uri="{FF2B5EF4-FFF2-40B4-BE49-F238E27FC236}">
                        <a16:creationId xmlns:a16="http://schemas.microsoft.com/office/drawing/2014/main" id="{D1937A98-5BC7-41CD-BB78-DAD371718D71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41" name="תיבת טקסט 240">
                    <a:extLst>
                      <a:ext uri="{FF2B5EF4-FFF2-40B4-BE49-F238E27FC236}">
                        <a16:creationId xmlns:a16="http://schemas.microsoft.com/office/drawing/2014/main" id="{DCD2F51E-156C-473A-AE77-50DC6803557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37" name="קבוצה 236">
                  <a:extLst>
                    <a:ext uri="{FF2B5EF4-FFF2-40B4-BE49-F238E27FC236}">
                      <a16:creationId xmlns:a16="http://schemas.microsoft.com/office/drawing/2014/main" id="{B5D24CCA-42CC-47CD-A933-74D68983BC5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38" name="10 צלעות 237">
                    <a:extLst>
                      <a:ext uri="{FF2B5EF4-FFF2-40B4-BE49-F238E27FC236}">
                        <a16:creationId xmlns:a16="http://schemas.microsoft.com/office/drawing/2014/main" id="{CE712E5C-7718-4A06-AA7F-2A2D0C9554D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39" name="תיבת טקסט 238">
                    <a:extLst>
                      <a:ext uri="{FF2B5EF4-FFF2-40B4-BE49-F238E27FC236}">
                        <a16:creationId xmlns:a16="http://schemas.microsoft.com/office/drawing/2014/main" id="{1F2F1FDA-CAF2-4681-B89A-B2903DDF8AA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7" name="קבוצה 176">
              <a:extLst>
                <a:ext uri="{FF2B5EF4-FFF2-40B4-BE49-F238E27FC236}">
                  <a16:creationId xmlns:a16="http://schemas.microsoft.com/office/drawing/2014/main" id="{1F513F3A-CB81-4143-B51E-600C4D0007CC}"/>
                </a:ext>
              </a:extLst>
            </p:cNvPr>
            <p:cNvGrpSpPr/>
            <p:nvPr/>
          </p:nvGrpSpPr>
          <p:grpSpPr>
            <a:xfrm>
              <a:off x="2939231" y="5587737"/>
              <a:ext cx="2452493" cy="606557"/>
              <a:chOff x="357852" y="3663609"/>
              <a:chExt cx="2452493" cy="606557"/>
            </a:xfrm>
          </p:grpSpPr>
          <p:grpSp>
            <p:nvGrpSpPr>
              <p:cNvPr id="178" name="קבוצה 177">
                <a:extLst>
                  <a:ext uri="{FF2B5EF4-FFF2-40B4-BE49-F238E27FC236}">
                    <a16:creationId xmlns:a16="http://schemas.microsoft.com/office/drawing/2014/main" id="{27B6EAB3-3485-4CF6-AC24-A18BDE903BEE}"/>
                  </a:ext>
                </a:extLst>
              </p:cNvPr>
              <p:cNvGrpSpPr/>
              <p:nvPr/>
            </p:nvGrpSpPr>
            <p:grpSpPr>
              <a:xfrm>
                <a:off x="357852" y="3663609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18" name="קבוצה 217">
                  <a:extLst>
                    <a:ext uri="{FF2B5EF4-FFF2-40B4-BE49-F238E27FC236}">
                      <a16:creationId xmlns:a16="http://schemas.microsoft.com/office/drawing/2014/main" id="{649DE3FE-4DB9-4B44-BEC1-C88D918B00BB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28" name="10 צלעות 227">
                    <a:extLst>
                      <a:ext uri="{FF2B5EF4-FFF2-40B4-BE49-F238E27FC236}">
                        <a16:creationId xmlns:a16="http://schemas.microsoft.com/office/drawing/2014/main" id="{D895C7BF-C29E-44AE-B48F-75821288176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9" name="תיבת טקסט 228">
                    <a:extLst>
                      <a:ext uri="{FF2B5EF4-FFF2-40B4-BE49-F238E27FC236}">
                        <a16:creationId xmlns:a16="http://schemas.microsoft.com/office/drawing/2014/main" id="{814D501E-1C0D-45EE-A1E7-DACFEB6E2BD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9" name="קבוצה 218">
                  <a:extLst>
                    <a:ext uri="{FF2B5EF4-FFF2-40B4-BE49-F238E27FC236}">
                      <a16:creationId xmlns:a16="http://schemas.microsoft.com/office/drawing/2014/main" id="{3EE626FA-1A5B-4298-B2A5-C233BF08D700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26" name="10 צלעות 225">
                    <a:extLst>
                      <a:ext uri="{FF2B5EF4-FFF2-40B4-BE49-F238E27FC236}">
                        <a16:creationId xmlns:a16="http://schemas.microsoft.com/office/drawing/2014/main" id="{FEF14090-CE1A-497F-BF9A-D0B973B00D2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7" name="תיבת טקסט 226">
                    <a:extLst>
                      <a:ext uri="{FF2B5EF4-FFF2-40B4-BE49-F238E27FC236}">
                        <a16:creationId xmlns:a16="http://schemas.microsoft.com/office/drawing/2014/main" id="{72960AAA-5CD2-4EAF-B934-ECB0281642D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20" name="קבוצה 219">
                  <a:extLst>
                    <a:ext uri="{FF2B5EF4-FFF2-40B4-BE49-F238E27FC236}">
                      <a16:creationId xmlns:a16="http://schemas.microsoft.com/office/drawing/2014/main" id="{65C27383-5F9F-48C3-AB32-03120A10D61B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24" name="10 צלעות 223">
                    <a:extLst>
                      <a:ext uri="{FF2B5EF4-FFF2-40B4-BE49-F238E27FC236}">
                        <a16:creationId xmlns:a16="http://schemas.microsoft.com/office/drawing/2014/main" id="{C2110FA6-8D2D-41DD-A7D7-D5821C39BBA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5" name="תיבת טקסט 224">
                    <a:extLst>
                      <a:ext uri="{FF2B5EF4-FFF2-40B4-BE49-F238E27FC236}">
                        <a16:creationId xmlns:a16="http://schemas.microsoft.com/office/drawing/2014/main" id="{529B1BC1-1E5E-4165-A1B1-D2A198D7E9E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21" name="קבוצה 220">
                  <a:extLst>
                    <a:ext uri="{FF2B5EF4-FFF2-40B4-BE49-F238E27FC236}">
                      <a16:creationId xmlns:a16="http://schemas.microsoft.com/office/drawing/2014/main" id="{CB4C374D-F4B4-4889-9A4D-48A903BF8BF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22" name="10 צלעות 221">
                    <a:extLst>
                      <a:ext uri="{FF2B5EF4-FFF2-40B4-BE49-F238E27FC236}">
                        <a16:creationId xmlns:a16="http://schemas.microsoft.com/office/drawing/2014/main" id="{98E19414-9F70-49A2-9111-4DF97F7F883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23" name="תיבת טקסט 222">
                    <a:extLst>
                      <a:ext uri="{FF2B5EF4-FFF2-40B4-BE49-F238E27FC236}">
                        <a16:creationId xmlns:a16="http://schemas.microsoft.com/office/drawing/2014/main" id="{FEB74C83-B2F7-4D28-92AA-6EA39A54B0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79" name="קבוצה 178">
                <a:extLst>
                  <a:ext uri="{FF2B5EF4-FFF2-40B4-BE49-F238E27FC236}">
                    <a16:creationId xmlns:a16="http://schemas.microsoft.com/office/drawing/2014/main" id="{AA2353B3-FBC6-41C5-8E65-0CC8EB297C9E}"/>
                  </a:ext>
                </a:extLst>
              </p:cNvPr>
              <p:cNvGrpSpPr/>
              <p:nvPr/>
            </p:nvGrpSpPr>
            <p:grpSpPr>
              <a:xfrm>
                <a:off x="359264" y="398475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206" name="קבוצה 205">
                  <a:extLst>
                    <a:ext uri="{FF2B5EF4-FFF2-40B4-BE49-F238E27FC236}">
                      <a16:creationId xmlns:a16="http://schemas.microsoft.com/office/drawing/2014/main" id="{23A9071E-C94F-4EF3-8304-BC2CF9143870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16" name="10 צלעות 215">
                    <a:extLst>
                      <a:ext uri="{FF2B5EF4-FFF2-40B4-BE49-F238E27FC236}">
                        <a16:creationId xmlns:a16="http://schemas.microsoft.com/office/drawing/2014/main" id="{7D3E9253-C6BC-4E30-936C-341926E53503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7" name="תיבת טקסט 216">
                    <a:extLst>
                      <a:ext uri="{FF2B5EF4-FFF2-40B4-BE49-F238E27FC236}">
                        <a16:creationId xmlns:a16="http://schemas.microsoft.com/office/drawing/2014/main" id="{06F5E91D-334D-43BE-8209-74D463FD4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7" name="קבוצה 206">
                  <a:extLst>
                    <a:ext uri="{FF2B5EF4-FFF2-40B4-BE49-F238E27FC236}">
                      <a16:creationId xmlns:a16="http://schemas.microsoft.com/office/drawing/2014/main" id="{72517683-5F64-4154-94E5-E3ACF71E8000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14" name="10 צלעות 213">
                    <a:extLst>
                      <a:ext uri="{FF2B5EF4-FFF2-40B4-BE49-F238E27FC236}">
                        <a16:creationId xmlns:a16="http://schemas.microsoft.com/office/drawing/2014/main" id="{49818A23-EECC-468C-8ED6-B7DE5342508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5" name="תיבת טקסט 214">
                    <a:extLst>
                      <a:ext uri="{FF2B5EF4-FFF2-40B4-BE49-F238E27FC236}">
                        <a16:creationId xmlns:a16="http://schemas.microsoft.com/office/drawing/2014/main" id="{0FAD13CD-F952-4C3B-98C2-64FD6B97D4D6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קבוצה 207">
                  <a:extLst>
                    <a:ext uri="{FF2B5EF4-FFF2-40B4-BE49-F238E27FC236}">
                      <a16:creationId xmlns:a16="http://schemas.microsoft.com/office/drawing/2014/main" id="{B4B98128-79AA-4325-A260-69C71D6B0819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12" name="10 צלעות 211">
                    <a:extLst>
                      <a:ext uri="{FF2B5EF4-FFF2-40B4-BE49-F238E27FC236}">
                        <a16:creationId xmlns:a16="http://schemas.microsoft.com/office/drawing/2014/main" id="{BDA30461-78BE-49F1-A932-95F25BD4DEB8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3" name="תיבת טקסט 212">
                    <a:extLst>
                      <a:ext uri="{FF2B5EF4-FFF2-40B4-BE49-F238E27FC236}">
                        <a16:creationId xmlns:a16="http://schemas.microsoft.com/office/drawing/2014/main" id="{E8564BCA-17D2-4A9E-8463-76D6FE04A7B4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9" name="קבוצה 208">
                  <a:extLst>
                    <a:ext uri="{FF2B5EF4-FFF2-40B4-BE49-F238E27FC236}">
                      <a16:creationId xmlns:a16="http://schemas.microsoft.com/office/drawing/2014/main" id="{BE084264-DB22-4CAC-9C35-701AC530F54B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10" name="10 צלעות 209">
                    <a:extLst>
                      <a:ext uri="{FF2B5EF4-FFF2-40B4-BE49-F238E27FC236}">
                        <a16:creationId xmlns:a16="http://schemas.microsoft.com/office/drawing/2014/main" id="{B1501AF2-D0BB-4243-BBB8-A9F4C2F715E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11" name="תיבת טקסט 210">
                    <a:extLst>
                      <a:ext uri="{FF2B5EF4-FFF2-40B4-BE49-F238E27FC236}">
                        <a16:creationId xmlns:a16="http://schemas.microsoft.com/office/drawing/2014/main" id="{4E038178-2B53-4BDB-A84E-AF5CEBD0A5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80" name="קבוצה 179">
                <a:extLst>
                  <a:ext uri="{FF2B5EF4-FFF2-40B4-BE49-F238E27FC236}">
                    <a16:creationId xmlns:a16="http://schemas.microsoft.com/office/drawing/2014/main" id="{D2B05703-9052-45A9-8398-C9A1FCD28DB1}"/>
                  </a:ext>
                </a:extLst>
              </p:cNvPr>
              <p:cNvGrpSpPr/>
              <p:nvPr/>
            </p:nvGrpSpPr>
            <p:grpSpPr>
              <a:xfrm>
                <a:off x="1649714" y="3665287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94" name="קבוצה 193">
                  <a:extLst>
                    <a:ext uri="{FF2B5EF4-FFF2-40B4-BE49-F238E27FC236}">
                      <a16:creationId xmlns:a16="http://schemas.microsoft.com/office/drawing/2014/main" id="{39B67217-D4CB-46FB-A7D6-2350B82EF7D6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204" name="10 צלעות 203">
                    <a:extLst>
                      <a:ext uri="{FF2B5EF4-FFF2-40B4-BE49-F238E27FC236}">
                        <a16:creationId xmlns:a16="http://schemas.microsoft.com/office/drawing/2014/main" id="{0787CDB3-7151-4442-91C9-4512610FE70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05" name="תיבת טקסט 204">
                    <a:extLst>
                      <a:ext uri="{FF2B5EF4-FFF2-40B4-BE49-F238E27FC236}">
                        <a16:creationId xmlns:a16="http://schemas.microsoft.com/office/drawing/2014/main" id="{342A0659-EEEA-4C65-AA70-E9C32627EDB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5" name="קבוצה 194">
                  <a:extLst>
                    <a:ext uri="{FF2B5EF4-FFF2-40B4-BE49-F238E27FC236}">
                      <a16:creationId xmlns:a16="http://schemas.microsoft.com/office/drawing/2014/main" id="{FF73AB3D-0393-4C58-901E-6C2D9EAD1299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202" name="10 צלעות 201">
                    <a:extLst>
                      <a:ext uri="{FF2B5EF4-FFF2-40B4-BE49-F238E27FC236}">
                        <a16:creationId xmlns:a16="http://schemas.microsoft.com/office/drawing/2014/main" id="{362D6A05-2818-42B6-8500-94AA435A93F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03" name="תיבת טקסט 202">
                    <a:extLst>
                      <a:ext uri="{FF2B5EF4-FFF2-40B4-BE49-F238E27FC236}">
                        <a16:creationId xmlns:a16="http://schemas.microsoft.com/office/drawing/2014/main" id="{07255EAD-9760-4696-8149-86F5D635A04C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6" name="קבוצה 195">
                  <a:extLst>
                    <a:ext uri="{FF2B5EF4-FFF2-40B4-BE49-F238E27FC236}">
                      <a16:creationId xmlns:a16="http://schemas.microsoft.com/office/drawing/2014/main" id="{A714349C-5FB6-42E4-8AEB-4A9775B17B68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200" name="10 צלעות 199">
                    <a:extLst>
                      <a:ext uri="{FF2B5EF4-FFF2-40B4-BE49-F238E27FC236}">
                        <a16:creationId xmlns:a16="http://schemas.microsoft.com/office/drawing/2014/main" id="{48BCF10F-0C34-4BEA-911C-3C86439CCBDA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201" name="תיבת טקסט 200">
                    <a:extLst>
                      <a:ext uri="{FF2B5EF4-FFF2-40B4-BE49-F238E27FC236}">
                        <a16:creationId xmlns:a16="http://schemas.microsoft.com/office/drawing/2014/main" id="{2A3395E0-0359-4FF3-932D-1F3A9EBF96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7" name="קבוצה 196">
                  <a:extLst>
                    <a:ext uri="{FF2B5EF4-FFF2-40B4-BE49-F238E27FC236}">
                      <a16:creationId xmlns:a16="http://schemas.microsoft.com/office/drawing/2014/main" id="{092EC9E4-9D47-454E-8A42-9E3F3F7A3A9A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98" name="10 צלעות 197">
                    <a:extLst>
                      <a:ext uri="{FF2B5EF4-FFF2-40B4-BE49-F238E27FC236}">
                        <a16:creationId xmlns:a16="http://schemas.microsoft.com/office/drawing/2014/main" id="{86BEADF2-DC97-4C19-94D1-AABED302983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99" name="תיבת טקסט 198">
                    <a:extLst>
                      <a:ext uri="{FF2B5EF4-FFF2-40B4-BE49-F238E27FC236}">
                        <a16:creationId xmlns:a16="http://schemas.microsoft.com/office/drawing/2014/main" id="{C2D0AD83-7493-46B2-9022-6AA1A8088C6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81" name="קבוצה 180">
                <a:extLst>
                  <a:ext uri="{FF2B5EF4-FFF2-40B4-BE49-F238E27FC236}">
                    <a16:creationId xmlns:a16="http://schemas.microsoft.com/office/drawing/2014/main" id="{7B60F65C-3D54-4FA7-898F-403DDB48580A}"/>
                  </a:ext>
                </a:extLst>
              </p:cNvPr>
              <p:cNvGrpSpPr/>
              <p:nvPr/>
            </p:nvGrpSpPr>
            <p:grpSpPr>
              <a:xfrm>
                <a:off x="1651126" y="3986435"/>
                <a:ext cx="1159219" cy="283731"/>
                <a:chOff x="357760" y="1685390"/>
                <a:chExt cx="1159219" cy="283731"/>
              </a:xfrm>
            </p:grpSpPr>
            <p:grpSp>
              <p:nvGrpSpPr>
                <p:cNvPr id="182" name="קבוצה 181">
                  <a:extLst>
                    <a:ext uri="{FF2B5EF4-FFF2-40B4-BE49-F238E27FC236}">
                      <a16:creationId xmlns:a16="http://schemas.microsoft.com/office/drawing/2014/main" id="{FC0A31A3-7262-4193-89BE-6926F5AB6F37}"/>
                    </a:ext>
                  </a:extLst>
                </p:cNvPr>
                <p:cNvGrpSpPr/>
                <p:nvPr/>
              </p:nvGrpSpPr>
              <p:grpSpPr>
                <a:xfrm>
                  <a:off x="941679" y="1685390"/>
                  <a:ext cx="288351" cy="282996"/>
                  <a:chOff x="1214305" y="548643"/>
                  <a:chExt cx="288351" cy="282996"/>
                </a:xfrm>
              </p:grpSpPr>
              <p:sp>
                <p:nvSpPr>
                  <p:cNvPr id="192" name="10 צלעות 191">
                    <a:extLst>
                      <a:ext uri="{FF2B5EF4-FFF2-40B4-BE49-F238E27FC236}">
                        <a16:creationId xmlns:a16="http://schemas.microsoft.com/office/drawing/2014/main" id="{3FF1A66D-6BCA-4316-AC3F-276A4A8E6F5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93" name="תיבת טקסט 192">
                    <a:extLst>
                      <a:ext uri="{FF2B5EF4-FFF2-40B4-BE49-F238E27FC236}">
                        <a16:creationId xmlns:a16="http://schemas.microsoft.com/office/drawing/2014/main" id="{8499D1D9-A25B-4BD4-BC40-3BC803F9F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3" name="קבוצה 182">
                  <a:extLst>
                    <a:ext uri="{FF2B5EF4-FFF2-40B4-BE49-F238E27FC236}">
                      <a16:creationId xmlns:a16="http://schemas.microsoft.com/office/drawing/2014/main" id="{1CB9E664-9218-4E6E-8D67-7EBD8B10601A}"/>
                    </a:ext>
                  </a:extLst>
                </p:cNvPr>
                <p:cNvGrpSpPr/>
                <p:nvPr/>
              </p:nvGrpSpPr>
              <p:grpSpPr>
                <a:xfrm>
                  <a:off x="357760" y="1685936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90" name="10 צלעות 189">
                    <a:extLst>
                      <a:ext uri="{FF2B5EF4-FFF2-40B4-BE49-F238E27FC236}">
                        <a16:creationId xmlns:a16="http://schemas.microsoft.com/office/drawing/2014/main" id="{C34DA7A1-81E7-4584-9F5B-1A5D940D05A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91" name="תיבת טקסט 190">
                    <a:extLst>
                      <a:ext uri="{FF2B5EF4-FFF2-40B4-BE49-F238E27FC236}">
                        <a16:creationId xmlns:a16="http://schemas.microsoft.com/office/drawing/2014/main" id="{F6E4A85B-91ED-4BF3-94F9-3A68A823D75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4" name="קבוצה 183">
                  <a:extLst>
                    <a:ext uri="{FF2B5EF4-FFF2-40B4-BE49-F238E27FC236}">
                      <a16:creationId xmlns:a16="http://schemas.microsoft.com/office/drawing/2014/main" id="{861772B6-97DF-42D2-9FE9-DF82BEAA83F7}"/>
                    </a:ext>
                  </a:extLst>
                </p:cNvPr>
                <p:cNvGrpSpPr/>
                <p:nvPr/>
              </p:nvGrpSpPr>
              <p:grpSpPr>
                <a:xfrm>
                  <a:off x="638984" y="1686125"/>
                  <a:ext cx="298311" cy="282996"/>
                  <a:chOff x="329310" y="548643"/>
                  <a:chExt cx="298311" cy="282996"/>
                </a:xfrm>
              </p:grpSpPr>
              <p:sp>
                <p:nvSpPr>
                  <p:cNvPr id="188" name="10 צלעות 187">
                    <a:extLst>
                      <a:ext uri="{FF2B5EF4-FFF2-40B4-BE49-F238E27FC236}">
                        <a16:creationId xmlns:a16="http://schemas.microsoft.com/office/drawing/2014/main" id="{4C301183-1651-46C8-8674-F360971F24C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89" name="תיבת טקסט 188">
                    <a:extLst>
                      <a:ext uri="{FF2B5EF4-FFF2-40B4-BE49-F238E27FC236}">
                        <a16:creationId xmlns:a16="http://schemas.microsoft.com/office/drawing/2014/main" id="{262DCD43-A797-4F52-9168-6F247B35A15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5" name="קבוצה 184">
                  <a:extLst>
                    <a:ext uri="{FF2B5EF4-FFF2-40B4-BE49-F238E27FC236}">
                      <a16:creationId xmlns:a16="http://schemas.microsoft.com/office/drawing/2014/main" id="{5B4FF010-37CF-4DA6-8C3E-063864AF7C4D}"/>
                    </a:ext>
                  </a:extLst>
                </p:cNvPr>
                <p:cNvGrpSpPr/>
                <p:nvPr/>
              </p:nvGrpSpPr>
              <p:grpSpPr>
                <a:xfrm>
                  <a:off x="1228628" y="1685390"/>
                  <a:ext cx="288351" cy="282996"/>
                  <a:chOff x="1444813" y="1317691"/>
                  <a:chExt cx="288351" cy="282996"/>
                </a:xfrm>
              </p:grpSpPr>
              <p:sp>
                <p:nvSpPr>
                  <p:cNvPr id="186" name="10 צלעות 185">
                    <a:extLst>
                      <a:ext uri="{FF2B5EF4-FFF2-40B4-BE49-F238E27FC236}">
                        <a16:creationId xmlns:a16="http://schemas.microsoft.com/office/drawing/2014/main" id="{5EC4A499-371A-4276-A105-F8BF8589A5F0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87" name="תיבת טקסט 186">
                    <a:extLst>
                      <a:ext uri="{FF2B5EF4-FFF2-40B4-BE49-F238E27FC236}">
                        <a16:creationId xmlns:a16="http://schemas.microsoft.com/office/drawing/2014/main" id="{45AD0826-2455-40DC-8B3B-5A66B34B96C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594" name="קבוצה 593">
            <a:extLst>
              <a:ext uri="{FF2B5EF4-FFF2-40B4-BE49-F238E27FC236}">
                <a16:creationId xmlns:a16="http://schemas.microsoft.com/office/drawing/2014/main" id="{C80B8692-A4FE-4150-A978-2A17773CB2FB}"/>
              </a:ext>
            </a:extLst>
          </p:cNvPr>
          <p:cNvGrpSpPr/>
          <p:nvPr/>
        </p:nvGrpSpPr>
        <p:grpSpPr>
          <a:xfrm>
            <a:off x="6730848" y="5077889"/>
            <a:ext cx="3402833" cy="1369114"/>
            <a:chOff x="7074809" y="4307088"/>
            <a:chExt cx="3402833" cy="1369114"/>
          </a:xfrm>
        </p:grpSpPr>
        <p:grpSp>
          <p:nvGrpSpPr>
            <p:cNvPr id="595" name="קבוצה 594">
              <a:extLst>
                <a:ext uri="{FF2B5EF4-FFF2-40B4-BE49-F238E27FC236}">
                  <a16:creationId xmlns:a16="http://schemas.microsoft.com/office/drawing/2014/main" id="{0027254C-77F1-4BFF-9FC5-7EFDD79267E0}"/>
                </a:ext>
              </a:extLst>
            </p:cNvPr>
            <p:cNvGrpSpPr/>
            <p:nvPr/>
          </p:nvGrpSpPr>
          <p:grpSpPr>
            <a:xfrm>
              <a:off x="7074809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679" name="קבוצה 678">
                <a:extLst>
                  <a:ext uri="{FF2B5EF4-FFF2-40B4-BE49-F238E27FC236}">
                    <a16:creationId xmlns:a16="http://schemas.microsoft.com/office/drawing/2014/main" id="{F1FBD912-0293-4219-8F7D-CE8A3692AC49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721" name="קבוצה 720">
                  <a:extLst>
                    <a:ext uri="{FF2B5EF4-FFF2-40B4-BE49-F238E27FC236}">
                      <a16:creationId xmlns:a16="http://schemas.microsoft.com/office/drawing/2014/main" id="{66A5B071-4740-4541-87E0-489DC7F45FA3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742" name="קבוצה 741">
                    <a:extLst>
                      <a:ext uri="{FF2B5EF4-FFF2-40B4-BE49-F238E27FC236}">
                        <a16:creationId xmlns:a16="http://schemas.microsoft.com/office/drawing/2014/main" id="{0872867B-35E5-4CCB-B6F8-449A2F400AA4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9" name="10 צלעות 758">
                      <a:extLst>
                        <a:ext uri="{FF2B5EF4-FFF2-40B4-BE49-F238E27FC236}">
                          <a16:creationId xmlns:a16="http://schemas.microsoft.com/office/drawing/2014/main" id="{5823D113-D3F6-4C25-9BD5-ED4084C70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60" name="תיבת טקסט 759">
                      <a:extLst>
                        <a:ext uri="{FF2B5EF4-FFF2-40B4-BE49-F238E27FC236}">
                          <a16:creationId xmlns:a16="http://schemas.microsoft.com/office/drawing/2014/main" id="{8F0E23F1-C9F5-4D2E-8759-DCBB473C96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3" name="קבוצה 742">
                    <a:extLst>
                      <a:ext uri="{FF2B5EF4-FFF2-40B4-BE49-F238E27FC236}">
                        <a16:creationId xmlns:a16="http://schemas.microsoft.com/office/drawing/2014/main" id="{1B5DB934-059E-4F63-988B-059057CB33B2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7" name="10 צלעות 756">
                      <a:extLst>
                        <a:ext uri="{FF2B5EF4-FFF2-40B4-BE49-F238E27FC236}">
                          <a16:creationId xmlns:a16="http://schemas.microsoft.com/office/drawing/2014/main" id="{6D8EF7F7-98A6-49DA-91B5-F53996C98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8" name="תיבת טקסט 757">
                      <a:extLst>
                        <a:ext uri="{FF2B5EF4-FFF2-40B4-BE49-F238E27FC236}">
                          <a16:creationId xmlns:a16="http://schemas.microsoft.com/office/drawing/2014/main" id="{4BC0FF5A-2B17-44C9-8579-655BEBAB4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4" name="קבוצה 743">
                    <a:extLst>
                      <a:ext uri="{FF2B5EF4-FFF2-40B4-BE49-F238E27FC236}">
                        <a16:creationId xmlns:a16="http://schemas.microsoft.com/office/drawing/2014/main" id="{C10FA7BC-1889-43AA-9E36-D1DA2FFA0448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755" name="10 צלעות 754">
                      <a:extLst>
                        <a:ext uri="{FF2B5EF4-FFF2-40B4-BE49-F238E27FC236}">
                          <a16:creationId xmlns:a16="http://schemas.microsoft.com/office/drawing/2014/main" id="{A3DB6FA0-6011-4F6A-AAA8-6FC112CC9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6" name="תיבת טקסט 755">
                      <a:extLst>
                        <a:ext uri="{FF2B5EF4-FFF2-40B4-BE49-F238E27FC236}">
                          <a16:creationId xmlns:a16="http://schemas.microsoft.com/office/drawing/2014/main" id="{88404967-5EC9-4607-90DD-76DC09C943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5" name="קבוצה 744">
                    <a:extLst>
                      <a:ext uri="{FF2B5EF4-FFF2-40B4-BE49-F238E27FC236}">
                        <a16:creationId xmlns:a16="http://schemas.microsoft.com/office/drawing/2014/main" id="{69E78A14-1F52-4B37-BCF8-0E24C8E114D9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53" name="10 צלעות 752">
                      <a:extLst>
                        <a:ext uri="{FF2B5EF4-FFF2-40B4-BE49-F238E27FC236}">
                          <a16:creationId xmlns:a16="http://schemas.microsoft.com/office/drawing/2014/main" id="{13283484-BBBE-4570-97DA-FD8E2C9B57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4" name="תיבת טקסט 753">
                      <a:extLst>
                        <a:ext uri="{FF2B5EF4-FFF2-40B4-BE49-F238E27FC236}">
                          <a16:creationId xmlns:a16="http://schemas.microsoft.com/office/drawing/2014/main" id="{F8BB66D4-7687-408D-AA64-DA4990462D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46" name="קבוצה 745">
                    <a:extLst>
                      <a:ext uri="{FF2B5EF4-FFF2-40B4-BE49-F238E27FC236}">
                        <a16:creationId xmlns:a16="http://schemas.microsoft.com/office/drawing/2014/main" id="{8388EA89-EC1E-4B97-A83E-27350E30EB0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51" name="10 צלעות 750">
                      <a:extLst>
                        <a:ext uri="{FF2B5EF4-FFF2-40B4-BE49-F238E27FC236}">
                          <a16:creationId xmlns:a16="http://schemas.microsoft.com/office/drawing/2014/main" id="{A07DBA91-A9A0-40D2-8073-813433B56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2" name="תיבת טקסט 751">
                      <a:extLst>
                        <a:ext uri="{FF2B5EF4-FFF2-40B4-BE49-F238E27FC236}">
                          <a16:creationId xmlns:a16="http://schemas.microsoft.com/office/drawing/2014/main" id="{49729823-E6EA-47F7-850F-34D2EAF661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47" name="תיבת טקסט 746">
                    <a:extLst>
                      <a:ext uri="{FF2B5EF4-FFF2-40B4-BE49-F238E27FC236}">
                        <a16:creationId xmlns:a16="http://schemas.microsoft.com/office/drawing/2014/main" id="{E1CF448F-A321-4EE1-B5AB-E9FB81D5D82A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48" name="קבוצה 747">
                    <a:extLst>
                      <a:ext uri="{FF2B5EF4-FFF2-40B4-BE49-F238E27FC236}">
                        <a16:creationId xmlns:a16="http://schemas.microsoft.com/office/drawing/2014/main" id="{6A8FB9D4-84EB-44E2-ABA5-BF473AC88226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49" name="10 צלעות 748">
                      <a:extLst>
                        <a:ext uri="{FF2B5EF4-FFF2-40B4-BE49-F238E27FC236}">
                          <a16:creationId xmlns:a16="http://schemas.microsoft.com/office/drawing/2014/main" id="{8F41E9FC-CA89-40AE-82EF-DFECE88146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50" name="תיבת טקסט 749">
                      <a:extLst>
                        <a:ext uri="{FF2B5EF4-FFF2-40B4-BE49-F238E27FC236}">
                          <a16:creationId xmlns:a16="http://schemas.microsoft.com/office/drawing/2014/main" id="{FC6245A8-827E-4167-A1AA-49CBE31A89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22" name="קבוצה 721">
                  <a:extLst>
                    <a:ext uri="{FF2B5EF4-FFF2-40B4-BE49-F238E27FC236}">
                      <a16:creationId xmlns:a16="http://schemas.microsoft.com/office/drawing/2014/main" id="{A6253183-F037-4583-BF1D-82E0ADAFF204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723" name="קבוצה 722">
                    <a:extLst>
                      <a:ext uri="{FF2B5EF4-FFF2-40B4-BE49-F238E27FC236}">
                        <a16:creationId xmlns:a16="http://schemas.microsoft.com/office/drawing/2014/main" id="{0E641860-9FE6-443D-8705-7BD3DB2C3E64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40" name="10 צלעות 739">
                      <a:extLst>
                        <a:ext uri="{FF2B5EF4-FFF2-40B4-BE49-F238E27FC236}">
                          <a16:creationId xmlns:a16="http://schemas.microsoft.com/office/drawing/2014/main" id="{B28B43AF-B880-454D-B08C-001B449F1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41" name="תיבת טקסט 740">
                      <a:extLst>
                        <a:ext uri="{FF2B5EF4-FFF2-40B4-BE49-F238E27FC236}">
                          <a16:creationId xmlns:a16="http://schemas.microsoft.com/office/drawing/2014/main" id="{349DE2CF-5512-43F2-9249-B1ED15330F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4" name="קבוצה 723">
                    <a:extLst>
                      <a:ext uri="{FF2B5EF4-FFF2-40B4-BE49-F238E27FC236}">
                        <a16:creationId xmlns:a16="http://schemas.microsoft.com/office/drawing/2014/main" id="{D89ED795-5E4F-4359-BC67-1D9ADFF59C27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38" name="10 צלעות 737">
                      <a:extLst>
                        <a:ext uri="{FF2B5EF4-FFF2-40B4-BE49-F238E27FC236}">
                          <a16:creationId xmlns:a16="http://schemas.microsoft.com/office/drawing/2014/main" id="{01769065-EE20-4B9A-A5EC-BE877E00D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9" name="תיבת טקסט 738">
                      <a:extLst>
                        <a:ext uri="{FF2B5EF4-FFF2-40B4-BE49-F238E27FC236}">
                          <a16:creationId xmlns:a16="http://schemas.microsoft.com/office/drawing/2014/main" id="{9C4BDC70-83DC-453A-8C34-0FFB293778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5" name="קבוצה 724">
                    <a:extLst>
                      <a:ext uri="{FF2B5EF4-FFF2-40B4-BE49-F238E27FC236}">
                        <a16:creationId xmlns:a16="http://schemas.microsoft.com/office/drawing/2014/main" id="{125C0645-0B21-488A-B7CF-ECD0ED30F37B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736" name="10 צלעות 735">
                      <a:extLst>
                        <a:ext uri="{FF2B5EF4-FFF2-40B4-BE49-F238E27FC236}">
                          <a16:creationId xmlns:a16="http://schemas.microsoft.com/office/drawing/2014/main" id="{C618DF9E-F1BC-42C3-8A40-65667948B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7" name="תיבת טקסט 736">
                      <a:extLst>
                        <a:ext uri="{FF2B5EF4-FFF2-40B4-BE49-F238E27FC236}">
                          <a16:creationId xmlns:a16="http://schemas.microsoft.com/office/drawing/2014/main" id="{DDE93188-1ADA-41D1-B431-8B0C7BADC2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6" name="קבוצה 725">
                    <a:extLst>
                      <a:ext uri="{FF2B5EF4-FFF2-40B4-BE49-F238E27FC236}">
                        <a16:creationId xmlns:a16="http://schemas.microsoft.com/office/drawing/2014/main" id="{8CE84796-9365-4EAA-A5E9-2FD7392228AA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34" name="10 צלעות 733">
                      <a:extLst>
                        <a:ext uri="{FF2B5EF4-FFF2-40B4-BE49-F238E27FC236}">
                          <a16:creationId xmlns:a16="http://schemas.microsoft.com/office/drawing/2014/main" id="{6613C52B-0D55-4399-A2B3-B0245E347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5" name="תיבת טקסט 734">
                      <a:extLst>
                        <a:ext uri="{FF2B5EF4-FFF2-40B4-BE49-F238E27FC236}">
                          <a16:creationId xmlns:a16="http://schemas.microsoft.com/office/drawing/2014/main" id="{8098B040-3AC8-4587-A87B-F601AB6C96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27" name="קבוצה 726">
                    <a:extLst>
                      <a:ext uri="{FF2B5EF4-FFF2-40B4-BE49-F238E27FC236}">
                        <a16:creationId xmlns:a16="http://schemas.microsoft.com/office/drawing/2014/main" id="{D86D5F5A-FF06-493A-B195-7996B50876F1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32" name="10 צלעות 731">
                      <a:extLst>
                        <a:ext uri="{FF2B5EF4-FFF2-40B4-BE49-F238E27FC236}">
                          <a16:creationId xmlns:a16="http://schemas.microsoft.com/office/drawing/2014/main" id="{0280EB15-1C7A-470D-8930-8EFD8AADD1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3" name="תיבת טקסט 732">
                      <a:extLst>
                        <a:ext uri="{FF2B5EF4-FFF2-40B4-BE49-F238E27FC236}">
                          <a16:creationId xmlns:a16="http://schemas.microsoft.com/office/drawing/2014/main" id="{FDE9C3A5-6FFD-4C18-A9A7-F24A537AD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28" name="תיבת טקסט 727">
                    <a:extLst>
                      <a:ext uri="{FF2B5EF4-FFF2-40B4-BE49-F238E27FC236}">
                        <a16:creationId xmlns:a16="http://schemas.microsoft.com/office/drawing/2014/main" id="{CAC272E9-0CDB-4563-B733-40995DBB6131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29" name="קבוצה 728">
                    <a:extLst>
                      <a:ext uri="{FF2B5EF4-FFF2-40B4-BE49-F238E27FC236}">
                        <a16:creationId xmlns:a16="http://schemas.microsoft.com/office/drawing/2014/main" id="{300C9D72-A0A5-4BC6-91D3-579D96CB9097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30" name="10 צלעות 729">
                      <a:extLst>
                        <a:ext uri="{FF2B5EF4-FFF2-40B4-BE49-F238E27FC236}">
                          <a16:creationId xmlns:a16="http://schemas.microsoft.com/office/drawing/2014/main" id="{A95F28A9-8E04-4BAD-A9AA-A790FF77F2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31" name="תיבת טקסט 730">
                      <a:extLst>
                        <a:ext uri="{FF2B5EF4-FFF2-40B4-BE49-F238E27FC236}">
                          <a16:creationId xmlns:a16="http://schemas.microsoft.com/office/drawing/2014/main" id="{87E05A01-FA10-41D5-93A9-C73EDB97AA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80" name="קבוצה 679">
                <a:extLst>
                  <a:ext uri="{FF2B5EF4-FFF2-40B4-BE49-F238E27FC236}">
                    <a16:creationId xmlns:a16="http://schemas.microsoft.com/office/drawing/2014/main" id="{70C5A0C6-9F25-4987-9B0D-8EE275755B5D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681" name="קבוצה 680">
                  <a:extLst>
                    <a:ext uri="{FF2B5EF4-FFF2-40B4-BE49-F238E27FC236}">
                      <a16:creationId xmlns:a16="http://schemas.microsoft.com/office/drawing/2014/main" id="{8E1AA160-14CE-478B-93A5-FB42696851DD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702" name="קבוצה 701">
                    <a:extLst>
                      <a:ext uri="{FF2B5EF4-FFF2-40B4-BE49-F238E27FC236}">
                        <a16:creationId xmlns:a16="http://schemas.microsoft.com/office/drawing/2014/main" id="{7033CA9B-9776-4FB6-84CC-12FB71294865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19" name="10 צלעות 718">
                      <a:extLst>
                        <a:ext uri="{FF2B5EF4-FFF2-40B4-BE49-F238E27FC236}">
                          <a16:creationId xmlns:a16="http://schemas.microsoft.com/office/drawing/2014/main" id="{842B93E0-83A3-460F-9651-DF41D7B80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20" name="תיבת טקסט 719">
                      <a:extLst>
                        <a:ext uri="{FF2B5EF4-FFF2-40B4-BE49-F238E27FC236}">
                          <a16:creationId xmlns:a16="http://schemas.microsoft.com/office/drawing/2014/main" id="{D6DBF366-9CF4-46FA-B737-BCC31B68E8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3" name="קבוצה 702">
                    <a:extLst>
                      <a:ext uri="{FF2B5EF4-FFF2-40B4-BE49-F238E27FC236}">
                        <a16:creationId xmlns:a16="http://schemas.microsoft.com/office/drawing/2014/main" id="{14DFA54F-80CF-4683-807B-782148EC872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17" name="10 צלעות 716">
                      <a:extLst>
                        <a:ext uri="{FF2B5EF4-FFF2-40B4-BE49-F238E27FC236}">
                          <a16:creationId xmlns:a16="http://schemas.microsoft.com/office/drawing/2014/main" id="{D56DD43E-7123-4701-A636-97C1500A8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8" name="תיבת טקסט 717">
                      <a:extLst>
                        <a:ext uri="{FF2B5EF4-FFF2-40B4-BE49-F238E27FC236}">
                          <a16:creationId xmlns:a16="http://schemas.microsoft.com/office/drawing/2014/main" id="{C60DBF33-0086-4245-8D83-29B5643BF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4" name="קבוצה 703">
                    <a:extLst>
                      <a:ext uri="{FF2B5EF4-FFF2-40B4-BE49-F238E27FC236}">
                        <a16:creationId xmlns:a16="http://schemas.microsoft.com/office/drawing/2014/main" id="{C31E0F11-AF86-45BD-AC4D-FF864DB7B030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715" name="10 צלעות 714">
                      <a:extLst>
                        <a:ext uri="{FF2B5EF4-FFF2-40B4-BE49-F238E27FC236}">
                          <a16:creationId xmlns:a16="http://schemas.microsoft.com/office/drawing/2014/main" id="{93252936-F055-4BCF-B5CE-8A23E7B5E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6" name="תיבת טקסט 715">
                      <a:extLst>
                        <a:ext uri="{FF2B5EF4-FFF2-40B4-BE49-F238E27FC236}">
                          <a16:creationId xmlns:a16="http://schemas.microsoft.com/office/drawing/2014/main" id="{A8BAC9B5-4B0E-4E15-AA4D-80EFBB620F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5" name="קבוצה 704">
                    <a:extLst>
                      <a:ext uri="{FF2B5EF4-FFF2-40B4-BE49-F238E27FC236}">
                        <a16:creationId xmlns:a16="http://schemas.microsoft.com/office/drawing/2014/main" id="{CFE64CF4-8B62-4444-9047-B1DCA4C91066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13" name="10 צלעות 712">
                      <a:extLst>
                        <a:ext uri="{FF2B5EF4-FFF2-40B4-BE49-F238E27FC236}">
                          <a16:creationId xmlns:a16="http://schemas.microsoft.com/office/drawing/2014/main" id="{A414FB5A-686D-45CB-9EED-1F8679742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4" name="תיבת טקסט 713">
                      <a:extLst>
                        <a:ext uri="{FF2B5EF4-FFF2-40B4-BE49-F238E27FC236}">
                          <a16:creationId xmlns:a16="http://schemas.microsoft.com/office/drawing/2014/main" id="{F2235864-4589-4DAD-8E96-9357B22F8B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706" name="קבוצה 705">
                    <a:extLst>
                      <a:ext uri="{FF2B5EF4-FFF2-40B4-BE49-F238E27FC236}">
                        <a16:creationId xmlns:a16="http://schemas.microsoft.com/office/drawing/2014/main" id="{5883EE47-1A38-4DCF-8BBE-860C00C56C33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711" name="10 צלעות 710">
                      <a:extLst>
                        <a:ext uri="{FF2B5EF4-FFF2-40B4-BE49-F238E27FC236}">
                          <a16:creationId xmlns:a16="http://schemas.microsoft.com/office/drawing/2014/main" id="{1B0B40D1-0AD5-4FF7-B3E3-AB90D1964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2" name="תיבת טקסט 711">
                      <a:extLst>
                        <a:ext uri="{FF2B5EF4-FFF2-40B4-BE49-F238E27FC236}">
                          <a16:creationId xmlns:a16="http://schemas.microsoft.com/office/drawing/2014/main" id="{7EB44412-E4C0-4957-860F-663C0B22E7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707" name="תיבת טקסט 706">
                    <a:extLst>
                      <a:ext uri="{FF2B5EF4-FFF2-40B4-BE49-F238E27FC236}">
                        <a16:creationId xmlns:a16="http://schemas.microsoft.com/office/drawing/2014/main" id="{08015CD2-7ED0-4BB8-89CA-D885D875B2F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708" name="קבוצה 707">
                    <a:extLst>
                      <a:ext uri="{FF2B5EF4-FFF2-40B4-BE49-F238E27FC236}">
                        <a16:creationId xmlns:a16="http://schemas.microsoft.com/office/drawing/2014/main" id="{839F3B59-0EEF-4CC6-AC3C-2CCDCE3E5CF0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09" name="10 צלעות 708">
                      <a:extLst>
                        <a:ext uri="{FF2B5EF4-FFF2-40B4-BE49-F238E27FC236}">
                          <a16:creationId xmlns:a16="http://schemas.microsoft.com/office/drawing/2014/main" id="{2D1DBE9C-C601-4E39-9AA4-16CA987C9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10" name="תיבת טקסט 709">
                      <a:extLst>
                        <a:ext uri="{FF2B5EF4-FFF2-40B4-BE49-F238E27FC236}">
                          <a16:creationId xmlns:a16="http://schemas.microsoft.com/office/drawing/2014/main" id="{4C518572-BCD8-48B5-9139-112AA00212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82" name="קבוצה 681">
                  <a:extLst>
                    <a:ext uri="{FF2B5EF4-FFF2-40B4-BE49-F238E27FC236}">
                      <a16:creationId xmlns:a16="http://schemas.microsoft.com/office/drawing/2014/main" id="{31B59B7B-6981-406E-A842-D09CFA4F7178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83" name="קבוצה 682">
                    <a:extLst>
                      <a:ext uri="{FF2B5EF4-FFF2-40B4-BE49-F238E27FC236}">
                        <a16:creationId xmlns:a16="http://schemas.microsoft.com/office/drawing/2014/main" id="{68A992EF-861D-4F27-8A14-E09753E941BC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700" name="10 צלעות 699">
                      <a:extLst>
                        <a:ext uri="{FF2B5EF4-FFF2-40B4-BE49-F238E27FC236}">
                          <a16:creationId xmlns:a16="http://schemas.microsoft.com/office/drawing/2014/main" id="{54C96E98-5DEF-4F00-8FC4-4EC2324C1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701" name="תיבת טקסט 700">
                      <a:extLst>
                        <a:ext uri="{FF2B5EF4-FFF2-40B4-BE49-F238E27FC236}">
                          <a16:creationId xmlns:a16="http://schemas.microsoft.com/office/drawing/2014/main" id="{65D941A1-B347-42E5-A4C0-0D5A9D0431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4" name="קבוצה 683">
                    <a:extLst>
                      <a:ext uri="{FF2B5EF4-FFF2-40B4-BE49-F238E27FC236}">
                        <a16:creationId xmlns:a16="http://schemas.microsoft.com/office/drawing/2014/main" id="{E631148B-DBDE-4620-8C9F-B13ADEC59140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98" name="10 צלעות 697">
                      <a:extLst>
                        <a:ext uri="{FF2B5EF4-FFF2-40B4-BE49-F238E27FC236}">
                          <a16:creationId xmlns:a16="http://schemas.microsoft.com/office/drawing/2014/main" id="{6AE4DA4B-55E3-4118-BB0C-985CC5475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9" name="תיבת טקסט 698">
                      <a:extLst>
                        <a:ext uri="{FF2B5EF4-FFF2-40B4-BE49-F238E27FC236}">
                          <a16:creationId xmlns:a16="http://schemas.microsoft.com/office/drawing/2014/main" id="{17D82197-39A5-4B52-9494-DC6D5DCAC7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5" name="קבוצה 684">
                    <a:extLst>
                      <a:ext uri="{FF2B5EF4-FFF2-40B4-BE49-F238E27FC236}">
                        <a16:creationId xmlns:a16="http://schemas.microsoft.com/office/drawing/2014/main" id="{8818BE5F-4354-4C09-8207-2C7B2495D08E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96" name="10 צלעות 695">
                      <a:extLst>
                        <a:ext uri="{FF2B5EF4-FFF2-40B4-BE49-F238E27FC236}">
                          <a16:creationId xmlns:a16="http://schemas.microsoft.com/office/drawing/2014/main" id="{1A8FE49F-79D3-4E3B-B892-68871ED08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7" name="תיבת טקסט 696">
                      <a:extLst>
                        <a:ext uri="{FF2B5EF4-FFF2-40B4-BE49-F238E27FC236}">
                          <a16:creationId xmlns:a16="http://schemas.microsoft.com/office/drawing/2014/main" id="{B5AFCD1F-C1FD-4BFF-B5C6-BFF45BE07F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6" name="קבוצה 685">
                    <a:extLst>
                      <a:ext uri="{FF2B5EF4-FFF2-40B4-BE49-F238E27FC236}">
                        <a16:creationId xmlns:a16="http://schemas.microsoft.com/office/drawing/2014/main" id="{6DD45399-1A97-4978-B13E-2043AFD919AF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94" name="10 צלעות 693">
                      <a:extLst>
                        <a:ext uri="{FF2B5EF4-FFF2-40B4-BE49-F238E27FC236}">
                          <a16:creationId xmlns:a16="http://schemas.microsoft.com/office/drawing/2014/main" id="{3E9EF1EA-30B9-4C90-82AF-14FF132B3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5" name="תיבת טקסט 694">
                      <a:extLst>
                        <a:ext uri="{FF2B5EF4-FFF2-40B4-BE49-F238E27FC236}">
                          <a16:creationId xmlns:a16="http://schemas.microsoft.com/office/drawing/2014/main" id="{33FD3077-0EE0-4176-B52E-AEB953F83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87" name="קבוצה 686">
                    <a:extLst>
                      <a:ext uri="{FF2B5EF4-FFF2-40B4-BE49-F238E27FC236}">
                        <a16:creationId xmlns:a16="http://schemas.microsoft.com/office/drawing/2014/main" id="{9EF1D7DD-93B5-4C9B-A0E8-0465DD236840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92" name="10 צלעות 691">
                      <a:extLst>
                        <a:ext uri="{FF2B5EF4-FFF2-40B4-BE49-F238E27FC236}">
                          <a16:creationId xmlns:a16="http://schemas.microsoft.com/office/drawing/2014/main" id="{2B2CB5D1-E975-42CA-96D9-89DD76E20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3" name="תיבת טקסט 692">
                      <a:extLst>
                        <a:ext uri="{FF2B5EF4-FFF2-40B4-BE49-F238E27FC236}">
                          <a16:creationId xmlns:a16="http://schemas.microsoft.com/office/drawing/2014/main" id="{37CBE61B-BD5F-4D34-99CB-6E4D21AF34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88" name="תיבת טקסט 687">
                    <a:extLst>
                      <a:ext uri="{FF2B5EF4-FFF2-40B4-BE49-F238E27FC236}">
                        <a16:creationId xmlns:a16="http://schemas.microsoft.com/office/drawing/2014/main" id="{F4397DAD-FA29-4424-97FC-F04844DD7F47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89" name="קבוצה 688">
                    <a:extLst>
                      <a:ext uri="{FF2B5EF4-FFF2-40B4-BE49-F238E27FC236}">
                        <a16:creationId xmlns:a16="http://schemas.microsoft.com/office/drawing/2014/main" id="{5DF95BB7-E5D3-4D5D-9486-EAFDB63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90" name="10 צלעות 689">
                      <a:extLst>
                        <a:ext uri="{FF2B5EF4-FFF2-40B4-BE49-F238E27FC236}">
                          <a16:creationId xmlns:a16="http://schemas.microsoft.com/office/drawing/2014/main" id="{5C62B9EE-9706-4CD1-8DBD-F48F3F4A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91" name="תיבת טקסט 690">
                      <a:extLst>
                        <a:ext uri="{FF2B5EF4-FFF2-40B4-BE49-F238E27FC236}">
                          <a16:creationId xmlns:a16="http://schemas.microsoft.com/office/drawing/2014/main" id="{DF96D6FF-F4E5-48EB-9373-02B711B9CF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596" name="קבוצה 595">
              <a:extLst>
                <a:ext uri="{FF2B5EF4-FFF2-40B4-BE49-F238E27FC236}">
                  <a16:creationId xmlns:a16="http://schemas.microsoft.com/office/drawing/2014/main" id="{2FD9ADA3-FEDD-4E72-9C43-51DC8E939A51}"/>
                </a:ext>
              </a:extLst>
            </p:cNvPr>
            <p:cNvGrpSpPr/>
            <p:nvPr/>
          </p:nvGrpSpPr>
          <p:grpSpPr>
            <a:xfrm>
              <a:off x="8783501" y="4307088"/>
              <a:ext cx="1694141" cy="1369114"/>
              <a:chOff x="7074809" y="4307088"/>
              <a:chExt cx="1694141" cy="1369114"/>
            </a:xfrm>
          </p:grpSpPr>
          <p:grpSp>
            <p:nvGrpSpPr>
              <p:cNvPr id="597" name="קבוצה 596">
                <a:extLst>
                  <a:ext uri="{FF2B5EF4-FFF2-40B4-BE49-F238E27FC236}">
                    <a16:creationId xmlns:a16="http://schemas.microsoft.com/office/drawing/2014/main" id="{37C728FD-5FF5-47E1-9438-625021ED5EBE}"/>
                  </a:ext>
                </a:extLst>
              </p:cNvPr>
              <p:cNvGrpSpPr/>
              <p:nvPr/>
            </p:nvGrpSpPr>
            <p:grpSpPr>
              <a:xfrm>
                <a:off x="7074809" y="5031227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639" name="קבוצה 638">
                  <a:extLst>
                    <a:ext uri="{FF2B5EF4-FFF2-40B4-BE49-F238E27FC236}">
                      <a16:creationId xmlns:a16="http://schemas.microsoft.com/office/drawing/2014/main" id="{65945BEC-8EC8-4DC0-8050-32A806A9FD1A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60" name="קבוצה 659">
                    <a:extLst>
                      <a:ext uri="{FF2B5EF4-FFF2-40B4-BE49-F238E27FC236}">
                        <a16:creationId xmlns:a16="http://schemas.microsoft.com/office/drawing/2014/main" id="{7B7D9350-58D7-4A62-A634-8DC735F320CD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77" name="10 צלעות 676">
                      <a:extLst>
                        <a:ext uri="{FF2B5EF4-FFF2-40B4-BE49-F238E27FC236}">
                          <a16:creationId xmlns:a16="http://schemas.microsoft.com/office/drawing/2014/main" id="{376FC667-7F0D-4939-BA98-A3B23BEBE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8" name="תיבת טקסט 677">
                      <a:extLst>
                        <a:ext uri="{FF2B5EF4-FFF2-40B4-BE49-F238E27FC236}">
                          <a16:creationId xmlns:a16="http://schemas.microsoft.com/office/drawing/2014/main" id="{E9958B6B-F355-4380-B1BB-0EBD77F426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1" name="קבוצה 660">
                    <a:extLst>
                      <a:ext uri="{FF2B5EF4-FFF2-40B4-BE49-F238E27FC236}">
                        <a16:creationId xmlns:a16="http://schemas.microsoft.com/office/drawing/2014/main" id="{A83D4B8C-F0B3-485A-B382-038341C40025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75" name="10 צלעות 674">
                      <a:extLst>
                        <a:ext uri="{FF2B5EF4-FFF2-40B4-BE49-F238E27FC236}">
                          <a16:creationId xmlns:a16="http://schemas.microsoft.com/office/drawing/2014/main" id="{0C23C547-F402-4E8B-BAE0-E4BEE77BB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6" name="תיבת טקסט 675">
                      <a:extLst>
                        <a:ext uri="{FF2B5EF4-FFF2-40B4-BE49-F238E27FC236}">
                          <a16:creationId xmlns:a16="http://schemas.microsoft.com/office/drawing/2014/main" id="{757110DF-11D3-4D62-9EA8-D229A5CE6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2" name="קבוצה 661">
                    <a:extLst>
                      <a:ext uri="{FF2B5EF4-FFF2-40B4-BE49-F238E27FC236}">
                        <a16:creationId xmlns:a16="http://schemas.microsoft.com/office/drawing/2014/main" id="{B6714E1D-07A5-49EF-A84C-F66BC22F3160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73" name="10 צלעות 672">
                      <a:extLst>
                        <a:ext uri="{FF2B5EF4-FFF2-40B4-BE49-F238E27FC236}">
                          <a16:creationId xmlns:a16="http://schemas.microsoft.com/office/drawing/2014/main" id="{144007CC-E0EB-4EB5-B9C4-19EBA3290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4" name="תיבת טקסט 673">
                      <a:extLst>
                        <a:ext uri="{FF2B5EF4-FFF2-40B4-BE49-F238E27FC236}">
                          <a16:creationId xmlns:a16="http://schemas.microsoft.com/office/drawing/2014/main" id="{06C00F8D-A48C-4E60-B20F-51E93EF8E9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3" name="קבוצה 662">
                    <a:extLst>
                      <a:ext uri="{FF2B5EF4-FFF2-40B4-BE49-F238E27FC236}">
                        <a16:creationId xmlns:a16="http://schemas.microsoft.com/office/drawing/2014/main" id="{130809CE-1779-41CD-9AC8-045701C2EC4E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71" name="10 צלעות 670">
                      <a:extLst>
                        <a:ext uri="{FF2B5EF4-FFF2-40B4-BE49-F238E27FC236}">
                          <a16:creationId xmlns:a16="http://schemas.microsoft.com/office/drawing/2014/main" id="{0502A91E-5688-44E0-AC54-DD89B662C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2" name="תיבת טקסט 671">
                      <a:extLst>
                        <a:ext uri="{FF2B5EF4-FFF2-40B4-BE49-F238E27FC236}">
                          <a16:creationId xmlns:a16="http://schemas.microsoft.com/office/drawing/2014/main" id="{5D4F7070-87EA-492B-95A3-1242D278F5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64" name="קבוצה 663">
                    <a:extLst>
                      <a:ext uri="{FF2B5EF4-FFF2-40B4-BE49-F238E27FC236}">
                        <a16:creationId xmlns:a16="http://schemas.microsoft.com/office/drawing/2014/main" id="{C10F05CA-FE96-4D69-8E32-775122A1B4A4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69" name="10 צלעות 668">
                      <a:extLst>
                        <a:ext uri="{FF2B5EF4-FFF2-40B4-BE49-F238E27FC236}">
                          <a16:creationId xmlns:a16="http://schemas.microsoft.com/office/drawing/2014/main" id="{A9E722F6-BE86-4155-872A-BE569C775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70" name="תיבת טקסט 669">
                      <a:extLst>
                        <a:ext uri="{FF2B5EF4-FFF2-40B4-BE49-F238E27FC236}">
                          <a16:creationId xmlns:a16="http://schemas.microsoft.com/office/drawing/2014/main" id="{E22D2F4E-DEA7-4D44-9C2D-CD8BFF894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65" name="תיבת טקסט 664">
                    <a:extLst>
                      <a:ext uri="{FF2B5EF4-FFF2-40B4-BE49-F238E27FC236}">
                        <a16:creationId xmlns:a16="http://schemas.microsoft.com/office/drawing/2014/main" id="{3DEB8CB6-2ECE-4A09-A8F8-FCBE0D70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66" name="קבוצה 665">
                    <a:extLst>
                      <a:ext uri="{FF2B5EF4-FFF2-40B4-BE49-F238E27FC236}">
                        <a16:creationId xmlns:a16="http://schemas.microsoft.com/office/drawing/2014/main" id="{D85A4A97-0EF7-488D-B4F8-15D03691D33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67" name="10 צלעות 666">
                      <a:extLst>
                        <a:ext uri="{FF2B5EF4-FFF2-40B4-BE49-F238E27FC236}">
                          <a16:creationId xmlns:a16="http://schemas.microsoft.com/office/drawing/2014/main" id="{1236A50F-8BF7-42F4-B152-6D9E9563A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68" name="תיבת טקסט 667">
                      <a:extLst>
                        <a:ext uri="{FF2B5EF4-FFF2-40B4-BE49-F238E27FC236}">
                          <a16:creationId xmlns:a16="http://schemas.microsoft.com/office/drawing/2014/main" id="{C7FFCD92-C780-4F53-8AB8-B502AAE22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40" name="קבוצה 639">
                  <a:extLst>
                    <a:ext uri="{FF2B5EF4-FFF2-40B4-BE49-F238E27FC236}">
                      <a16:creationId xmlns:a16="http://schemas.microsoft.com/office/drawing/2014/main" id="{878F5408-B910-498B-92A2-3FAB81732370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41" name="קבוצה 640">
                    <a:extLst>
                      <a:ext uri="{FF2B5EF4-FFF2-40B4-BE49-F238E27FC236}">
                        <a16:creationId xmlns:a16="http://schemas.microsoft.com/office/drawing/2014/main" id="{C7EA9A62-D986-4152-9E72-D483211040FE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58" name="10 צלעות 657">
                      <a:extLst>
                        <a:ext uri="{FF2B5EF4-FFF2-40B4-BE49-F238E27FC236}">
                          <a16:creationId xmlns:a16="http://schemas.microsoft.com/office/drawing/2014/main" id="{DF4073D5-5476-4803-ADC7-CA00CE92A1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9" name="תיבת טקסט 658">
                      <a:extLst>
                        <a:ext uri="{FF2B5EF4-FFF2-40B4-BE49-F238E27FC236}">
                          <a16:creationId xmlns:a16="http://schemas.microsoft.com/office/drawing/2014/main" id="{84610499-ACB5-4159-9282-7D395150B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2" name="קבוצה 641">
                    <a:extLst>
                      <a:ext uri="{FF2B5EF4-FFF2-40B4-BE49-F238E27FC236}">
                        <a16:creationId xmlns:a16="http://schemas.microsoft.com/office/drawing/2014/main" id="{E27C269D-9233-4A2C-8324-FCF021A68DCF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56" name="10 צלעות 655">
                      <a:extLst>
                        <a:ext uri="{FF2B5EF4-FFF2-40B4-BE49-F238E27FC236}">
                          <a16:creationId xmlns:a16="http://schemas.microsoft.com/office/drawing/2014/main" id="{2A3401A6-36B9-4F97-83E7-D0DFAE69D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7" name="תיבת טקסט 656">
                      <a:extLst>
                        <a:ext uri="{FF2B5EF4-FFF2-40B4-BE49-F238E27FC236}">
                          <a16:creationId xmlns:a16="http://schemas.microsoft.com/office/drawing/2014/main" id="{750E6E3C-DA4C-4571-9F78-C7E640CE6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3" name="קבוצה 642">
                    <a:extLst>
                      <a:ext uri="{FF2B5EF4-FFF2-40B4-BE49-F238E27FC236}">
                        <a16:creationId xmlns:a16="http://schemas.microsoft.com/office/drawing/2014/main" id="{576C16AE-3D82-4787-99C5-5692F7DD9437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54" name="10 צלעות 653">
                      <a:extLst>
                        <a:ext uri="{FF2B5EF4-FFF2-40B4-BE49-F238E27FC236}">
                          <a16:creationId xmlns:a16="http://schemas.microsoft.com/office/drawing/2014/main" id="{16106B15-7D57-49B7-8312-24E1B8C00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5" name="תיבת טקסט 654">
                      <a:extLst>
                        <a:ext uri="{FF2B5EF4-FFF2-40B4-BE49-F238E27FC236}">
                          <a16:creationId xmlns:a16="http://schemas.microsoft.com/office/drawing/2014/main" id="{D9525064-54B7-47F9-A6CC-CA4AA0CF96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4" name="קבוצה 643">
                    <a:extLst>
                      <a:ext uri="{FF2B5EF4-FFF2-40B4-BE49-F238E27FC236}">
                        <a16:creationId xmlns:a16="http://schemas.microsoft.com/office/drawing/2014/main" id="{52E5CA69-8047-42A8-B56B-DA7BC759FBCE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52" name="10 צלעות 651">
                      <a:extLst>
                        <a:ext uri="{FF2B5EF4-FFF2-40B4-BE49-F238E27FC236}">
                          <a16:creationId xmlns:a16="http://schemas.microsoft.com/office/drawing/2014/main" id="{6BD910B7-6AB7-4B92-816B-088300389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3" name="תיבת טקסט 652">
                      <a:extLst>
                        <a:ext uri="{FF2B5EF4-FFF2-40B4-BE49-F238E27FC236}">
                          <a16:creationId xmlns:a16="http://schemas.microsoft.com/office/drawing/2014/main" id="{E4CBA5E2-2CDA-44FB-AAA7-98B71EDF44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45" name="קבוצה 644">
                    <a:extLst>
                      <a:ext uri="{FF2B5EF4-FFF2-40B4-BE49-F238E27FC236}">
                        <a16:creationId xmlns:a16="http://schemas.microsoft.com/office/drawing/2014/main" id="{CEE7A60B-0413-4336-A407-FE6992B50C51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50" name="10 צלעות 649">
                      <a:extLst>
                        <a:ext uri="{FF2B5EF4-FFF2-40B4-BE49-F238E27FC236}">
                          <a16:creationId xmlns:a16="http://schemas.microsoft.com/office/drawing/2014/main" id="{845B7AFC-CDC6-4E24-BCB1-0CE41DD39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51" name="תיבת טקסט 650">
                      <a:extLst>
                        <a:ext uri="{FF2B5EF4-FFF2-40B4-BE49-F238E27FC236}">
                          <a16:creationId xmlns:a16="http://schemas.microsoft.com/office/drawing/2014/main" id="{FC793337-E88D-437B-90C2-7874560C58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46" name="תיבת טקסט 645">
                    <a:extLst>
                      <a:ext uri="{FF2B5EF4-FFF2-40B4-BE49-F238E27FC236}">
                        <a16:creationId xmlns:a16="http://schemas.microsoft.com/office/drawing/2014/main" id="{76F41386-DEF2-4C41-B599-1786448E43E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47" name="קבוצה 646">
                    <a:extLst>
                      <a:ext uri="{FF2B5EF4-FFF2-40B4-BE49-F238E27FC236}">
                        <a16:creationId xmlns:a16="http://schemas.microsoft.com/office/drawing/2014/main" id="{651CA0C4-463C-4C19-BD4A-340EF5CFDF22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48" name="10 צלעות 647">
                      <a:extLst>
                        <a:ext uri="{FF2B5EF4-FFF2-40B4-BE49-F238E27FC236}">
                          <a16:creationId xmlns:a16="http://schemas.microsoft.com/office/drawing/2014/main" id="{35706EC2-0AE5-4904-B401-40A13EA5A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49" name="תיבת טקסט 648">
                      <a:extLst>
                        <a:ext uri="{FF2B5EF4-FFF2-40B4-BE49-F238E27FC236}">
                          <a16:creationId xmlns:a16="http://schemas.microsoft.com/office/drawing/2014/main" id="{25F931E1-6544-4B19-AD88-4ED6378DC8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98" name="קבוצה 597">
                <a:extLst>
                  <a:ext uri="{FF2B5EF4-FFF2-40B4-BE49-F238E27FC236}">
                    <a16:creationId xmlns:a16="http://schemas.microsoft.com/office/drawing/2014/main" id="{CDA89E28-9DA6-41C4-AD8A-EA2742F43DC8}"/>
                  </a:ext>
                </a:extLst>
              </p:cNvPr>
              <p:cNvGrpSpPr/>
              <p:nvPr/>
            </p:nvGrpSpPr>
            <p:grpSpPr>
              <a:xfrm>
                <a:off x="7078390" y="4307088"/>
                <a:ext cx="1690560" cy="644975"/>
                <a:chOff x="6925990" y="4154688"/>
                <a:chExt cx="1690560" cy="644975"/>
              </a:xfrm>
            </p:grpSpPr>
            <p:grpSp>
              <p:nvGrpSpPr>
                <p:cNvPr id="599" name="קבוצה 598">
                  <a:extLst>
                    <a:ext uri="{FF2B5EF4-FFF2-40B4-BE49-F238E27FC236}">
                      <a16:creationId xmlns:a16="http://schemas.microsoft.com/office/drawing/2014/main" id="{D690BF68-D6D7-460D-B7F0-CF8A610F8942}"/>
                    </a:ext>
                  </a:extLst>
                </p:cNvPr>
                <p:cNvGrpSpPr/>
                <p:nvPr/>
              </p:nvGrpSpPr>
              <p:grpSpPr>
                <a:xfrm>
                  <a:off x="6925990" y="4156502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20" name="קבוצה 619">
                    <a:extLst>
                      <a:ext uri="{FF2B5EF4-FFF2-40B4-BE49-F238E27FC236}">
                        <a16:creationId xmlns:a16="http://schemas.microsoft.com/office/drawing/2014/main" id="{915FA220-E261-40AA-9262-C17B469D05F0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37" name="10 צלעות 636">
                      <a:extLst>
                        <a:ext uri="{FF2B5EF4-FFF2-40B4-BE49-F238E27FC236}">
                          <a16:creationId xmlns:a16="http://schemas.microsoft.com/office/drawing/2014/main" id="{1AF9FE79-6E38-4423-A892-FD7CF17B7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8" name="תיבת טקסט 637">
                      <a:extLst>
                        <a:ext uri="{FF2B5EF4-FFF2-40B4-BE49-F238E27FC236}">
                          <a16:creationId xmlns:a16="http://schemas.microsoft.com/office/drawing/2014/main" id="{7E55194C-9F36-4575-BAC9-E0261F78DF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1" name="קבוצה 620">
                    <a:extLst>
                      <a:ext uri="{FF2B5EF4-FFF2-40B4-BE49-F238E27FC236}">
                        <a16:creationId xmlns:a16="http://schemas.microsoft.com/office/drawing/2014/main" id="{5B900375-4A5A-4534-82C4-C6366BBED7BD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35" name="10 צלעות 634">
                      <a:extLst>
                        <a:ext uri="{FF2B5EF4-FFF2-40B4-BE49-F238E27FC236}">
                          <a16:creationId xmlns:a16="http://schemas.microsoft.com/office/drawing/2014/main" id="{DBA7ECB2-54A8-427C-86E9-5FBC7B10E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6" name="תיבת טקסט 635">
                      <a:extLst>
                        <a:ext uri="{FF2B5EF4-FFF2-40B4-BE49-F238E27FC236}">
                          <a16:creationId xmlns:a16="http://schemas.microsoft.com/office/drawing/2014/main" id="{70D87D27-D0E7-4A0C-BBA0-11B9BDAB3F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2" name="קבוצה 621">
                    <a:extLst>
                      <a:ext uri="{FF2B5EF4-FFF2-40B4-BE49-F238E27FC236}">
                        <a16:creationId xmlns:a16="http://schemas.microsoft.com/office/drawing/2014/main" id="{77E16010-84C3-4BF1-A5C8-D8A61831C029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33" name="10 צלעות 632">
                      <a:extLst>
                        <a:ext uri="{FF2B5EF4-FFF2-40B4-BE49-F238E27FC236}">
                          <a16:creationId xmlns:a16="http://schemas.microsoft.com/office/drawing/2014/main" id="{FB61569F-CCBA-4FEA-8A70-EF71742DE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4" name="תיבת טקסט 633">
                      <a:extLst>
                        <a:ext uri="{FF2B5EF4-FFF2-40B4-BE49-F238E27FC236}">
                          <a16:creationId xmlns:a16="http://schemas.microsoft.com/office/drawing/2014/main" id="{0038C99B-0982-4EF7-8F4F-1B3E6ED8C8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3" name="קבוצה 622">
                    <a:extLst>
                      <a:ext uri="{FF2B5EF4-FFF2-40B4-BE49-F238E27FC236}">
                        <a16:creationId xmlns:a16="http://schemas.microsoft.com/office/drawing/2014/main" id="{9FE0D319-FA11-4C46-8BF4-59C64ADFAED9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31" name="10 צלעות 630">
                      <a:extLst>
                        <a:ext uri="{FF2B5EF4-FFF2-40B4-BE49-F238E27FC236}">
                          <a16:creationId xmlns:a16="http://schemas.microsoft.com/office/drawing/2014/main" id="{2B8CCE38-C36B-464C-A07D-B90D48AC2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2" name="תיבת טקסט 631">
                      <a:extLst>
                        <a:ext uri="{FF2B5EF4-FFF2-40B4-BE49-F238E27FC236}">
                          <a16:creationId xmlns:a16="http://schemas.microsoft.com/office/drawing/2014/main" id="{24350409-7588-4F1E-84A7-3A55BFDD6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24" name="קבוצה 623">
                    <a:extLst>
                      <a:ext uri="{FF2B5EF4-FFF2-40B4-BE49-F238E27FC236}">
                        <a16:creationId xmlns:a16="http://schemas.microsoft.com/office/drawing/2014/main" id="{6D174745-E35E-43CE-BD2D-A5D7C064C3CC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29" name="10 צלעות 628">
                      <a:extLst>
                        <a:ext uri="{FF2B5EF4-FFF2-40B4-BE49-F238E27FC236}">
                          <a16:creationId xmlns:a16="http://schemas.microsoft.com/office/drawing/2014/main" id="{438F2ABE-3084-4836-A5D9-1AFFE1F84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30" name="תיבת טקסט 629">
                      <a:extLst>
                        <a:ext uri="{FF2B5EF4-FFF2-40B4-BE49-F238E27FC236}">
                          <a16:creationId xmlns:a16="http://schemas.microsoft.com/office/drawing/2014/main" id="{9F24A9AC-8F8D-4C5B-B8BF-E9CB919271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25" name="תיבת טקסט 624">
                    <a:extLst>
                      <a:ext uri="{FF2B5EF4-FFF2-40B4-BE49-F238E27FC236}">
                        <a16:creationId xmlns:a16="http://schemas.microsoft.com/office/drawing/2014/main" id="{27A78C30-94B8-4924-B9F1-97994D1805B9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26" name="קבוצה 625">
                    <a:extLst>
                      <a:ext uri="{FF2B5EF4-FFF2-40B4-BE49-F238E27FC236}">
                        <a16:creationId xmlns:a16="http://schemas.microsoft.com/office/drawing/2014/main" id="{4B42BC9D-B9A3-4321-A097-22FFD90201FD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27" name="10 צלעות 626">
                      <a:extLst>
                        <a:ext uri="{FF2B5EF4-FFF2-40B4-BE49-F238E27FC236}">
                          <a16:creationId xmlns:a16="http://schemas.microsoft.com/office/drawing/2014/main" id="{A482D3CE-290C-4798-8964-6330B3BEF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28" name="תיבת טקסט 627">
                      <a:extLst>
                        <a:ext uri="{FF2B5EF4-FFF2-40B4-BE49-F238E27FC236}">
                          <a16:creationId xmlns:a16="http://schemas.microsoft.com/office/drawing/2014/main" id="{A3A64D47-7362-4FDB-B9FA-F47220ABEE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00" name="קבוצה 599">
                  <a:extLst>
                    <a:ext uri="{FF2B5EF4-FFF2-40B4-BE49-F238E27FC236}">
                      <a16:creationId xmlns:a16="http://schemas.microsoft.com/office/drawing/2014/main" id="{44F576F7-1E81-4DFE-9E86-9329D1926CAF}"/>
                    </a:ext>
                  </a:extLst>
                </p:cNvPr>
                <p:cNvGrpSpPr/>
                <p:nvPr/>
              </p:nvGrpSpPr>
              <p:grpSpPr>
                <a:xfrm>
                  <a:off x="7774851" y="4154688"/>
                  <a:ext cx="841699" cy="643161"/>
                  <a:chOff x="6925990" y="4156502"/>
                  <a:chExt cx="841699" cy="643161"/>
                </a:xfrm>
              </p:grpSpPr>
              <p:grpSp>
                <p:nvGrpSpPr>
                  <p:cNvPr id="601" name="קבוצה 600">
                    <a:extLst>
                      <a:ext uri="{FF2B5EF4-FFF2-40B4-BE49-F238E27FC236}">
                        <a16:creationId xmlns:a16="http://schemas.microsoft.com/office/drawing/2014/main" id="{CCB52495-9171-4612-A6DA-837E5B91100B}"/>
                      </a:ext>
                    </a:extLst>
                  </p:cNvPr>
                  <p:cNvGrpSpPr/>
                  <p:nvPr/>
                </p:nvGrpSpPr>
                <p:grpSpPr>
                  <a:xfrm>
                    <a:off x="6935728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18" name="10 צלעות 617">
                      <a:extLst>
                        <a:ext uri="{FF2B5EF4-FFF2-40B4-BE49-F238E27FC236}">
                          <a16:creationId xmlns:a16="http://schemas.microsoft.com/office/drawing/2014/main" id="{EF0C58F8-7E61-4E80-8D99-8413B04AC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9" name="תיבת טקסט 618">
                      <a:extLst>
                        <a:ext uri="{FF2B5EF4-FFF2-40B4-BE49-F238E27FC236}">
                          <a16:creationId xmlns:a16="http://schemas.microsoft.com/office/drawing/2014/main" id="{D619A911-0F75-42A4-B412-E6062856DE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2" name="קבוצה 601">
                    <a:extLst>
                      <a:ext uri="{FF2B5EF4-FFF2-40B4-BE49-F238E27FC236}">
                        <a16:creationId xmlns:a16="http://schemas.microsoft.com/office/drawing/2014/main" id="{31BE59C2-69AC-4BDF-8EFC-3F49211F071C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156502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16" name="10 צלעות 615">
                      <a:extLst>
                        <a:ext uri="{FF2B5EF4-FFF2-40B4-BE49-F238E27FC236}">
                          <a16:creationId xmlns:a16="http://schemas.microsoft.com/office/drawing/2014/main" id="{E9EE801F-DB05-4C0A-83A0-0F65533D4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7" name="תיבת טקסט 616">
                      <a:extLst>
                        <a:ext uri="{FF2B5EF4-FFF2-40B4-BE49-F238E27FC236}">
                          <a16:creationId xmlns:a16="http://schemas.microsoft.com/office/drawing/2014/main" id="{1C3925BF-C827-498C-9312-F85009B681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3" name="קבוצה 602">
                    <a:extLst>
                      <a:ext uri="{FF2B5EF4-FFF2-40B4-BE49-F238E27FC236}">
                        <a16:creationId xmlns:a16="http://schemas.microsoft.com/office/drawing/2014/main" id="{65B3D84E-5558-420E-B17F-7A29261A48DD}"/>
                      </a:ext>
                    </a:extLst>
                  </p:cNvPr>
                  <p:cNvGrpSpPr/>
                  <p:nvPr/>
                </p:nvGrpSpPr>
                <p:grpSpPr>
                  <a:xfrm>
                    <a:off x="7289263" y="4355598"/>
                    <a:ext cx="251108" cy="243703"/>
                    <a:chOff x="1214305" y="548643"/>
                    <a:chExt cx="288351" cy="282996"/>
                  </a:xfrm>
                </p:grpSpPr>
                <p:sp>
                  <p:nvSpPr>
                    <p:cNvPr id="614" name="10 צלעות 613">
                      <a:extLst>
                        <a:ext uri="{FF2B5EF4-FFF2-40B4-BE49-F238E27FC236}">
                          <a16:creationId xmlns:a16="http://schemas.microsoft.com/office/drawing/2014/main" id="{FFB3F9FB-255F-43D8-B241-9C4AD7E80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4305" y="548643"/>
                      <a:ext cx="288351" cy="282996"/>
                    </a:xfrm>
                    <a:prstGeom prst="decagon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5" name="תיבת טקסט 614">
                      <a:extLst>
                        <a:ext uri="{FF2B5EF4-FFF2-40B4-BE49-F238E27FC236}">
                          <a16:creationId xmlns:a16="http://schemas.microsoft.com/office/drawing/2014/main" id="{FBBEB904-106F-4869-95AF-86FBFFC34D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3581" y="580766"/>
                      <a:ext cx="2744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Cr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4" name="קבוצה 603">
                    <a:extLst>
                      <a:ext uri="{FF2B5EF4-FFF2-40B4-BE49-F238E27FC236}">
                        <a16:creationId xmlns:a16="http://schemas.microsoft.com/office/drawing/2014/main" id="{A00DB573-5C87-45DC-A6C1-180AF4E4CE28}"/>
                      </a:ext>
                    </a:extLst>
                  </p:cNvPr>
                  <p:cNvGrpSpPr/>
                  <p:nvPr/>
                </p:nvGrpSpPr>
                <p:grpSpPr>
                  <a:xfrm>
                    <a:off x="6925990" y="4555960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12" name="10 צלעות 611">
                      <a:extLst>
                        <a:ext uri="{FF2B5EF4-FFF2-40B4-BE49-F238E27FC236}">
                          <a16:creationId xmlns:a16="http://schemas.microsoft.com/office/drawing/2014/main" id="{91770BE3-C727-4512-85CA-1D13B115D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3" name="תיבת טקסט 612">
                      <a:extLst>
                        <a:ext uri="{FF2B5EF4-FFF2-40B4-BE49-F238E27FC236}">
                          <a16:creationId xmlns:a16="http://schemas.microsoft.com/office/drawing/2014/main" id="{400A6F98-F40C-4475-8D7C-CA33BB5C77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605" name="קבוצה 604">
                    <a:extLst>
                      <a:ext uri="{FF2B5EF4-FFF2-40B4-BE49-F238E27FC236}">
                        <a16:creationId xmlns:a16="http://schemas.microsoft.com/office/drawing/2014/main" id="{B82017FB-7986-4054-B5C7-5A84A9E7C9B9}"/>
                      </a:ext>
                    </a:extLst>
                  </p:cNvPr>
                  <p:cNvGrpSpPr/>
                  <p:nvPr/>
                </p:nvGrpSpPr>
                <p:grpSpPr>
                  <a:xfrm>
                    <a:off x="7063768" y="4356231"/>
                    <a:ext cx="259782" cy="243703"/>
                    <a:chOff x="329310" y="548643"/>
                    <a:chExt cx="298311" cy="282996"/>
                  </a:xfrm>
                </p:grpSpPr>
                <p:sp>
                  <p:nvSpPr>
                    <p:cNvPr id="610" name="10 צלעות 609">
                      <a:extLst>
                        <a:ext uri="{FF2B5EF4-FFF2-40B4-BE49-F238E27FC236}">
                          <a16:creationId xmlns:a16="http://schemas.microsoft.com/office/drawing/2014/main" id="{37879060-4BF8-4B83-A58F-F63886A5D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270" y="548643"/>
                      <a:ext cx="288351" cy="282996"/>
                    </a:xfrm>
                    <a:prstGeom prst="decag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11" name="תיבת טקסט 610">
                      <a:extLst>
                        <a:ext uri="{FF2B5EF4-FFF2-40B4-BE49-F238E27FC236}">
                          <a16:creationId xmlns:a16="http://schemas.microsoft.com/office/drawing/2014/main" id="{A72EF20D-83F8-4416-A71F-5930EFFB7C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310" y="580766"/>
                      <a:ext cx="29367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 err="1">
                          <a:solidFill>
                            <a:schemeClr val="bg1"/>
                          </a:solidFill>
                        </a:rPr>
                        <a:t>Cb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06" name="תיבת טקסט 605">
                    <a:extLst>
                      <a:ext uri="{FF2B5EF4-FFF2-40B4-BE49-F238E27FC236}">
                        <a16:creationId xmlns:a16="http://schemas.microsoft.com/office/drawing/2014/main" id="{3CD480C7-5A87-43BD-ADC8-31E0EF53C3CE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599" y="4521904"/>
                    <a:ext cx="204090" cy="185530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607" name="קבוצה 606">
                    <a:extLst>
                      <a:ext uri="{FF2B5EF4-FFF2-40B4-BE49-F238E27FC236}">
                        <a16:creationId xmlns:a16="http://schemas.microsoft.com/office/drawing/2014/main" id="{0992B75D-619F-4195-91BF-C80F4F53AB01}"/>
                      </a:ext>
                    </a:extLst>
                  </p:cNvPr>
                  <p:cNvGrpSpPr/>
                  <p:nvPr/>
                </p:nvGrpSpPr>
                <p:grpSpPr>
                  <a:xfrm>
                    <a:off x="7429794" y="4554146"/>
                    <a:ext cx="251108" cy="243703"/>
                    <a:chOff x="1444813" y="1317691"/>
                    <a:chExt cx="288351" cy="282996"/>
                  </a:xfrm>
                </p:grpSpPr>
                <p:sp>
                  <p:nvSpPr>
                    <p:cNvPr id="608" name="10 צלעות 607">
                      <a:extLst>
                        <a:ext uri="{FF2B5EF4-FFF2-40B4-BE49-F238E27FC236}">
                          <a16:creationId xmlns:a16="http://schemas.microsoft.com/office/drawing/2014/main" id="{8246FB61-1C7E-4C6E-9BBF-2768EA2CB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4813" y="1317691"/>
                      <a:ext cx="288351" cy="282996"/>
                    </a:xfrm>
                    <a:prstGeom prst="decagon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 sz="800" dirty="0"/>
                    </a:p>
                  </p:txBody>
                </p:sp>
                <p:sp>
                  <p:nvSpPr>
                    <p:cNvPr id="609" name="תיבת טקסט 608">
                      <a:extLst>
                        <a:ext uri="{FF2B5EF4-FFF2-40B4-BE49-F238E27FC236}">
                          <a16:creationId xmlns:a16="http://schemas.microsoft.com/office/drawing/2014/main" id="{1631B29C-CAFB-4576-B130-7B9CE3F8C6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2887" y="1353120"/>
                      <a:ext cx="23436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he-IL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763" name="קבוצה 762">
            <a:extLst>
              <a:ext uri="{FF2B5EF4-FFF2-40B4-BE49-F238E27FC236}">
                <a16:creationId xmlns:a16="http://schemas.microsoft.com/office/drawing/2014/main" id="{74ECDA18-53E8-4B73-9D14-9576D0ED2015}"/>
              </a:ext>
            </a:extLst>
          </p:cNvPr>
          <p:cNvGrpSpPr/>
          <p:nvPr/>
        </p:nvGrpSpPr>
        <p:grpSpPr>
          <a:xfrm>
            <a:off x="10129526" y="3637001"/>
            <a:ext cx="1694141" cy="1369114"/>
            <a:chOff x="7074809" y="4307088"/>
            <a:chExt cx="1694141" cy="1369114"/>
          </a:xfrm>
        </p:grpSpPr>
        <p:grpSp>
          <p:nvGrpSpPr>
            <p:cNvPr id="764" name="קבוצה 763">
              <a:extLst>
                <a:ext uri="{FF2B5EF4-FFF2-40B4-BE49-F238E27FC236}">
                  <a16:creationId xmlns:a16="http://schemas.microsoft.com/office/drawing/2014/main" id="{386F118B-47C8-4E87-93AD-2713FF8DBA7C}"/>
                </a:ext>
              </a:extLst>
            </p:cNvPr>
            <p:cNvGrpSpPr/>
            <p:nvPr/>
          </p:nvGrpSpPr>
          <p:grpSpPr>
            <a:xfrm>
              <a:off x="7074809" y="5031227"/>
              <a:ext cx="1690560" cy="644975"/>
              <a:chOff x="6925990" y="4154688"/>
              <a:chExt cx="1690560" cy="644975"/>
            </a:xfrm>
          </p:grpSpPr>
          <p:grpSp>
            <p:nvGrpSpPr>
              <p:cNvPr id="806" name="קבוצה 805">
                <a:extLst>
                  <a:ext uri="{FF2B5EF4-FFF2-40B4-BE49-F238E27FC236}">
                    <a16:creationId xmlns:a16="http://schemas.microsoft.com/office/drawing/2014/main" id="{DBA7B856-C89F-4438-9664-012BE03C59AA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827" name="קבוצה 826">
                  <a:extLst>
                    <a:ext uri="{FF2B5EF4-FFF2-40B4-BE49-F238E27FC236}">
                      <a16:creationId xmlns:a16="http://schemas.microsoft.com/office/drawing/2014/main" id="{E650C390-82BB-430F-871C-F7924A4126E4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44" name="10 צלעות 843">
                    <a:extLst>
                      <a:ext uri="{FF2B5EF4-FFF2-40B4-BE49-F238E27FC236}">
                        <a16:creationId xmlns:a16="http://schemas.microsoft.com/office/drawing/2014/main" id="{2AB4D44D-F615-4C1D-9A9E-FF1E4DC04AA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5" name="תיבת טקסט 844">
                    <a:extLst>
                      <a:ext uri="{FF2B5EF4-FFF2-40B4-BE49-F238E27FC236}">
                        <a16:creationId xmlns:a16="http://schemas.microsoft.com/office/drawing/2014/main" id="{BFA83440-2AA7-4B1D-8C59-25E288FC840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8" name="קבוצה 827">
                  <a:extLst>
                    <a:ext uri="{FF2B5EF4-FFF2-40B4-BE49-F238E27FC236}">
                      <a16:creationId xmlns:a16="http://schemas.microsoft.com/office/drawing/2014/main" id="{3E71B2AD-270E-4956-B1D0-E2EE98A00F6D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42" name="10 צלעות 841">
                    <a:extLst>
                      <a:ext uri="{FF2B5EF4-FFF2-40B4-BE49-F238E27FC236}">
                        <a16:creationId xmlns:a16="http://schemas.microsoft.com/office/drawing/2014/main" id="{C1549819-163E-490F-8168-967D46ED953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3" name="תיבת טקסט 842">
                    <a:extLst>
                      <a:ext uri="{FF2B5EF4-FFF2-40B4-BE49-F238E27FC236}">
                        <a16:creationId xmlns:a16="http://schemas.microsoft.com/office/drawing/2014/main" id="{D9B6420C-E741-4518-8CAC-9B31A6C6C4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29" name="קבוצה 828">
                  <a:extLst>
                    <a:ext uri="{FF2B5EF4-FFF2-40B4-BE49-F238E27FC236}">
                      <a16:creationId xmlns:a16="http://schemas.microsoft.com/office/drawing/2014/main" id="{F665DCB2-5A23-4C2C-8B39-2A5B762B48E1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840" name="10 צלעות 839">
                    <a:extLst>
                      <a:ext uri="{FF2B5EF4-FFF2-40B4-BE49-F238E27FC236}">
                        <a16:creationId xmlns:a16="http://schemas.microsoft.com/office/drawing/2014/main" id="{35B7A127-8444-443B-9057-9B4FD6CD44A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41" name="תיבת טקסט 840">
                    <a:extLst>
                      <a:ext uri="{FF2B5EF4-FFF2-40B4-BE49-F238E27FC236}">
                        <a16:creationId xmlns:a16="http://schemas.microsoft.com/office/drawing/2014/main" id="{9E1728CA-71F3-4604-9037-4772E4AA261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0" name="קבוצה 829">
                  <a:extLst>
                    <a:ext uri="{FF2B5EF4-FFF2-40B4-BE49-F238E27FC236}">
                      <a16:creationId xmlns:a16="http://schemas.microsoft.com/office/drawing/2014/main" id="{AE3472EA-1A1F-41B2-8DB7-D2A5630F892D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38" name="10 צלעות 837">
                    <a:extLst>
                      <a:ext uri="{FF2B5EF4-FFF2-40B4-BE49-F238E27FC236}">
                        <a16:creationId xmlns:a16="http://schemas.microsoft.com/office/drawing/2014/main" id="{A2A02A12-D938-4342-9A76-9A4A121E605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9" name="תיבת טקסט 838">
                    <a:extLst>
                      <a:ext uri="{FF2B5EF4-FFF2-40B4-BE49-F238E27FC236}">
                        <a16:creationId xmlns:a16="http://schemas.microsoft.com/office/drawing/2014/main" id="{8F3CD45A-E256-4E8A-9278-5A763724695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31" name="קבוצה 830">
                  <a:extLst>
                    <a:ext uri="{FF2B5EF4-FFF2-40B4-BE49-F238E27FC236}">
                      <a16:creationId xmlns:a16="http://schemas.microsoft.com/office/drawing/2014/main" id="{E3C38338-1748-46A7-AE96-B996E0C92EB8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836" name="10 צלעות 835">
                    <a:extLst>
                      <a:ext uri="{FF2B5EF4-FFF2-40B4-BE49-F238E27FC236}">
                        <a16:creationId xmlns:a16="http://schemas.microsoft.com/office/drawing/2014/main" id="{B5FDF66A-A7D6-40EF-B827-F973D2559A4E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7" name="תיבת טקסט 836">
                    <a:extLst>
                      <a:ext uri="{FF2B5EF4-FFF2-40B4-BE49-F238E27FC236}">
                        <a16:creationId xmlns:a16="http://schemas.microsoft.com/office/drawing/2014/main" id="{6B24A96E-8E24-4BA1-A989-3042D7D6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32" name="תיבת טקסט 831">
                  <a:extLst>
                    <a:ext uri="{FF2B5EF4-FFF2-40B4-BE49-F238E27FC236}">
                      <a16:creationId xmlns:a16="http://schemas.microsoft.com/office/drawing/2014/main" id="{658688DC-88CF-4A2B-BC51-743C8DCB1F73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33" name="קבוצה 832">
                  <a:extLst>
                    <a:ext uri="{FF2B5EF4-FFF2-40B4-BE49-F238E27FC236}">
                      <a16:creationId xmlns:a16="http://schemas.microsoft.com/office/drawing/2014/main" id="{40368C84-96D3-47FF-B92F-B59F8393E60B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34" name="10 צלעות 833">
                    <a:extLst>
                      <a:ext uri="{FF2B5EF4-FFF2-40B4-BE49-F238E27FC236}">
                        <a16:creationId xmlns:a16="http://schemas.microsoft.com/office/drawing/2014/main" id="{CA235C08-A153-480F-B02A-2947C55BC82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35" name="תיבת טקסט 834">
                    <a:extLst>
                      <a:ext uri="{FF2B5EF4-FFF2-40B4-BE49-F238E27FC236}">
                        <a16:creationId xmlns:a16="http://schemas.microsoft.com/office/drawing/2014/main" id="{E6C371FB-6DA3-4BE5-B0A0-CE4A8CA3F50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07" name="קבוצה 806">
                <a:extLst>
                  <a:ext uri="{FF2B5EF4-FFF2-40B4-BE49-F238E27FC236}">
                    <a16:creationId xmlns:a16="http://schemas.microsoft.com/office/drawing/2014/main" id="{186ECFB5-F156-40E1-81BD-C612B0CEFDD2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808" name="קבוצה 807">
                  <a:extLst>
                    <a:ext uri="{FF2B5EF4-FFF2-40B4-BE49-F238E27FC236}">
                      <a16:creationId xmlns:a16="http://schemas.microsoft.com/office/drawing/2014/main" id="{18C9993E-6ECA-4911-B5CE-1801FB60FB00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25" name="10 צלעות 824">
                    <a:extLst>
                      <a:ext uri="{FF2B5EF4-FFF2-40B4-BE49-F238E27FC236}">
                        <a16:creationId xmlns:a16="http://schemas.microsoft.com/office/drawing/2014/main" id="{DA59F570-06E9-4C2A-993C-8E91E51076E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6" name="תיבת טקסט 825">
                    <a:extLst>
                      <a:ext uri="{FF2B5EF4-FFF2-40B4-BE49-F238E27FC236}">
                        <a16:creationId xmlns:a16="http://schemas.microsoft.com/office/drawing/2014/main" id="{8F4A982C-1192-442A-86B6-3FAAA65380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09" name="קבוצה 808">
                  <a:extLst>
                    <a:ext uri="{FF2B5EF4-FFF2-40B4-BE49-F238E27FC236}">
                      <a16:creationId xmlns:a16="http://schemas.microsoft.com/office/drawing/2014/main" id="{3292E434-BC64-4A51-92A4-F22D3D56A8DF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23" name="10 צלעות 822">
                    <a:extLst>
                      <a:ext uri="{FF2B5EF4-FFF2-40B4-BE49-F238E27FC236}">
                        <a16:creationId xmlns:a16="http://schemas.microsoft.com/office/drawing/2014/main" id="{5D96AA14-526B-4FF1-9A2A-02E861E100A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4" name="תיבת טקסט 823">
                    <a:extLst>
                      <a:ext uri="{FF2B5EF4-FFF2-40B4-BE49-F238E27FC236}">
                        <a16:creationId xmlns:a16="http://schemas.microsoft.com/office/drawing/2014/main" id="{E76C1D0D-D108-4E34-AB60-1096C8460E1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0" name="קבוצה 809">
                  <a:extLst>
                    <a:ext uri="{FF2B5EF4-FFF2-40B4-BE49-F238E27FC236}">
                      <a16:creationId xmlns:a16="http://schemas.microsoft.com/office/drawing/2014/main" id="{2A6BE2FD-903A-4C9A-9DD5-F46DE2A3B217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821" name="10 צלעות 820">
                    <a:extLst>
                      <a:ext uri="{FF2B5EF4-FFF2-40B4-BE49-F238E27FC236}">
                        <a16:creationId xmlns:a16="http://schemas.microsoft.com/office/drawing/2014/main" id="{8A09B3D2-0500-4851-A3AC-6D9974050BB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2" name="תיבת טקסט 821">
                    <a:extLst>
                      <a:ext uri="{FF2B5EF4-FFF2-40B4-BE49-F238E27FC236}">
                        <a16:creationId xmlns:a16="http://schemas.microsoft.com/office/drawing/2014/main" id="{920A9F03-6EAF-4C16-AE5D-53335906B90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1" name="קבוצה 810">
                  <a:extLst>
                    <a:ext uri="{FF2B5EF4-FFF2-40B4-BE49-F238E27FC236}">
                      <a16:creationId xmlns:a16="http://schemas.microsoft.com/office/drawing/2014/main" id="{1C53AA36-85BD-4B6D-908B-07B7039D1CCD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19" name="10 צלעות 818">
                    <a:extLst>
                      <a:ext uri="{FF2B5EF4-FFF2-40B4-BE49-F238E27FC236}">
                        <a16:creationId xmlns:a16="http://schemas.microsoft.com/office/drawing/2014/main" id="{2B196C2D-3A7D-4482-A705-8FEE60708EA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20" name="תיבת טקסט 819">
                    <a:extLst>
                      <a:ext uri="{FF2B5EF4-FFF2-40B4-BE49-F238E27FC236}">
                        <a16:creationId xmlns:a16="http://schemas.microsoft.com/office/drawing/2014/main" id="{DD82CB30-9254-427B-B594-7B4FCCD60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2" name="קבוצה 811">
                  <a:extLst>
                    <a:ext uri="{FF2B5EF4-FFF2-40B4-BE49-F238E27FC236}">
                      <a16:creationId xmlns:a16="http://schemas.microsoft.com/office/drawing/2014/main" id="{45E966D1-4945-4D05-8AD7-38F7DD3694E7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817" name="10 צלעות 816">
                    <a:extLst>
                      <a:ext uri="{FF2B5EF4-FFF2-40B4-BE49-F238E27FC236}">
                        <a16:creationId xmlns:a16="http://schemas.microsoft.com/office/drawing/2014/main" id="{0F980EA7-A9B7-46BC-BAE2-8AE371D9EF5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8" name="תיבת טקסט 817">
                    <a:extLst>
                      <a:ext uri="{FF2B5EF4-FFF2-40B4-BE49-F238E27FC236}">
                        <a16:creationId xmlns:a16="http://schemas.microsoft.com/office/drawing/2014/main" id="{013FD42A-0A2A-4072-9830-093B8FC5E10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13" name="תיבת טקסט 812">
                  <a:extLst>
                    <a:ext uri="{FF2B5EF4-FFF2-40B4-BE49-F238E27FC236}">
                      <a16:creationId xmlns:a16="http://schemas.microsoft.com/office/drawing/2014/main" id="{8127B52D-E2CA-4D32-982B-1DC4A0D46BEA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814" name="קבוצה 813">
                  <a:extLst>
                    <a:ext uri="{FF2B5EF4-FFF2-40B4-BE49-F238E27FC236}">
                      <a16:creationId xmlns:a16="http://schemas.microsoft.com/office/drawing/2014/main" id="{C4EEC62E-A01D-4BC0-A154-B30BBB0BC5DD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15" name="10 צלעות 814">
                    <a:extLst>
                      <a:ext uri="{FF2B5EF4-FFF2-40B4-BE49-F238E27FC236}">
                        <a16:creationId xmlns:a16="http://schemas.microsoft.com/office/drawing/2014/main" id="{818D903D-45FF-4D5D-AE4B-B683DC652A0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16" name="תיבת טקסט 815">
                    <a:extLst>
                      <a:ext uri="{FF2B5EF4-FFF2-40B4-BE49-F238E27FC236}">
                        <a16:creationId xmlns:a16="http://schemas.microsoft.com/office/drawing/2014/main" id="{A21AC9C1-345E-4331-9408-69600F645E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765" name="קבוצה 764">
              <a:extLst>
                <a:ext uri="{FF2B5EF4-FFF2-40B4-BE49-F238E27FC236}">
                  <a16:creationId xmlns:a16="http://schemas.microsoft.com/office/drawing/2014/main" id="{2ADD791A-DEE7-4FEC-B810-3D1A383AF364}"/>
                </a:ext>
              </a:extLst>
            </p:cNvPr>
            <p:cNvGrpSpPr/>
            <p:nvPr/>
          </p:nvGrpSpPr>
          <p:grpSpPr>
            <a:xfrm>
              <a:off x="7078390" y="4307088"/>
              <a:ext cx="1690560" cy="644975"/>
              <a:chOff x="6925990" y="4154688"/>
              <a:chExt cx="1690560" cy="644975"/>
            </a:xfrm>
          </p:grpSpPr>
          <p:grpSp>
            <p:nvGrpSpPr>
              <p:cNvPr id="766" name="קבוצה 765">
                <a:extLst>
                  <a:ext uri="{FF2B5EF4-FFF2-40B4-BE49-F238E27FC236}">
                    <a16:creationId xmlns:a16="http://schemas.microsoft.com/office/drawing/2014/main" id="{A3985874-BD30-4FE8-8053-99A045965949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787" name="קבוצה 786">
                  <a:extLst>
                    <a:ext uri="{FF2B5EF4-FFF2-40B4-BE49-F238E27FC236}">
                      <a16:creationId xmlns:a16="http://schemas.microsoft.com/office/drawing/2014/main" id="{FCF8D529-AE23-4953-AD55-6F98797A76EF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04" name="10 צלעות 803">
                    <a:extLst>
                      <a:ext uri="{FF2B5EF4-FFF2-40B4-BE49-F238E27FC236}">
                        <a16:creationId xmlns:a16="http://schemas.microsoft.com/office/drawing/2014/main" id="{6D2C4B4E-AA74-4E84-9FDD-424B9C8AD27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5" name="תיבת טקסט 804">
                    <a:extLst>
                      <a:ext uri="{FF2B5EF4-FFF2-40B4-BE49-F238E27FC236}">
                        <a16:creationId xmlns:a16="http://schemas.microsoft.com/office/drawing/2014/main" id="{D5157609-F503-4E09-A288-9178C551882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88" name="קבוצה 787">
                  <a:extLst>
                    <a:ext uri="{FF2B5EF4-FFF2-40B4-BE49-F238E27FC236}">
                      <a16:creationId xmlns:a16="http://schemas.microsoft.com/office/drawing/2014/main" id="{5522F2FD-CCAE-4159-AD48-8766E0B01EFF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802" name="10 צלעות 801">
                    <a:extLst>
                      <a:ext uri="{FF2B5EF4-FFF2-40B4-BE49-F238E27FC236}">
                        <a16:creationId xmlns:a16="http://schemas.microsoft.com/office/drawing/2014/main" id="{FAFE125F-20EB-426A-89D1-DBE76A9981E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3" name="תיבת טקסט 802">
                    <a:extLst>
                      <a:ext uri="{FF2B5EF4-FFF2-40B4-BE49-F238E27FC236}">
                        <a16:creationId xmlns:a16="http://schemas.microsoft.com/office/drawing/2014/main" id="{B80F63F0-4746-4F99-9EAC-FE4F0F9AFEF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89" name="קבוצה 788">
                  <a:extLst>
                    <a:ext uri="{FF2B5EF4-FFF2-40B4-BE49-F238E27FC236}">
                      <a16:creationId xmlns:a16="http://schemas.microsoft.com/office/drawing/2014/main" id="{E19E1654-74C9-4EF0-89F1-69B56E119B55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800" name="10 צלעות 799">
                    <a:extLst>
                      <a:ext uri="{FF2B5EF4-FFF2-40B4-BE49-F238E27FC236}">
                        <a16:creationId xmlns:a16="http://schemas.microsoft.com/office/drawing/2014/main" id="{8C840DAF-3F8A-4FB9-BF09-A7255E756AD1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801" name="תיבת טקסט 800">
                    <a:extLst>
                      <a:ext uri="{FF2B5EF4-FFF2-40B4-BE49-F238E27FC236}">
                        <a16:creationId xmlns:a16="http://schemas.microsoft.com/office/drawing/2014/main" id="{65521BBE-90E8-49F1-AEC2-3776519B4D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0" name="קבוצה 789">
                  <a:extLst>
                    <a:ext uri="{FF2B5EF4-FFF2-40B4-BE49-F238E27FC236}">
                      <a16:creationId xmlns:a16="http://schemas.microsoft.com/office/drawing/2014/main" id="{CC54FD29-4556-418C-B18A-0A7DCA5BCD34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98" name="10 צלעות 797">
                    <a:extLst>
                      <a:ext uri="{FF2B5EF4-FFF2-40B4-BE49-F238E27FC236}">
                        <a16:creationId xmlns:a16="http://schemas.microsoft.com/office/drawing/2014/main" id="{AD16B864-891A-442B-A445-05763EEFE6E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9" name="תיבת טקסט 798">
                    <a:extLst>
                      <a:ext uri="{FF2B5EF4-FFF2-40B4-BE49-F238E27FC236}">
                        <a16:creationId xmlns:a16="http://schemas.microsoft.com/office/drawing/2014/main" id="{B11B7810-57E7-4AE6-8DC0-177C3C365BC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91" name="קבוצה 790">
                  <a:extLst>
                    <a:ext uri="{FF2B5EF4-FFF2-40B4-BE49-F238E27FC236}">
                      <a16:creationId xmlns:a16="http://schemas.microsoft.com/office/drawing/2014/main" id="{71FE6CBF-2759-466A-8A54-E6B83C322938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796" name="10 צלעות 795">
                    <a:extLst>
                      <a:ext uri="{FF2B5EF4-FFF2-40B4-BE49-F238E27FC236}">
                        <a16:creationId xmlns:a16="http://schemas.microsoft.com/office/drawing/2014/main" id="{4DE8F76B-2C51-4C98-8F8F-E36EA2671325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7" name="תיבת טקסט 796">
                    <a:extLst>
                      <a:ext uri="{FF2B5EF4-FFF2-40B4-BE49-F238E27FC236}">
                        <a16:creationId xmlns:a16="http://schemas.microsoft.com/office/drawing/2014/main" id="{12D89402-552D-4B61-A37E-07F065E2643F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92" name="תיבת טקסט 791">
                  <a:extLst>
                    <a:ext uri="{FF2B5EF4-FFF2-40B4-BE49-F238E27FC236}">
                      <a16:creationId xmlns:a16="http://schemas.microsoft.com/office/drawing/2014/main" id="{DAC22862-6C02-477F-B7A6-97E3529883BB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93" name="קבוצה 792">
                  <a:extLst>
                    <a:ext uri="{FF2B5EF4-FFF2-40B4-BE49-F238E27FC236}">
                      <a16:creationId xmlns:a16="http://schemas.microsoft.com/office/drawing/2014/main" id="{DFC9BCE9-0B87-4809-9FF2-F218A607ED70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94" name="10 צלעות 793">
                    <a:extLst>
                      <a:ext uri="{FF2B5EF4-FFF2-40B4-BE49-F238E27FC236}">
                        <a16:creationId xmlns:a16="http://schemas.microsoft.com/office/drawing/2014/main" id="{757BA0DC-7C4C-463D-8FE8-FAD3B79ECB68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95" name="תיבת טקסט 794">
                    <a:extLst>
                      <a:ext uri="{FF2B5EF4-FFF2-40B4-BE49-F238E27FC236}">
                        <a16:creationId xmlns:a16="http://schemas.microsoft.com/office/drawing/2014/main" id="{219BD40E-8EA2-4E80-B60F-7C3D51859AD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767" name="קבוצה 766">
                <a:extLst>
                  <a:ext uri="{FF2B5EF4-FFF2-40B4-BE49-F238E27FC236}">
                    <a16:creationId xmlns:a16="http://schemas.microsoft.com/office/drawing/2014/main" id="{A16AB7B3-3B3E-4E5D-AE0E-8295E8970DB9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768" name="קבוצה 767">
                  <a:extLst>
                    <a:ext uri="{FF2B5EF4-FFF2-40B4-BE49-F238E27FC236}">
                      <a16:creationId xmlns:a16="http://schemas.microsoft.com/office/drawing/2014/main" id="{B1EEAD36-C299-44C1-9A5D-B5036B3E6800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85" name="10 צלעות 784">
                    <a:extLst>
                      <a:ext uri="{FF2B5EF4-FFF2-40B4-BE49-F238E27FC236}">
                        <a16:creationId xmlns:a16="http://schemas.microsoft.com/office/drawing/2014/main" id="{3D4CD60A-BA42-4FB1-9908-09122E4F3D1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6" name="תיבת טקסט 785">
                    <a:extLst>
                      <a:ext uri="{FF2B5EF4-FFF2-40B4-BE49-F238E27FC236}">
                        <a16:creationId xmlns:a16="http://schemas.microsoft.com/office/drawing/2014/main" id="{A75FC87C-7569-4D73-B09F-44BA44EC9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69" name="קבוצה 768">
                  <a:extLst>
                    <a:ext uri="{FF2B5EF4-FFF2-40B4-BE49-F238E27FC236}">
                      <a16:creationId xmlns:a16="http://schemas.microsoft.com/office/drawing/2014/main" id="{AA7ED8EE-F5A2-4D65-ADCB-A7E978D0CE4F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83" name="10 צלעות 782">
                    <a:extLst>
                      <a:ext uri="{FF2B5EF4-FFF2-40B4-BE49-F238E27FC236}">
                        <a16:creationId xmlns:a16="http://schemas.microsoft.com/office/drawing/2014/main" id="{EEAD11EE-3EA9-4C32-B4B3-25AEA8E24675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4" name="תיבת טקסט 783">
                    <a:extLst>
                      <a:ext uri="{FF2B5EF4-FFF2-40B4-BE49-F238E27FC236}">
                        <a16:creationId xmlns:a16="http://schemas.microsoft.com/office/drawing/2014/main" id="{12EA45AA-CFB6-46D7-96BF-BBB61E9EB9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0" name="קבוצה 769">
                  <a:extLst>
                    <a:ext uri="{FF2B5EF4-FFF2-40B4-BE49-F238E27FC236}">
                      <a16:creationId xmlns:a16="http://schemas.microsoft.com/office/drawing/2014/main" id="{B16F8597-3488-4E5C-B71F-4DE0DFE69BFA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781" name="10 צלעות 780">
                    <a:extLst>
                      <a:ext uri="{FF2B5EF4-FFF2-40B4-BE49-F238E27FC236}">
                        <a16:creationId xmlns:a16="http://schemas.microsoft.com/office/drawing/2014/main" id="{9DA22087-4AB8-4B21-AA29-FAD76B5A0055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2" name="תיבת טקסט 781">
                    <a:extLst>
                      <a:ext uri="{FF2B5EF4-FFF2-40B4-BE49-F238E27FC236}">
                        <a16:creationId xmlns:a16="http://schemas.microsoft.com/office/drawing/2014/main" id="{7B822949-A224-47FE-A7B3-11889EEFC30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1" name="קבוצה 770">
                  <a:extLst>
                    <a:ext uri="{FF2B5EF4-FFF2-40B4-BE49-F238E27FC236}">
                      <a16:creationId xmlns:a16="http://schemas.microsoft.com/office/drawing/2014/main" id="{70AB9709-2F19-455E-B108-76A2E4346AEC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79" name="10 צלעות 778">
                    <a:extLst>
                      <a:ext uri="{FF2B5EF4-FFF2-40B4-BE49-F238E27FC236}">
                        <a16:creationId xmlns:a16="http://schemas.microsoft.com/office/drawing/2014/main" id="{A50D2175-730B-4907-8225-FDF0DC49EC1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80" name="תיבת טקסט 779">
                    <a:extLst>
                      <a:ext uri="{FF2B5EF4-FFF2-40B4-BE49-F238E27FC236}">
                        <a16:creationId xmlns:a16="http://schemas.microsoft.com/office/drawing/2014/main" id="{6321BB3D-C9D9-400B-87BD-8CBC75AAE4C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72" name="קבוצה 771">
                  <a:extLst>
                    <a:ext uri="{FF2B5EF4-FFF2-40B4-BE49-F238E27FC236}">
                      <a16:creationId xmlns:a16="http://schemas.microsoft.com/office/drawing/2014/main" id="{BE9910EC-6DBE-4CC1-A1B7-270BD33B7130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777" name="10 צלעות 776">
                    <a:extLst>
                      <a:ext uri="{FF2B5EF4-FFF2-40B4-BE49-F238E27FC236}">
                        <a16:creationId xmlns:a16="http://schemas.microsoft.com/office/drawing/2014/main" id="{AEEB0288-901E-400A-A4B8-8B6157349AEF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8" name="תיבת טקסט 777">
                    <a:extLst>
                      <a:ext uri="{FF2B5EF4-FFF2-40B4-BE49-F238E27FC236}">
                        <a16:creationId xmlns:a16="http://schemas.microsoft.com/office/drawing/2014/main" id="{1016CFDE-179C-4B77-95B6-FAEC6F9B26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73" name="תיבת טקסט 772">
                  <a:extLst>
                    <a:ext uri="{FF2B5EF4-FFF2-40B4-BE49-F238E27FC236}">
                      <a16:creationId xmlns:a16="http://schemas.microsoft.com/office/drawing/2014/main" id="{9CA6F711-F110-4738-AC32-508AD0B127BE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74" name="קבוצה 773">
                  <a:extLst>
                    <a:ext uri="{FF2B5EF4-FFF2-40B4-BE49-F238E27FC236}">
                      <a16:creationId xmlns:a16="http://schemas.microsoft.com/office/drawing/2014/main" id="{E0369A76-0060-4D14-90DB-66A45F11539F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775" name="10 צלעות 774">
                    <a:extLst>
                      <a:ext uri="{FF2B5EF4-FFF2-40B4-BE49-F238E27FC236}">
                        <a16:creationId xmlns:a16="http://schemas.microsoft.com/office/drawing/2014/main" id="{5A6EA4D8-CE9B-4220-AD19-15562103F471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776" name="תיבת טקסט 775">
                    <a:extLst>
                      <a:ext uri="{FF2B5EF4-FFF2-40B4-BE49-F238E27FC236}">
                        <a16:creationId xmlns:a16="http://schemas.microsoft.com/office/drawing/2014/main" id="{946900EC-438C-4239-BBFC-A9BBFB2A194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928" name="קבוצה 927">
            <a:extLst>
              <a:ext uri="{FF2B5EF4-FFF2-40B4-BE49-F238E27FC236}">
                <a16:creationId xmlns:a16="http://schemas.microsoft.com/office/drawing/2014/main" id="{6893B3AD-7304-468B-8EB8-E0A8C4BD313A}"/>
              </a:ext>
            </a:extLst>
          </p:cNvPr>
          <p:cNvGrpSpPr/>
          <p:nvPr/>
        </p:nvGrpSpPr>
        <p:grpSpPr>
          <a:xfrm>
            <a:off x="10119603" y="5084312"/>
            <a:ext cx="1694141" cy="1369114"/>
            <a:chOff x="7074809" y="4307088"/>
            <a:chExt cx="1694141" cy="1369114"/>
          </a:xfrm>
        </p:grpSpPr>
        <p:grpSp>
          <p:nvGrpSpPr>
            <p:cNvPr id="929" name="קבוצה 928">
              <a:extLst>
                <a:ext uri="{FF2B5EF4-FFF2-40B4-BE49-F238E27FC236}">
                  <a16:creationId xmlns:a16="http://schemas.microsoft.com/office/drawing/2014/main" id="{A5393EFC-3F35-4AAF-ACE8-40FB9B124C31}"/>
                </a:ext>
              </a:extLst>
            </p:cNvPr>
            <p:cNvGrpSpPr/>
            <p:nvPr/>
          </p:nvGrpSpPr>
          <p:grpSpPr>
            <a:xfrm>
              <a:off x="7074809" y="5031227"/>
              <a:ext cx="1690560" cy="644975"/>
              <a:chOff x="6925990" y="4154688"/>
              <a:chExt cx="1690560" cy="644975"/>
            </a:xfrm>
          </p:grpSpPr>
          <p:grpSp>
            <p:nvGrpSpPr>
              <p:cNvPr id="971" name="קבוצה 970">
                <a:extLst>
                  <a:ext uri="{FF2B5EF4-FFF2-40B4-BE49-F238E27FC236}">
                    <a16:creationId xmlns:a16="http://schemas.microsoft.com/office/drawing/2014/main" id="{5631E19A-9587-4C7F-8970-3E80A74F3FBC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92" name="קבוצה 991">
                  <a:extLst>
                    <a:ext uri="{FF2B5EF4-FFF2-40B4-BE49-F238E27FC236}">
                      <a16:creationId xmlns:a16="http://schemas.microsoft.com/office/drawing/2014/main" id="{92BD7B2B-8720-4309-87C3-F4B287FFD614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1009" name="10 צלעות 1008">
                    <a:extLst>
                      <a:ext uri="{FF2B5EF4-FFF2-40B4-BE49-F238E27FC236}">
                        <a16:creationId xmlns:a16="http://schemas.microsoft.com/office/drawing/2014/main" id="{F816AC9A-4EAD-4B03-B74C-463BCB30B21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10" name="תיבת טקסט 1009">
                    <a:extLst>
                      <a:ext uri="{FF2B5EF4-FFF2-40B4-BE49-F238E27FC236}">
                        <a16:creationId xmlns:a16="http://schemas.microsoft.com/office/drawing/2014/main" id="{9F5627B3-B568-4054-B444-13ADAD534D27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3" name="קבוצה 992">
                  <a:extLst>
                    <a:ext uri="{FF2B5EF4-FFF2-40B4-BE49-F238E27FC236}">
                      <a16:creationId xmlns:a16="http://schemas.microsoft.com/office/drawing/2014/main" id="{05C98E75-8869-4D98-A756-9F83D084A1B1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1007" name="10 צלעות 1006">
                    <a:extLst>
                      <a:ext uri="{FF2B5EF4-FFF2-40B4-BE49-F238E27FC236}">
                        <a16:creationId xmlns:a16="http://schemas.microsoft.com/office/drawing/2014/main" id="{DC40C745-E410-4EF2-BA8A-4DEDD2209807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8" name="תיבת טקסט 1007">
                    <a:extLst>
                      <a:ext uri="{FF2B5EF4-FFF2-40B4-BE49-F238E27FC236}">
                        <a16:creationId xmlns:a16="http://schemas.microsoft.com/office/drawing/2014/main" id="{843EE9F1-F5AA-4170-8A67-5F9EA50EBDB8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4" name="קבוצה 993">
                  <a:extLst>
                    <a:ext uri="{FF2B5EF4-FFF2-40B4-BE49-F238E27FC236}">
                      <a16:creationId xmlns:a16="http://schemas.microsoft.com/office/drawing/2014/main" id="{E2880876-635F-4F50-82AB-1605FAC5C94E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1005" name="10 צלעות 1004">
                    <a:extLst>
                      <a:ext uri="{FF2B5EF4-FFF2-40B4-BE49-F238E27FC236}">
                        <a16:creationId xmlns:a16="http://schemas.microsoft.com/office/drawing/2014/main" id="{F831E421-DE79-48B9-9FB5-27F7EBE60512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6" name="תיבת טקסט 1005">
                    <a:extLst>
                      <a:ext uri="{FF2B5EF4-FFF2-40B4-BE49-F238E27FC236}">
                        <a16:creationId xmlns:a16="http://schemas.microsoft.com/office/drawing/2014/main" id="{E71C1032-96C7-460B-AD2E-E1B6FA591274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5" name="קבוצה 994">
                  <a:extLst>
                    <a:ext uri="{FF2B5EF4-FFF2-40B4-BE49-F238E27FC236}">
                      <a16:creationId xmlns:a16="http://schemas.microsoft.com/office/drawing/2014/main" id="{7F241355-C363-4A8A-9F42-B918E3206B66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1003" name="10 צלעות 1002">
                    <a:extLst>
                      <a:ext uri="{FF2B5EF4-FFF2-40B4-BE49-F238E27FC236}">
                        <a16:creationId xmlns:a16="http://schemas.microsoft.com/office/drawing/2014/main" id="{4ECD7067-E406-4FDA-8321-B516502D780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4" name="תיבת טקסט 1003">
                    <a:extLst>
                      <a:ext uri="{FF2B5EF4-FFF2-40B4-BE49-F238E27FC236}">
                        <a16:creationId xmlns:a16="http://schemas.microsoft.com/office/drawing/2014/main" id="{6FE5560D-C0EE-4D46-A912-871CB7DEF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6" name="קבוצה 995">
                  <a:extLst>
                    <a:ext uri="{FF2B5EF4-FFF2-40B4-BE49-F238E27FC236}">
                      <a16:creationId xmlns:a16="http://schemas.microsoft.com/office/drawing/2014/main" id="{0B14F459-11FC-40FE-9375-C7A99CF05824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1001" name="10 צלעות 1000">
                    <a:extLst>
                      <a:ext uri="{FF2B5EF4-FFF2-40B4-BE49-F238E27FC236}">
                        <a16:creationId xmlns:a16="http://schemas.microsoft.com/office/drawing/2014/main" id="{EA340847-E8F4-4E9C-BE4F-30F77687C2EB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2" name="תיבת טקסט 1001">
                    <a:extLst>
                      <a:ext uri="{FF2B5EF4-FFF2-40B4-BE49-F238E27FC236}">
                        <a16:creationId xmlns:a16="http://schemas.microsoft.com/office/drawing/2014/main" id="{7148361A-63D7-493B-A4E4-83C1356FF1D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97" name="תיבת טקסט 996">
                  <a:extLst>
                    <a:ext uri="{FF2B5EF4-FFF2-40B4-BE49-F238E27FC236}">
                      <a16:creationId xmlns:a16="http://schemas.microsoft.com/office/drawing/2014/main" id="{554BE398-C820-4E9D-8757-04EEF6F8B471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98" name="קבוצה 997">
                  <a:extLst>
                    <a:ext uri="{FF2B5EF4-FFF2-40B4-BE49-F238E27FC236}">
                      <a16:creationId xmlns:a16="http://schemas.microsoft.com/office/drawing/2014/main" id="{7A7A30C2-E34D-4DF5-BE29-F8EF451B8811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99" name="10 צלעות 998">
                    <a:extLst>
                      <a:ext uri="{FF2B5EF4-FFF2-40B4-BE49-F238E27FC236}">
                        <a16:creationId xmlns:a16="http://schemas.microsoft.com/office/drawing/2014/main" id="{057B48DB-60F4-42F0-A9D0-BF3A4A535BF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1000" name="תיבת טקסט 999">
                    <a:extLst>
                      <a:ext uri="{FF2B5EF4-FFF2-40B4-BE49-F238E27FC236}">
                        <a16:creationId xmlns:a16="http://schemas.microsoft.com/office/drawing/2014/main" id="{155C811E-C1AF-457D-9E59-22F86F451552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72" name="קבוצה 971">
                <a:extLst>
                  <a:ext uri="{FF2B5EF4-FFF2-40B4-BE49-F238E27FC236}">
                    <a16:creationId xmlns:a16="http://schemas.microsoft.com/office/drawing/2014/main" id="{080BFE4D-EB33-46FE-A872-C2701808775A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73" name="קבוצה 972">
                  <a:extLst>
                    <a:ext uri="{FF2B5EF4-FFF2-40B4-BE49-F238E27FC236}">
                      <a16:creationId xmlns:a16="http://schemas.microsoft.com/office/drawing/2014/main" id="{802A5571-B741-474A-9104-63E3058A8FB5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90" name="10 צלעות 989">
                    <a:extLst>
                      <a:ext uri="{FF2B5EF4-FFF2-40B4-BE49-F238E27FC236}">
                        <a16:creationId xmlns:a16="http://schemas.microsoft.com/office/drawing/2014/main" id="{4E7FB25B-DF35-46D9-9E8C-B78CA44DBCE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91" name="תיבת טקסט 990">
                    <a:extLst>
                      <a:ext uri="{FF2B5EF4-FFF2-40B4-BE49-F238E27FC236}">
                        <a16:creationId xmlns:a16="http://schemas.microsoft.com/office/drawing/2014/main" id="{09B5EE88-0CE9-4F04-BE26-00CE18FE139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4" name="קבוצה 973">
                  <a:extLst>
                    <a:ext uri="{FF2B5EF4-FFF2-40B4-BE49-F238E27FC236}">
                      <a16:creationId xmlns:a16="http://schemas.microsoft.com/office/drawing/2014/main" id="{AC0A2EF1-759C-48B0-89AD-C1883ABCCEFA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88" name="10 צלעות 987">
                    <a:extLst>
                      <a:ext uri="{FF2B5EF4-FFF2-40B4-BE49-F238E27FC236}">
                        <a16:creationId xmlns:a16="http://schemas.microsoft.com/office/drawing/2014/main" id="{46E94BD0-4A99-4968-8BDE-809534202F2D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9" name="תיבת טקסט 988">
                    <a:extLst>
                      <a:ext uri="{FF2B5EF4-FFF2-40B4-BE49-F238E27FC236}">
                        <a16:creationId xmlns:a16="http://schemas.microsoft.com/office/drawing/2014/main" id="{74CC3010-CBC1-4126-B415-72D738B7A19B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5" name="קבוצה 974">
                  <a:extLst>
                    <a:ext uri="{FF2B5EF4-FFF2-40B4-BE49-F238E27FC236}">
                      <a16:creationId xmlns:a16="http://schemas.microsoft.com/office/drawing/2014/main" id="{57E91507-54A1-4BCC-8345-B82738BC9EE9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986" name="10 צלעות 985">
                    <a:extLst>
                      <a:ext uri="{FF2B5EF4-FFF2-40B4-BE49-F238E27FC236}">
                        <a16:creationId xmlns:a16="http://schemas.microsoft.com/office/drawing/2014/main" id="{2033C98B-1279-46E6-8A7E-AC803A59C974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7" name="תיבת טקסט 986">
                    <a:extLst>
                      <a:ext uri="{FF2B5EF4-FFF2-40B4-BE49-F238E27FC236}">
                        <a16:creationId xmlns:a16="http://schemas.microsoft.com/office/drawing/2014/main" id="{C214EDF1-0716-40D2-B709-233B7D3648B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6" name="קבוצה 975">
                  <a:extLst>
                    <a:ext uri="{FF2B5EF4-FFF2-40B4-BE49-F238E27FC236}">
                      <a16:creationId xmlns:a16="http://schemas.microsoft.com/office/drawing/2014/main" id="{3FB4AAB2-97D1-4139-87E1-125DD0DEBB8C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84" name="10 צלעות 983">
                    <a:extLst>
                      <a:ext uri="{FF2B5EF4-FFF2-40B4-BE49-F238E27FC236}">
                        <a16:creationId xmlns:a16="http://schemas.microsoft.com/office/drawing/2014/main" id="{36BCB7CF-754D-41A5-8F92-584DD451D65E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5" name="תיבת טקסט 984">
                    <a:extLst>
                      <a:ext uri="{FF2B5EF4-FFF2-40B4-BE49-F238E27FC236}">
                        <a16:creationId xmlns:a16="http://schemas.microsoft.com/office/drawing/2014/main" id="{7BA6F4E6-84FE-4759-BEA7-9FF64AD75430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77" name="קבוצה 976">
                  <a:extLst>
                    <a:ext uri="{FF2B5EF4-FFF2-40B4-BE49-F238E27FC236}">
                      <a16:creationId xmlns:a16="http://schemas.microsoft.com/office/drawing/2014/main" id="{432AF2A6-7D98-4BFC-82B9-8D505A3D8282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982" name="10 צלעות 981">
                    <a:extLst>
                      <a:ext uri="{FF2B5EF4-FFF2-40B4-BE49-F238E27FC236}">
                        <a16:creationId xmlns:a16="http://schemas.microsoft.com/office/drawing/2014/main" id="{B183B595-83F8-4309-A915-CDBFF7930224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3" name="תיבת טקסט 982">
                    <a:extLst>
                      <a:ext uri="{FF2B5EF4-FFF2-40B4-BE49-F238E27FC236}">
                        <a16:creationId xmlns:a16="http://schemas.microsoft.com/office/drawing/2014/main" id="{37132921-3FCF-4A95-9F6D-75473AD00AF1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78" name="תיבת טקסט 977">
                  <a:extLst>
                    <a:ext uri="{FF2B5EF4-FFF2-40B4-BE49-F238E27FC236}">
                      <a16:creationId xmlns:a16="http://schemas.microsoft.com/office/drawing/2014/main" id="{A7E23AE1-F341-4390-BD18-DD77AE743BF4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79" name="קבוצה 978">
                  <a:extLst>
                    <a:ext uri="{FF2B5EF4-FFF2-40B4-BE49-F238E27FC236}">
                      <a16:creationId xmlns:a16="http://schemas.microsoft.com/office/drawing/2014/main" id="{55BABA01-3938-42C3-A542-2E45A07C2978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80" name="10 צלעות 979">
                    <a:extLst>
                      <a:ext uri="{FF2B5EF4-FFF2-40B4-BE49-F238E27FC236}">
                        <a16:creationId xmlns:a16="http://schemas.microsoft.com/office/drawing/2014/main" id="{F6B73797-49B2-40F8-9698-D516C4497C3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81" name="תיבת טקסט 980">
                    <a:extLst>
                      <a:ext uri="{FF2B5EF4-FFF2-40B4-BE49-F238E27FC236}">
                        <a16:creationId xmlns:a16="http://schemas.microsoft.com/office/drawing/2014/main" id="{4867F30B-6DD3-4B7A-ACB7-961C912CD78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930" name="קבוצה 929">
              <a:extLst>
                <a:ext uri="{FF2B5EF4-FFF2-40B4-BE49-F238E27FC236}">
                  <a16:creationId xmlns:a16="http://schemas.microsoft.com/office/drawing/2014/main" id="{2F4D37E5-AD3A-42CC-82D8-936C38A06A4A}"/>
                </a:ext>
              </a:extLst>
            </p:cNvPr>
            <p:cNvGrpSpPr/>
            <p:nvPr/>
          </p:nvGrpSpPr>
          <p:grpSpPr>
            <a:xfrm>
              <a:off x="7078390" y="4307088"/>
              <a:ext cx="1690560" cy="644975"/>
              <a:chOff x="6925990" y="4154688"/>
              <a:chExt cx="1690560" cy="644975"/>
            </a:xfrm>
          </p:grpSpPr>
          <p:grpSp>
            <p:nvGrpSpPr>
              <p:cNvPr id="931" name="קבוצה 930">
                <a:extLst>
                  <a:ext uri="{FF2B5EF4-FFF2-40B4-BE49-F238E27FC236}">
                    <a16:creationId xmlns:a16="http://schemas.microsoft.com/office/drawing/2014/main" id="{B0C00E7C-8221-4FFF-B88F-361DD3161820}"/>
                  </a:ext>
                </a:extLst>
              </p:cNvPr>
              <p:cNvGrpSpPr/>
              <p:nvPr/>
            </p:nvGrpSpPr>
            <p:grpSpPr>
              <a:xfrm>
                <a:off x="6925990" y="4156502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52" name="קבוצה 951">
                  <a:extLst>
                    <a:ext uri="{FF2B5EF4-FFF2-40B4-BE49-F238E27FC236}">
                      <a16:creationId xmlns:a16="http://schemas.microsoft.com/office/drawing/2014/main" id="{DFB78B1A-58FE-481D-8E47-E416789DF21F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69" name="10 צלעות 968">
                    <a:extLst>
                      <a:ext uri="{FF2B5EF4-FFF2-40B4-BE49-F238E27FC236}">
                        <a16:creationId xmlns:a16="http://schemas.microsoft.com/office/drawing/2014/main" id="{9851939D-4F9B-4E4E-9A23-8F9BA1A42799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70" name="תיבת טקסט 969">
                    <a:extLst>
                      <a:ext uri="{FF2B5EF4-FFF2-40B4-BE49-F238E27FC236}">
                        <a16:creationId xmlns:a16="http://schemas.microsoft.com/office/drawing/2014/main" id="{F98FBE53-62EF-4179-A644-A1B8F51F91CF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3" name="קבוצה 952">
                  <a:extLst>
                    <a:ext uri="{FF2B5EF4-FFF2-40B4-BE49-F238E27FC236}">
                      <a16:creationId xmlns:a16="http://schemas.microsoft.com/office/drawing/2014/main" id="{B1B7B272-90F2-4044-ABE6-B41B8ACA2576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67" name="10 צלעות 966">
                    <a:extLst>
                      <a:ext uri="{FF2B5EF4-FFF2-40B4-BE49-F238E27FC236}">
                        <a16:creationId xmlns:a16="http://schemas.microsoft.com/office/drawing/2014/main" id="{D11905FD-AFB4-4363-A666-14785EE43ABC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8" name="תיבת טקסט 967">
                    <a:extLst>
                      <a:ext uri="{FF2B5EF4-FFF2-40B4-BE49-F238E27FC236}">
                        <a16:creationId xmlns:a16="http://schemas.microsoft.com/office/drawing/2014/main" id="{AD47A3D9-2594-4790-A186-6F22F6E9C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4" name="קבוצה 953">
                  <a:extLst>
                    <a:ext uri="{FF2B5EF4-FFF2-40B4-BE49-F238E27FC236}">
                      <a16:creationId xmlns:a16="http://schemas.microsoft.com/office/drawing/2014/main" id="{704F80D1-B3A4-43AC-8315-A96B0898B654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965" name="10 צלעות 964">
                    <a:extLst>
                      <a:ext uri="{FF2B5EF4-FFF2-40B4-BE49-F238E27FC236}">
                        <a16:creationId xmlns:a16="http://schemas.microsoft.com/office/drawing/2014/main" id="{9D47F012-974F-4F02-AF89-35E862E76D2F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6" name="תיבת טקסט 965">
                    <a:extLst>
                      <a:ext uri="{FF2B5EF4-FFF2-40B4-BE49-F238E27FC236}">
                        <a16:creationId xmlns:a16="http://schemas.microsoft.com/office/drawing/2014/main" id="{CB115441-BC2C-4B94-828D-865012CCFB7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5" name="קבוצה 954">
                  <a:extLst>
                    <a:ext uri="{FF2B5EF4-FFF2-40B4-BE49-F238E27FC236}">
                      <a16:creationId xmlns:a16="http://schemas.microsoft.com/office/drawing/2014/main" id="{DEA76E36-8091-4932-8294-A0C71B9BE1D4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63" name="10 צלעות 962">
                    <a:extLst>
                      <a:ext uri="{FF2B5EF4-FFF2-40B4-BE49-F238E27FC236}">
                        <a16:creationId xmlns:a16="http://schemas.microsoft.com/office/drawing/2014/main" id="{1FD84D08-D745-4F5A-8136-0095E6C1553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4" name="תיבת טקסט 963">
                    <a:extLst>
                      <a:ext uri="{FF2B5EF4-FFF2-40B4-BE49-F238E27FC236}">
                        <a16:creationId xmlns:a16="http://schemas.microsoft.com/office/drawing/2014/main" id="{5F99F75D-4200-42B5-91B7-79975BC96DF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6" name="קבוצה 955">
                  <a:extLst>
                    <a:ext uri="{FF2B5EF4-FFF2-40B4-BE49-F238E27FC236}">
                      <a16:creationId xmlns:a16="http://schemas.microsoft.com/office/drawing/2014/main" id="{9583753A-01B7-4696-A1A0-1DFBF6DD6127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961" name="10 צלעות 960">
                    <a:extLst>
                      <a:ext uri="{FF2B5EF4-FFF2-40B4-BE49-F238E27FC236}">
                        <a16:creationId xmlns:a16="http://schemas.microsoft.com/office/drawing/2014/main" id="{5316CBF6-12B4-4F6F-A7A5-B01899429080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2" name="תיבת טקסט 961">
                    <a:extLst>
                      <a:ext uri="{FF2B5EF4-FFF2-40B4-BE49-F238E27FC236}">
                        <a16:creationId xmlns:a16="http://schemas.microsoft.com/office/drawing/2014/main" id="{4B8ACB90-8B73-4B70-B151-826D066113E9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57" name="תיבת טקסט 956">
                  <a:extLst>
                    <a:ext uri="{FF2B5EF4-FFF2-40B4-BE49-F238E27FC236}">
                      <a16:creationId xmlns:a16="http://schemas.microsoft.com/office/drawing/2014/main" id="{5E8B29CB-C1AB-45B3-B26A-2FCE31F466C3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58" name="קבוצה 957">
                  <a:extLst>
                    <a:ext uri="{FF2B5EF4-FFF2-40B4-BE49-F238E27FC236}">
                      <a16:creationId xmlns:a16="http://schemas.microsoft.com/office/drawing/2014/main" id="{F30DE0A2-AB8D-4804-8C68-2BF13CAE1947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59" name="10 צלעות 958">
                    <a:extLst>
                      <a:ext uri="{FF2B5EF4-FFF2-40B4-BE49-F238E27FC236}">
                        <a16:creationId xmlns:a16="http://schemas.microsoft.com/office/drawing/2014/main" id="{B28F7CA2-F013-48DD-A92C-4A78DA6F72C2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60" name="תיבת טקסט 959">
                    <a:extLst>
                      <a:ext uri="{FF2B5EF4-FFF2-40B4-BE49-F238E27FC236}">
                        <a16:creationId xmlns:a16="http://schemas.microsoft.com/office/drawing/2014/main" id="{9F7820B7-8A33-4092-AA04-9C06E51099DA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32" name="קבוצה 931">
                <a:extLst>
                  <a:ext uri="{FF2B5EF4-FFF2-40B4-BE49-F238E27FC236}">
                    <a16:creationId xmlns:a16="http://schemas.microsoft.com/office/drawing/2014/main" id="{E46E681E-37CF-4722-B053-D6E9A2A5AD2E}"/>
                  </a:ext>
                </a:extLst>
              </p:cNvPr>
              <p:cNvGrpSpPr/>
              <p:nvPr/>
            </p:nvGrpSpPr>
            <p:grpSpPr>
              <a:xfrm>
                <a:off x="7774851" y="4154688"/>
                <a:ext cx="841699" cy="643161"/>
                <a:chOff x="6925990" y="4156502"/>
                <a:chExt cx="841699" cy="643161"/>
              </a:xfrm>
            </p:grpSpPr>
            <p:grpSp>
              <p:nvGrpSpPr>
                <p:cNvPr id="933" name="קבוצה 932">
                  <a:extLst>
                    <a:ext uri="{FF2B5EF4-FFF2-40B4-BE49-F238E27FC236}">
                      <a16:creationId xmlns:a16="http://schemas.microsoft.com/office/drawing/2014/main" id="{B2491EEF-298A-45AF-8ADE-B876BC0189A0}"/>
                    </a:ext>
                  </a:extLst>
                </p:cNvPr>
                <p:cNvGrpSpPr/>
                <p:nvPr/>
              </p:nvGrpSpPr>
              <p:grpSpPr>
                <a:xfrm>
                  <a:off x="6935728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50" name="10 צלעות 949">
                    <a:extLst>
                      <a:ext uri="{FF2B5EF4-FFF2-40B4-BE49-F238E27FC236}">
                        <a16:creationId xmlns:a16="http://schemas.microsoft.com/office/drawing/2014/main" id="{3612E386-8ED1-49DD-8C47-7753F5DD9D64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51" name="תיבת טקסט 950">
                    <a:extLst>
                      <a:ext uri="{FF2B5EF4-FFF2-40B4-BE49-F238E27FC236}">
                        <a16:creationId xmlns:a16="http://schemas.microsoft.com/office/drawing/2014/main" id="{93A97357-A7D4-4833-A2EA-095C5E361B7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4" name="קבוצה 933">
                  <a:extLst>
                    <a:ext uri="{FF2B5EF4-FFF2-40B4-BE49-F238E27FC236}">
                      <a16:creationId xmlns:a16="http://schemas.microsoft.com/office/drawing/2014/main" id="{0BD9FC00-A83E-4CDD-AF1E-4D189D52D282}"/>
                    </a:ext>
                  </a:extLst>
                </p:cNvPr>
                <p:cNvGrpSpPr/>
                <p:nvPr/>
              </p:nvGrpSpPr>
              <p:grpSpPr>
                <a:xfrm>
                  <a:off x="7429794" y="4156502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48" name="10 צלעות 947">
                    <a:extLst>
                      <a:ext uri="{FF2B5EF4-FFF2-40B4-BE49-F238E27FC236}">
                        <a16:creationId xmlns:a16="http://schemas.microsoft.com/office/drawing/2014/main" id="{17717B32-23FC-402C-BFA1-86AB1963543A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9" name="תיבת טקסט 948">
                    <a:extLst>
                      <a:ext uri="{FF2B5EF4-FFF2-40B4-BE49-F238E27FC236}">
                        <a16:creationId xmlns:a16="http://schemas.microsoft.com/office/drawing/2014/main" id="{F8C973B1-87C2-42D2-AB5F-E6965D225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5" name="קבוצה 934">
                  <a:extLst>
                    <a:ext uri="{FF2B5EF4-FFF2-40B4-BE49-F238E27FC236}">
                      <a16:creationId xmlns:a16="http://schemas.microsoft.com/office/drawing/2014/main" id="{8C6A6CD2-24C2-4ABE-A4FC-85F493D44057}"/>
                    </a:ext>
                  </a:extLst>
                </p:cNvPr>
                <p:cNvGrpSpPr/>
                <p:nvPr/>
              </p:nvGrpSpPr>
              <p:grpSpPr>
                <a:xfrm>
                  <a:off x="7289263" y="4355598"/>
                  <a:ext cx="251108" cy="243703"/>
                  <a:chOff x="1214305" y="548643"/>
                  <a:chExt cx="288351" cy="282996"/>
                </a:xfrm>
              </p:grpSpPr>
              <p:sp>
                <p:nvSpPr>
                  <p:cNvPr id="946" name="10 צלעות 945">
                    <a:extLst>
                      <a:ext uri="{FF2B5EF4-FFF2-40B4-BE49-F238E27FC236}">
                        <a16:creationId xmlns:a16="http://schemas.microsoft.com/office/drawing/2014/main" id="{8F339252-05B5-41C3-958B-FE3589C4C87B}"/>
                      </a:ext>
                    </a:extLst>
                  </p:cNvPr>
                  <p:cNvSpPr/>
                  <p:nvPr/>
                </p:nvSpPr>
                <p:spPr>
                  <a:xfrm>
                    <a:off x="1214305" y="548643"/>
                    <a:ext cx="288351" cy="282996"/>
                  </a:xfrm>
                  <a:prstGeom prst="decagon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7" name="תיבת טקסט 946">
                    <a:extLst>
                      <a:ext uri="{FF2B5EF4-FFF2-40B4-BE49-F238E27FC236}">
                        <a16:creationId xmlns:a16="http://schemas.microsoft.com/office/drawing/2014/main" id="{96047D3F-6ECF-4037-B8D5-E14C6289B6B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581" y="580766"/>
                    <a:ext cx="27443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Cr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6" name="קבוצה 935">
                  <a:extLst>
                    <a:ext uri="{FF2B5EF4-FFF2-40B4-BE49-F238E27FC236}">
                      <a16:creationId xmlns:a16="http://schemas.microsoft.com/office/drawing/2014/main" id="{2BE9C2A0-972E-4830-8097-5BDD35308789}"/>
                    </a:ext>
                  </a:extLst>
                </p:cNvPr>
                <p:cNvGrpSpPr/>
                <p:nvPr/>
              </p:nvGrpSpPr>
              <p:grpSpPr>
                <a:xfrm>
                  <a:off x="6925990" y="4555960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44" name="10 צלעות 943">
                    <a:extLst>
                      <a:ext uri="{FF2B5EF4-FFF2-40B4-BE49-F238E27FC236}">
                        <a16:creationId xmlns:a16="http://schemas.microsoft.com/office/drawing/2014/main" id="{3C780BEE-AB31-4717-A128-2F908C71CC03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5" name="תיבת טקסט 944">
                    <a:extLst>
                      <a:ext uri="{FF2B5EF4-FFF2-40B4-BE49-F238E27FC236}">
                        <a16:creationId xmlns:a16="http://schemas.microsoft.com/office/drawing/2014/main" id="{6F2CA52A-24B1-4514-9E58-0BB3F3C6D4B9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7" name="קבוצה 936">
                  <a:extLst>
                    <a:ext uri="{FF2B5EF4-FFF2-40B4-BE49-F238E27FC236}">
                      <a16:creationId xmlns:a16="http://schemas.microsoft.com/office/drawing/2014/main" id="{E02F75C9-7C89-41DA-BC24-45E94CFCBA56}"/>
                    </a:ext>
                  </a:extLst>
                </p:cNvPr>
                <p:cNvGrpSpPr/>
                <p:nvPr/>
              </p:nvGrpSpPr>
              <p:grpSpPr>
                <a:xfrm>
                  <a:off x="7063768" y="4356231"/>
                  <a:ext cx="259782" cy="243703"/>
                  <a:chOff x="329310" y="548643"/>
                  <a:chExt cx="298311" cy="282996"/>
                </a:xfrm>
              </p:grpSpPr>
              <p:sp>
                <p:nvSpPr>
                  <p:cNvPr id="942" name="10 צלעות 941">
                    <a:extLst>
                      <a:ext uri="{FF2B5EF4-FFF2-40B4-BE49-F238E27FC236}">
                        <a16:creationId xmlns:a16="http://schemas.microsoft.com/office/drawing/2014/main" id="{26D3DE4B-A585-4F22-A389-0FA7608ABAD9}"/>
                      </a:ext>
                    </a:extLst>
                  </p:cNvPr>
                  <p:cNvSpPr/>
                  <p:nvPr/>
                </p:nvSpPr>
                <p:spPr>
                  <a:xfrm>
                    <a:off x="339270" y="548643"/>
                    <a:ext cx="288351" cy="282996"/>
                  </a:xfrm>
                  <a:prstGeom prst="decag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3" name="תיבת טקסט 942">
                    <a:extLst>
                      <a:ext uri="{FF2B5EF4-FFF2-40B4-BE49-F238E27FC236}">
                        <a16:creationId xmlns:a16="http://schemas.microsoft.com/office/drawing/2014/main" id="{601A9F61-5847-4C70-A327-B9EA73667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29310" y="580766"/>
                    <a:ext cx="29367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 err="1">
                        <a:solidFill>
                          <a:schemeClr val="bg1"/>
                        </a:solidFill>
                      </a:rPr>
                      <a:t>Cb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38" name="תיבת טקסט 937">
                  <a:extLst>
                    <a:ext uri="{FF2B5EF4-FFF2-40B4-BE49-F238E27FC236}">
                      <a16:creationId xmlns:a16="http://schemas.microsoft.com/office/drawing/2014/main" id="{904BFA64-CBAB-4835-9599-6A92F1C47205}"/>
                    </a:ext>
                  </a:extLst>
                </p:cNvPr>
                <p:cNvSpPr txBox="1"/>
                <p:nvPr/>
              </p:nvSpPr>
              <p:spPr>
                <a:xfrm>
                  <a:off x="7563599" y="4521904"/>
                  <a:ext cx="204090" cy="185530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</a:rPr>
                    <a:t>Y</a:t>
                  </a:r>
                  <a:endParaRPr lang="he-IL" sz="8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39" name="קבוצה 938">
                  <a:extLst>
                    <a:ext uri="{FF2B5EF4-FFF2-40B4-BE49-F238E27FC236}">
                      <a16:creationId xmlns:a16="http://schemas.microsoft.com/office/drawing/2014/main" id="{8283A019-87B4-4C61-BE0A-A63E8CA06257}"/>
                    </a:ext>
                  </a:extLst>
                </p:cNvPr>
                <p:cNvGrpSpPr/>
                <p:nvPr/>
              </p:nvGrpSpPr>
              <p:grpSpPr>
                <a:xfrm>
                  <a:off x="7429794" y="4554146"/>
                  <a:ext cx="251108" cy="243703"/>
                  <a:chOff x="1444813" y="1317691"/>
                  <a:chExt cx="288351" cy="282996"/>
                </a:xfrm>
              </p:grpSpPr>
              <p:sp>
                <p:nvSpPr>
                  <p:cNvPr id="940" name="10 צלעות 939">
                    <a:extLst>
                      <a:ext uri="{FF2B5EF4-FFF2-40B4-BE49-F238E27FC236}">
                        <a16:creationId xmlns:a16="http://schemas.microsoft.com/office/drawing/2014/main" id="{371F8735-B7B9-44AD-9476-4155EDA6C1CB}"/>
                      </a:ext>
                    </a:extLst>
                  </p:cNvPr>
                  <p:cNvSpPr/>
                  <p:nvPr/>
                </p:nvSpPr>
                <p:spPr>
                  <a:xfrm>
                    <a:off x="1444813" y="1317691"/>
                    <a:ext cx="288351" cy="282996"/>
                  </a:xfrm>
                  <a:prstGeom prst="decagon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sz="800" dirty="0"/>
                  </a:p>
                </p:txBody>
              </p:sp>
              <p:sp>
                <p:nvSpPr>
                  <p:cNvPr id="941" name="תיבת טקסט 940">
                    <a:extLst>
                      <a:ext uri="{FF2B5EF4-FFF2-40B4-BE49-F238E27FC236}">
                        <a16:creationId xmlns:a16="http://schemas.microsoft.com/office/drawing/2014/main" id="{364BF5DB-3B84-4704-B679-5B21898C8C6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2887" y="1353120"/>
                    <a:ext cx="234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1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</a:rPr>
                      <a:t>Y</a:t>
                    </a:r>
                    <a:endParaRPr lang="he-IL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013" name="תיבת טקסט 1012">
            <a:extLst>
              <a:ext uri="{FF2B5EF4-FFF2-40B4-BE49-F238E27FC236}">
                <a16:creationId xmlns:a16="http://schemas.microsoft.com/office/drawing/2014/main" id="{B4AB57C4-97DC-414D-ACB9-E3DA7BE5F0EB}"/>
              </a:ext>
            </a:extLst>
          </p:cNvPr>
          <p:cNvSpPr txBox="1"/>
          <p:nvPr/>
        </p:nvSpPr>
        <p:spPr>
          <a:xfrm>
            <a:off x="7808247" y="56888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(4:2:2)</a:t>
            </a:r>
            <a:endParaRPr lang="he-IL" sz="2800" dirty="0"/>
          </a:p>
        </p:txBody>
      </p:sp>
      <p:sp>
        <p:nvSpPr>
          <p:cNvPr id="1014" name="תיבת טקסט 1013">
            <a:extLst>
              <a:ext uri="{FF2B5EF4-FFF2-40B4-BE49-F238E27FC236}">
                <a16:creationId xmlns:a16="http://schemas.microsoft.com/office/drawing/2014/main" id="{F5F7E99B-2870-4262-8FD2-F169016A93FE}"/>
              </a:ext>
            </a:extLst>
          </p:cNvPr>
          <p:cNvSpPr txBox="1"/>
          <p:nvPr/>
        </p:nvSpPr>
        <p:spPr>
          <a:xfrm>
            <a:off x="7888679" y="3024755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(4:2:0)</a:t>
            </a:r>
            <a:endParaRPr lang="he-IL" sz="2800" dirty="0"/>
          </a:p>
        </p:txBody>
      </p:sp>
      <p:sp>
        <p:nvSpPr>
          <p:cNvPr id="1015" name="תיבת טקסט 1014">
            <a:extLst>
              <a:ext uri="{FF2B5EF4-FFF2-40B4-BE49-F238E27FC236}">
                <a16:creationId xmlns:a16="http://schemas.microsoft.com/office/drawing/2014/main" id="{6D05EA2B-AE7D-4800-84ED-D92DA323AFFE}"/>
              </a:ext>
            </a:extLst>
          </p:cNvPr>
          <p:cNvSpPr txBox="1"/>
          <p:nvPr/>
        </p:nvSpPr>
        <p:spPr>
          <a:xfrm>
            <a:off x="148494" y="1805848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(4:2:2)</a:t>
            </a:r>
            <a:endParaRPr lang="he-IL" sz="2800" dirty="0"/>
          </a:p>
        </p:txBody>
      </p:sp>
      <p:sp>
        <p:nvSpPr>
          <p:cNvPr id="1016" name="תיבת טקסט 1015">
            <a:extLst>
              <a:ext uri="{FF2B5EF4-FFF2-40B4-BE49-F238E27FC236}">
                <a16:creationId xmlns:a16="http://schemas.microsoft.com/office/drawing/2014/main" id="{5F0B24B2-DEAB-4FB4-B929-101085941995}"/>
              </a:ext>
            </a:extLst>
          </p:cNvPr>
          <p:cNvSpPr txBox="1"/>
          <p:nvPr/>
        </p:nvSpPr>
        <p:spPr>
          <a:xfrm>
            <a:off x="174504" y="3956525"/>
            <a:ext cx="225895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(4:2:0)</a:t>
            </a:r>
            <a:endParaRPr lang="he-IL" sz="2800" dirty="0"/>
          </a:p>
        </p:txBody>
      </p:sp>
      <p:sp>
        <p:nvSpPr>
          <p:cNvPr id="1017" name="תיבת טקסט 1016">
            <a:extLst>
              <a:ext uri="{FF2B5EF4-FFF2-40B4-BE49-F238E27FC236}">
                <a16:creationId xmlns:a16="http://schemas.microsoft.com/office/drawing/2014/main" id="{4F8B81E2-3047-4D07-8C41-1896B1D3908A}"/>
              </a:ext>
            </a:extLst>
          </p:cNvPr>
          <p:cNvSpPr txBox="1"/>
          <p:nvPr/>
        </p:nvSpPr>
        <p:spPr>
          <a:xfrm>
            <a:off x="2704715" y="534200"/>
            <a:ext cx="3458704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(Luma) </a:t>
            </a: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(Croma Blue) Cr (</a:t>
            </a:r>
            <a:r>
              <a:rPr lang="en-US" sz="1400" dirty="0" err="1">
                <a:cs typeface="+mj-cs"/>
              </a:rPr>
              <a:t>croma</a:t>
            </a:r>
            <a:r>
              <a:rPr lang="en-US" sz="1400" dirty="0">
                <a:cs typeface="+mj-cs"/>
              </a:rPr>
              <a:t> Red)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  <a:endParaRPr lang="he-IL" sz="1400" dirty="0">
              <a:cs typeface="+mj-cs"/>
            </a:endParaRPr>
          </a:p>
        </p:txBody>
      </p:sp>
      <p:sp>
        <p:nvSpPr>
          <p:cNvPr id="1018" name="חץ: למטה 1017">
            <a:extLst>
              <a:ext uri="{FF2B5EF4-FFF2-40B4-BE49-F238E27FC236}">
                <a16:creationId xmlns:a16="http://schemas.microsoft.com/office/drawing/2014/main" id="{767743B8-C54B-4345-A8ED-C459904698EF}"/>
              </a:ext>
            </a:extLst>
          </p:cNvPr>
          <p:cNvSpPr/>
          <p:nvPr/>
        </p:nvSpPr>
        <p:spPr>
          <a:xfrm>
            <a:off x="3813606" y="1685893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9" name="תיבת טקסט 1018">
            <a:extLst>
              <a:ext uri="{FF2B5EF4-FFF2-40B4-BE49-F238E27FC236}">
                <a16:creationId xmlns:a16="http://schemas.microsoft.com/office/drawing/2014/main" id="{AE5FD38A-F6D6-4AD7-9E2A-A8EE69D51A21}"/>
              </a:ext>
            </a:extLst>
          </p:cNvPr>
          <p:cNvSpPr txBox="1"/>
          <p:nvPr/>
        </p:nvSpPr>
        <p:spPr>
          <a:xfrm>
            <a:off x="281275" y="397007"/>
            <a:ext cx="225895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800" dirty="0"/>
              <a:t>Y </a:t>
            </a:r>
            <a:r>
              <a:rPr lang="en-US" sz="2800" dirty="0" err="1"/>
              <a:t>Cb</a:t>
            </a:r>
            <a:r>
              <a:rPr lang="en-US" sz="2800" dirty="0"/>
              <a:t> Cr (4:4:4)</a:t>
            </a:r>
            <a:endParaRPr lang="he-IL" sz="2800" dirty="0"/>
          </a:p>
        </p:txBody>
      </p:sp>
      <p:sp>
        <p:nvSpPr>
          <p:cNvPr id="1020" name="תיבת טקסט 1019">
            <a:extLst>
              <a:ext uri="{FF2B5EF4-FFF2-40B4-BE49-F238E27FC236}">
                <a16:creationId xmlns:a16="http://schemas.microsoft.com/office/drawing/2014/main" id="{6F48E966-CBC3-4CFB-B698-B436E2BEB3F9}"/>
              </a:ext>
            </a:extLst>
          </p:cNvPr>
          <p:cNvSpPr txBox="1"/>
          <p:nvPr/>
        </p:nvSpPr>
        <p:spPr>
          <a:xfrm>
            <a:off x="2696174" y="2572901"/>
            <a:ext cx="3298595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1 Byte = 307200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/2 X 1 Byte = 153600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Cr 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/2 X 1 Byte = 153600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Total = 614400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614400 X 8bit = 4915200 bit</a:t>
            </a:r>
            <a:endParaRPr lang="he-IL" sz="1400" dirty="0">
              <a:cs typeface="+mj-cs"/>
            </a:endParaRPr>
          </a:p>
        </p:txBody>
      </p:sp>
      <p:sp>
        <p:nvSpPr>
          <p:cNvPr id="1021" name="חץ: למטה 1020">
            <a:extLst>
              <a:ext uri="{FF2B5EF4-FFF2-40B4-BE49-F238E27FC236}">
                <a16:creationId xmlns:a16="http://schemas.microsoft.com/office/drawing/2014/main" id="{C3883DC6-7532-4ABC-9FFE-F61AC1367537}"/>
              </a:ext>
            </a:extLst>
          </p:cNvPr>
          <p:cNvSpPr/>
          <p:nvPr/>
        </p:nvSpPr>
        <p:spPr>
          <a:xfrm>
            <a:off x="3794279" y="4082623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4" name="תיבת טקסט 1023">
            <a:extLst>
              <a:ext uri="{FF2B5EF4-FFF2-40B4-BE49-F238E27FC236}">
                <a16:creationId xmlns:a16="http://schemas.microsoft.com/office/drawing/2014/main" id="{13BE3CDB-E06F-43F0-B72A-859E7F0BB0FF}"/>
              </a:ext>
            </a:extLst>
          </p:cNvPr>
          <p:cNvSpPr txBox="1"/>
          <p:nvPr/>
        </p:nvSpPr>
        <p:spPr>
          <a:xfrm>
            <a:off x="2695254" y="5006033"/>
            <a:ext cx="3250505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Y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1 Byte = 307200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err="1">
                <a:cs typeface="+mj-cs"/>
              </a:rPr>
              <a:t>Cb</a:t>
            </a:r>
            <a:r>
              <a:rPr lang="en-US" sz="1400" dirty="0">
                <a:cs typeface="+mj-cs"/>
              </a:rPr>
              <a:t>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/4 X 1 Byte = 76800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Cr  = </a:t>
            </a: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/4 X 1 Byte = 76800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Total = 460800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8bit = 3686400 bit</a:t>
            </a:r>
            <a:endParaRPr lang="he-IL" sz="1400" dirty="0">
              <a:cs typeface="+mj-cs"/>
            </a:endParaRPr>
          </a:p>
        </p:txBody>
      </p:sp>
      <p:sp>
        <p:nvSpPr>
          <p:cNvPr id="1025" name="תיבת טקסט 1024">
            <a:extLst>
              <a:ext uri="{FF2B5EF4-FFF2-40B4-BE49-F238E27FC236}">
                <a16:creationId xmlns:a16="http://schemas.microsoft.com/office/drawing/2014/main" id="{6DCBCB1E-39BC-4CC9-B512-C90F90E8EF54}"/>
              </a:ext>
            </a:extLst>
          </p:cNvPr>
          <p:cNvSpPr txBox="1"/>
          <p:nvPr/>
        </p:nvSpPr>
        <p:spPr>
          <a:xfrm>
            <a:off x="1011049" y="1147529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026" name="תיבת טקסט 1025">
            <a:extLst>
              <a:ext uri="{FF2B5EF4-FFF2-40B4-BE49-F238E27FC236}">
                <a16:creationId xmlns:a16="http://schemas.microsoft.com/office/drawing/2014/main" id="{25091585-D0EE-418C-BB62-667024BF4C08}"/>
              </a:ext>
            </a:extLst>
          </p:cNvPr>
          <p:cNvSpPr txBox="1"/>
          <p:nvPr/>
        </p:nvSpPr>
        <p:spPr>
          <a:xfrm>
            <a:off x="796479" y="2824700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2/3</a:t>
            </a:r>
            <a:endParaRPr lang="he-IL" sz="2400" dirty="0"/>
          </a:p>
        </p:txBody>
      </p:sp>
      <p:sp>
        <p:nvSpPr>
          <p:cNvPr id="1027" name="תיבת טקסט 1026">
            <a:extLst>
              <a:ext uri="{FF2B5EF4-FFF2-40B4-BE49-F238E27FC236}">
                <a16:creationId xmlns:a16="http://schemas.microsoft.com/office/drawing/2014/main" id="{A74652F6-2B95-444E-BC67-4090B02D10DD}"/>
              </a:ext>
            </a:extLst>
          </p:cNvPr>
          <p:cNvSpPr txBox="1"/>
          <p:nvPr/>
        </p:nvSpPr>
        <p:spPr>
          <a:xfrm>
            <a:off x="873992" y="5377296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1/2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2866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6909656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7972776" y="3049510"/>
            <a:ext cx="1457344" cy="628088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6917927" y="3046425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533657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533657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7694649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7708624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6902767" y="4874573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7972779" y="1273391"/>
            <a:ext cx="1457344" cy="628088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8" name="קבוצה 407">
            <a:extLst>
              <a:ext uri="{FF2B5EF4-FFF2-40B4-BE49-F238E27FC236}">
                <a16:creationId xmlns:a16="http://schemas.microsoft.com/office/drawing/2014/main" id="{80F8B615-A5D6-44B5-9391-6A4E13E6658A}"/>
              </a:ext>
            </a:extLst>
          </p:cNvPr>
          <p:cNvGrpSpPr/>
          <p:nvPr/>
        </p:nvGrpSpPr>
        <p:grpSpPr>
          <a:xfrm>
            <a:off x="9516002" y="1273995"/>
            <a:ext cx="1457344" cy="628088"/>
            <a:chOff x="1031144" y="559589"/>
            <a:chExt cx="1078706" cy="509584"/>
          </a:xfrm>
        </p:grpSpPr>
        <p:sp>
          <p:nvSpPr>
            <p:cNvPr id="424" name="כוכב: 4 פינות 423">
              <a:extLst>
                <a:ext uri="{FF2B5EF4-FFF2-40B4-BE49-F238E27FC236}">
                  <a16:creationId xmlns:a16="http://schemas.microsoft.com/office/drawing/2014/main" id="{BC018606-83A1-4D34-B231-73E4E77CEA9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7 פינות 424">
              <a:extLst>
                <a:ext uri="{FF2B5EF4-FFF2-40B4-BE49-F238E27FC236}">
                  <a16:creationId xmlns:a16="http://schemas.microsoft.com/office/drawing/2014/main" id="{07D09206-F264-4500-B27C-39FE60C9A16E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4 פינות 427">
              <a:extLst>
                <a:ext uri="{FF2B5EF4-FFF2-40B4-BE49-F238E27FC236}">
                  <a16:creationId xmlns:a16="http://schemas.microsoft.com/office/drawing/2014/main" id="{1D5BB906-1940-47E0-BEA9-79307419605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7 פינות 428">
              <a:extLst>
                <a:ext uri="{FF2B5EF4-FFF2-40B4-BE49-F238E27FC236}">
                  <a16:creationId xmlns:a16="http://schemas.microsoft.com/office/drawing/2014/main" id="{350C57D2-7C1B-4EDC-837F-0021FEDD258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E3747822-4278-4BD6-98CC-911345E3D44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73025F0A-5D3B-4642-955F-257AAED8BDC9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30D9E87C-0F24-4F46-A5F8-A922132D39D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5DC5B027-EB9A-40A8-8537-E8BF3457D8ED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7 פינות 433">
              <a:extLst>
                <a:ext uri="{FF2B5EF4-FFF2-40B4-BE49-F238E27FC236}">
                  <a16:creationId xmlns:a16="http://schemas.microsoft.com/office/drawing/2014/main" id="{D20D17DB-FF2F-4BFD-BA57-84CECBEA010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4 פינות 434">
              <a:extLst>
                <a:ext uri="{FF2B5EF4-FFF2-40B4-BE49-F238E27FC236}">
                  <a16:creationId xmlns:a16="http://schemas.microsoft.com/office/drawing/2014/main" id="{33F42948-380D-4FEB-9D16-A53665C63C25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7 פינות 435">
              <a:extLst>
                <a:ext uri="{FF2B5EF4-FFF2-40B4-BE49-F238E27FC236}">
                  <a16:creationId xmlns:a16="http://schemas.microsoft.com/office/drawing/2014/main" id="{022D9F5E-F406-47B5-93B8-B7A60DE1D0CF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4 פינות 436">
              <a:extLst>
                <a:ext uri="{FF2B5EF4-FFF2-40B4-BE49-F238E27FC236}">
                  <a16:creationId xmlns:a16="http://schemas.microsoft.com/office/drawing/2014/main" id="{58F01BD0-6EDA-4F32-8C97-4E0594C1B7A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כוכב: 7 פינות 437">
              <a:extLst>
                <a:ext uri="{FF2B5EF4-FFF2-40B4-BE49-F238E27FC236}">
                  <a16:creationId xmlns:a16="http://schemas.microsoft.com/office/drawing/2014/main" id="{113A2DA6-6CE0-44CF-8175-4493762262E8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כוכב: 4 פינות 438">
              <a:extLst>
                <a:ext uri="{FF2B5EF4-FFF2-40B4-BE49-F238E27FC236}">
                  <a16:creationId xmlns:a16="http://schemas.microsoft.com/office/drawing/2014/main" id="{97ABA426-14F5-4965-B655-2A53E6B7F20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7 פינות 439">
              <a:extLst>
                <a:ext uri="{FF2B5EF4-FFF2-40B4-BE49-F238E27FC236}">
                  <a16:creationId xmlns:a16="http://schemas.microsoft.com/office/drawing/2014/main" id="{5EA2F911-341A-47B9-B4E0-48A44D4ABFA8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4 פינות 440">
              <a:extLst>
                <a:ext uri="{FF2B5EF4-FFF2-40B4-BE49-F238E27FC236}">
                  <a16:creationId xmlns:a16="http://schemas.microsoft.com/office/drawing/2014/main" id="{40C575B3-9BE7-4A27-8178-7822719D485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F977A112-7589-4A29-BC41-3CA64EFEE77D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41355AAA-9AFC-40CD-A496-C110AC2CCCEF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6EA9BD39-11F3-422E-B568-CF3736E343D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C5FA062-7B90-42B0-9EDA-0FAA6698A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17356D4D-088D-4061-B8BD-83653A65A62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7 פינות 446">
              <a:extLst>
                <a:ext uri="{FF2B5EF4-FFF2-40B4-BE49-F238E27FC236}">
                  <a16:creationId xmlns:a16="http://schemas.microsoft.com/office/drawing/2014/main" id="{1A0D4FEC-252D-4C6F-8364-27A1B4200DFE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4 פינות 447">
              <a:extLst>
                <a:ext uri="{FF2B5EF4-FFF2-40B4-BE49-F238E27FC236}">
                  <a16:creationId xmlns:a16="http://schemas.microsoft.com/office/drawing/2014/main" id="{DBE89E3C-900A-46F3-9367-A3364041109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7 פינות 448">
              <a:extLst>
                <a:ext uri="{FF2B5EF4-FFF2-40B4-BE49-F238E27FC236}">
                  <a16:creationId xmlns:a16="http://schemas.microsoft.com/office/drawing/2014/main" id="{842AA67B-79BA-4A29-BE80-D65BF4E0F2F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27A20A1F-64FB-4F78-8FD4-D562E46A9AA2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501F14AA-F58C-4B58-A8B1-E1293F8D5F4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9B4D835C-55F5-4E76-9884-330E7ACC9F8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5DC32286-EBC7-4214-B242-B1106B698315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CE2DEDAD-302B-445F-A488-91615857F3FA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4 פינות 454">
              <a:extLst>
                <a:ext uri="{FF2B5EF4-FFF2-40B4-BE49-F238E27FC236}">
                  <a16:creationId xmlns:a16="http://schemas.microsoft.com/office/drawing/2014/main" id="{AD1BF854-F0E4-4ED9-A0CB-3E0C1C4BFEFB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7 פינות 455">
              <a:extLst>
                <a:ext uri="{FF2B5EF4-FFF2-40B4-BE49-F238E27FC236}">
                  <a16:creationId xmlns:a16="http://schemas.microsoft.com/office/drawing/2014/main" id="{7066DCA8-F5E1-4331-B009-946F5735A13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4 פינות 456">
              <a:extLst>
                <a:ext uri="{FF2B5EF4-FFF2-40B4-BE49-F238E27FC236}">
                  <a16:creationId xmlns:a16="http://schemas.microsoft.com/office/drawing/2014/main" id="{52755E6C-E110-44C2-907C-EBE99C8CAAB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58" name="קבוצה 457">
            <a:extLst>
              <a:ext uri="{FF2B5EF4-FFF2-40B4-BE49-F238E27FC236}">
                <a16:creationId xmlns:a16="http://schemas.microsoft.com/office/drawing/2014/main" id="{FB56F5CB-737E-4C8A-A3DD-EFD07FA187E8}"/>
              </a:ext>
            </a:extLst>
          </p:cNvPr>
          <p:cNvGrpSpPr/>
          <p:nvPr/>
        </p:nvGrpSpPr>
        <p:grpSpPr>
          <a:xfrm>
            <a:off x="7972779" y="1982068"/>
            <a:ext cx="1457344" cy="628088"/>
            <a:chOff x="1031144" y="559589"/>
            <a:chExt cx="1078706" cy="509584"/>
          </a:xfrm>
        </p:grpSpPr>
        <p:sp>
          <p:nvSpPr>
            <p:cNvPr id="459" name="כוכב: 4 פינות 458">
              <a:extLst>
                <a:ext uri="{FF2B5EF4-FFF2-40B4-BE49-F238E27FC236}">
                  <a16:creationId xmlns:a16="http://schemas.microsoft.com/office/drawing/2014/main" id="{2D4967F2-D22F-4B1B-8CD3-6B880B49639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7 פינות 459">
              <a:extLst>
                <a:ext uri="{FF2B5EF4-FFF2-40B4-BE49-F238E27FC236}">
                  <a16:creationId xmlns:a16="http://schemas.microsoft.com/office/drawing/2014/main" id="{B33E68F1-91A4-43A5-88A3-187C969815C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4 פינות 460">
              <a:extLst>
                <a:ext uri="{FF2B5EF4-FFF2-40B4-BE49-F238E27FC236}">
                  <a16:creationId xmlns:a16="http://schemas.microsoft.com/office/drawing/2014/main" id="{2DA476CB-0ABF-4C55-AA39-337D1C02D32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7 פינות 461">
              <a:extLst>
                <a:ext uri="{FF2B5EF4-FFF2-40B4-BE49-F238E27FC236}">
                  <a16:creationId xmlns:a16="http://schemas.microsoft.com/office/drawing/2014/main" id="{E1A75136-9749-43A8-AC7A-55BE4849EE8B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4295D9C3-A523-4229-AD03-78BF35A026D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DB4A08EB-B4F6-42D0-9E82-FF2E800247EA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21DE99D5-0F46-438C-8787-B863048A2230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77E297B8-98EC-4AD4-994F-392DC9E56F7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7 פינות 466">
              <a:extLst>
                <a:ext uri="{FF2B5EF4-FFF2-40B4-BE49-F238E27FC236}">
                  <a16:creationId xmlns:a16="http://schemas.microsoft.com/office/drawing/2014/main" id="{887A5B54-A13E-4055-893E-C81881DF35F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4 פינות 467">
              <a:extLst>
                <a:ext uri="{FF2B5EF4-FFF2-40B4-BE49-F238E27FC236}">
                  <a16:creationId xmlns:a16="http://schemas.microsoft.com/office/drawing/2014/main" id="{49ABD5B9-0897-4E21-B015-02D6C2A66400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7 פינות 468">
              <a:extLst>
                <a:ext uri="{FF2B5EF4-FFF2-40B4-BE49-F238E27FC236}">
                  <a16:creationId xmlns:a16="http://schemas.microsoft.com/office/drawing/2014/main" id="{ED2F32A1-550F-4207-9062-CC495B16F42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4 פינות 469">
              <a:extLst>
                <a:ext uri="{FF2B5EF4-FFF2-40B4-BE49-F238E27FC236}">
                  <a16:creationId xmlns:a16="http://schemas.microsoft.com/office/drawing/2014/main" id="{F974C146-5F44-4A1F-A5A3-BB8C992E58D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1" name="כוכב: 7 פינות 470">
              <a:extLst>
                <a:ext uri="{FF2B5EF4-FFF2-40B4-BE49-F238E27FC236}">
                  <a16:creationId xmlns:a16="http://schemas.microsoft.com/office/drawing/2014/main" id="{0CF1E726-4B08-470E-8B3B-99D9BCD78C9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2" name="כוכב: 4 פינות 471">
              <a:extLst>
                <a:ext uri="{FF2B5EF4-FFF2-40B4-BE49-F238E27FC236}">
                  <a16:creationId xmlns:a16="http://schemas.microsoft.com/office/drawing/2014/main" id="{251E34E6-F9FC-4BB1-9AA3-1F83FA74F65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7 פינות 472">
              <a:extLst>
                <a:ext uri="{FF2B5EF4-FFF2-40B4-BE49-F238E27FC236}">
                  <a16:creationId xmlns:a16="http://schemas.microsoft.com/office/drawing/2014/main" id="{F1875C32-B3A0-4320-9633-EA1C6215E089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4 פינות 473">
              <a:extLst>
                <a:ext uri="{FF2B5EF4-FFF2-40B4-BE49-F238E27FC236}">
                  <a16:creationId xmlns:a16="http://schemas.microsoft.com/office/drawing/2014/main" id="{84DFF141-DC19-4FD0-88FD-E4BD435AF13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1F1F93D0-C438-4B02-A976-90CBF0D85174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B7A57F1C-9058-4E84-B8D7-12E5C66ED8A0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D327082A-B85B-4BE7-886A-F66AD3D4D8B9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63A73DFF-FEA5-4276-B76D-B9B2DB512F8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86F48B79-B6CE-46ED-819C-E8508DC7599F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7 פינות 479">
              <a:extLst>
                <a:ext uri="{FF2B5EF4-FFF2-40B4-BE49-F238E27FC236}">
                  <a16:creationId xmlns:a16="http://schemas.microsoft.com/office/drawing/2014/main" id="{06708580-3DC4-41F3-ADF5-99444FA00B5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4 פינות 480">
              <a:extLst>
                <a:ext uri="{FF2B5EF4-FFF2-40B4-BE49-F238E27FC236}">
                  <a16:creationId xmlns:a16="http://schemas.microsoft.com/office/drawing/2014/main" id="{EC521027-A2D1-4BA8-AA56-2D180400E32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7 פינות 481">
              <a:extLst>
                <a:ext uri="{FF2B5EF4-FFF2-40B4-BE49-F238E27FC236}">
                  <a16:creationId xmlns:a16="http://schemas.microsoft.com/office/drawing/2014/main" id="{D5F33E21-F89E-4B12-8A58-60B25E00C760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06CBF59E-F864-4A2F-8EC7-E388C2B82E6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50E6E31E-F5BD-48DC-A315-31EB6FFFF50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A1C61536-C059-45C6-9807-6F94CFE69FE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B2BCD21A-E34C-4F47-A020-DB22618A016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E1B9B8F0-CF99-4DD5-A128-D11BDF1CBD2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4 פינות 487">
              <a:extLst>
                <a:ext uri="{FF2B5EF4-FFF2-40B4-BE49-F238E27FC236}">
                  <a16:creationId xmlns:a16="http://schemas.microsoft.com/office/drawing/2014/main" id="{D787E51E-2B53-44BD-A723-12F964298E01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7 פינות 488">
              <a:extLst>
                <a:ext uri="{FF2B5EF4-FFF2-40B4-BE49-F238E27FC236}">
                  <a16:creationId xmlns:a16="http://schemas.microsoft.com/office/drawing/2014/main" id="{B76DEB57-BE81-42F7-9696-24129D64CB5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4 פינות 489">
              <a:extLst>
                <a:ext uri="{FF2B5EF4-FFF2-40B4-BE49-F238E27FC236}">
                  <a16:creationId xmlns:a16="http://schemas.microsoft.com/office/drawing/2014/main" id="{4454B6E7-97D6-4E90-B98F-31B311E8F60D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1" name="קבוצה 490">
            <a:extLst>
              <a:ext uri="{FF2B5EF4-FFF2-40B4-BE49-F238E27FC236}">
                <a16:creationId xmlns:a16="http://schemas.microsoft.com/office/drawing/2014/main" id="{945AE7CA-390E-415F-8609-4458E86C48CD}"/>
              </a:ext>
            </a:extLst>
          </p:cNvPr>
          <p:cNvGrpSpPr/>
          <p:nvPr/>
        </p:nvGrpSpPr>
        <p:grpSpPr>
          <a:xfrm>
            <a:off x="9516002" y="1982672"/>
            <a:ext cx="1457344" cy="628088"/>
            <a:chOff x="1031144" y="559589"/>
            <a:chExt cx="1078706" cy="509584"/>
          </a:xfrm>
        </p:grpSpPr>
        <p:sp>
          <p:nvSpPr>
            <p:cNvPr id="492" name="כוכב: 4 פינות 491">
              <a:extLst>
                <a:ext uri="{FF2B5EF4-FFF2-40B4-BE49-F238E27FC236}">
                  <a16:creationId xmlns:a16="http://schemas.microsoft.com/office/drawing/2014/main" id="{856CD746-B358-4CF4-AC23-2809BBDB2C2E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7 פינות 492">
              <a:extLst>
                <a:ext uri="{FF2B5EF4-FFF2-40B4-BE49-F238E27FC236}">
                  <a16:creationId xmlns:a16="http://schemas.microsoft.com/office/drawing/2014/main" id="{C1B90496-E619-4C36-9A9D-066DC00082F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4 פינות 493">
              <a:extLst>
                <a:ext uri="{FF2B5EF4-FFF2-40B4-BE49-F238E27FC236}">
                  <a16:creationId xmlns:a16="http://schemas.microsoft.com/office/drawing/2014/main" id="{40F86477-BBD8-4957-B08F-DE750197EC6A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7 פינות 494">
              <a:extLst>
                <a:ext uri="{FF2B5EF4-FFF2-40B4-BE49-F238E27FC236}">
                  <a16:creationId xmlns:a16="http://schemas.microsoft.com/office/drawing/2014/main" id="{9B6DED05-82E9-4FF1-9F45-9A8A55894B0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72A2FB10-1F9F-47F4-BF01-10F4532F662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5BB05AAA-D2CE-4F27-9CA8-3A98A77D6DC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518FEE4-3411-4B07-84F9-C4C381283F5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724B59F1-521D-421A-BE78-C11473478CD5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7 פינות 499">
              <a:extLst>
                <a:ext uri="{FF2B5EF4-FFF2-40B4-BE49-F238E27FC236}">
                  <a16:creationId xmlns:a16="http://schemas.microsoft.com/office/drawing/2014/main" id="{6C677852-3DFF-4487-BB10-72E104F7DB78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4 פינות 500">
              <a:extLst>
                <a:ext uri="{FF2B5EF4-FFF2-40B4-BE49-F238E27FC236}">
                  <a16:creationId xmlns:a16="http://schemas.microsoft.com/office/drawing/2014/main" id="{97BF0366-330C-4EB6-8747-4860FEBB9FA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7 פינות 501">
              <a:extLst>
                <a:ext uri="{FF2B5EF4-FFF2-40B4-BE49-F238E27FC236}">
                  <a16:creationId xmlns:a16="http://schemas.microsoft.com/office/drawing/2014/main" id="{51CBC390-82FB-45BB-8E72-F561363F12A6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4 פינות 502">
              <a:extLst>
                <a:ext uri="{FF2B5EF4-FFF2-40B4-BE49-F238E27FC236}">
                  <a16:creationId xmlns:a16="http://schemas.microsoft.com/office/drawing/2014/main" id="{B96BBA2A-7A44-4933-8A61-B7723C4053E4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כוכב: 7 פינות 503">
              <a:extLst>
                <a:ext uri="{FF2B5EF4-FFF2-40B4-BE49-F238E27FC236}">
                  <a16:creationId xmlns:a16="http://schemas.microsoft.com/office/drawing/2014/main" id="{17CAC838-C9D4-449A-B076-67E334EE4D71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כוכב: 4 פינות 504">
              <a:extLst>
                <a:ext uri="{FF2B5EF4-FFF2-40B4-BE49-F238E27FC236}">
                  <a16:creationId xmlns:a16="http://schemas.microsoft.com/office/drawing/2014/main" id="{BCF22902-A381-4612-8970-A5212CC74AB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כוכב: 7 פינות 505">
              <a:extLst>
                <a:ext uri="{FF2B5EF4-FFF2-40B4-BE49-F238E27FC236}">
                  <a16:creationId xmlns:a16="http://schemas.microsoft.com/office/drawing/2014/main" id="{5E66FFA8-551C-4DDB-8DD8-2DD6E198DA3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כוכב: 4 פינות 506">
              <a:extLst>
                <a:ext uri="{FF2B5EF4-FFF2-40B4-BE49-F238E27FC236}">
                  <a16:creationId xmlns:a16="http://schemas.microsoft.com/office/drawing/2014/main" id="{5BE7D0DC-5515-4941-8CB9-718A8A4FEC4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כוכב: 4 פינות 507">
              <a:extLst>
                <a:ext uri="{FF2B5EF4-FFF2-40B4-BE49-F238E27FC236}">
                  <a16:creationId xmlns:a16="http://schemas.microsoft.com/office/drawing/2014/main" id="{6308701D-0BE2-4763-8982-DFBE7EAC1FA3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כוכב: 7 פינות 508">
              <a:extLst>
                <a:ext uri="{FF2B5EF4-FFF2-40B4-BE49-F238E27FC236}">
                  <a16:creationId xmlns:a16="http://schemas.microsoft.com/office/drawing/2014/main" id="{A316F500-94F2-4BF7-9F5E-4FEDC858700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כוכב: 4 פינות 509">
              <a:extLst>
                <a:ext uri="{FF2B5EF4-FFF2-40B4-BE49-F238E27FC236}">
                  <a16:creationId xmlns:a16="http://schemas.microsoft.com/office/drawing/2014/main" id="{A68B122D-C4DE-4818-8844-5E0597142AE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כוכב: 7 פינות 510">
              <a:extLst>
                <a:ext uri="{FF2B5EF4-FFF2-40B4-BE49-F238E27FC236}">
                  <a16:creationId xmlns:a16="http://schemas.microsoft.com/office/drawing/2014/main" id="{7AF9DBA0-941A-4527-B672-908D156EEC3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כוכב: 4 פינות 511">
              <a:extLst>
                <a:ext uri="{FF2B5EF4-FFF2-40B4-BE49-F238E27FC236}">
                  <a16:creationId xmlns:a16="http://schemas.microsoft.com/office/drawing/2014/main" id="{5894E208-A04C-47A9-B8EE-3CB87801663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כוכב: 7 פינות 512">
              <a:extLst>
                <a:ext uri="{FF2B5EF4-FFF2-40B4-BE49-F238E27FC236}">
                  <a16:creationId xmlns:a16="http://schemas.microsoft.com/office/drawing/2014/main" id="{39FAC28E-1C4B-42DB-8B60-1FC0D03BC994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כוכב: 4 פינות 513">
              <a:extLst>
                <a:ext uri="{FF2B5EF4-FFF2-40B4-BE49-F238E27FC236}">
                  <a16:creationId xmlns:a16="http://schemas.microsoft.com/office/drawing/2014/main" id="{F565ACA0-9605-4A07-98EA-59742DF04DD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כוכב: 7 פינות 514">
              <a:extLst>
                <a:ext uri="{FF2B5EF4-FFF2-40B4-BE49-F238E27FC236}">
                  <a16:creationId xmlns:a16="http://schemas.microsoft.com/office/drawing/2014/main" id="{8EB6C41E-99FA-4C56-B5F4-072D79B909F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כוכב: 7 פינות 515">
              <a:extLst>
                <a:ext uri="{FF2B5EF4-FFF2-40B4-BE49-F238E27FC236}">
                  <a16:creationId xmlns:a16="http://schemas.microsoft.com/office/drawing/2014/main" id="{CDD5C919-1737-4092-A0DE-D6FF80AD043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כוכב: 4 פינות 516">
              <a:extLst>
                <a:ext uri="{FF2B5EF4-FFF2-40B4-BE49-F238E27FC236}">
                  <a16:creationId xmlns:a16="http://schemas.microsoft.com/office/drawing/2014/main" id="{773D898A-4C9D-4D5B-BD9B-ABCD8B49F7B1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כוכב: 7 פינות 517">
              <a:extLst>
                <a:ext uri="{FF2B5EF4-FFF2-40B4-BE49-F238E27FC236}">
                  <a16:creationId xmlns:a16="http://schemas.microsoft.com/office/drawing/2014/main" id="{AB7A4796-8C99-4AE2-A438-EAD0BA69FD7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כוכב: 4 פינות 518">
              <a:extLst>
                <a:ext uri="{FF2B5EF4-FFF2-40B4-BE49-F238E27FC236}">
                  <a16:creationId xmlns:a16="http://schemas.microsoft.com/office/drawing/2014/main" id="{290AB413-3563-4AE3-8025-74850F1AF2C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כוכב: 7 פינות 519">
              <a:extLst>
                <a:ext uri="{FF2B5EF4-FFF2-40B4-BE49-F238E27FC236}">
                  <a16:creationId xmlns:a16="http://schemas.microsoft.com/office/drawing/2014/main" id="{F615A322-5AFD-4E5C-B93D-C40DDE0DC9B0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כוכב: 4 פינות 520">
              <a:extLst>
                <a:ext uri="{FF2B5EF4-FFF2-40B4-BE49-F238E27FC236}">
                  <a16:creationId xmlns:a16="http://schemas.microsoft.com/office/drawing/2014/main" id="{4A320F53-2144-4785-B86C-CF11D70C5F3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כוכב: 7 פינות 521">
              <a:extLst>
                <a:ext uri="{FF2B5EF4-FFF2-40B4-BE49-F238E27FC236}">
                  <a16:creationId xmlns:a16="http://schemas.microsoft.com/office/drawing/2014/main" id="{2525DD66-DE07-4A73-A72E-267C27F3387E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כוכב: 4 פינות 522">
              <a:extLst>
                <a:ext uri="{FF2B5EF4-FFF2-40B4-BE49-F238E27FC236}">
                  <a16:creationId xmlns:a16="http://schemas.microsoft.com/office/drawing/2014/main" id="{08DD95B8-8A33-4EF3-9F70-0BFCD9D14F93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519227" y="3046425"/>
            <a:ext cx="1457344" cy="628088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7969560" y="3759056"/>
            <a:ext cx="1457344" cy="628088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516010" y="3755971"/>
            <a:ext cx="1457344" cy="628088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4" name="קבוצה 623">
            <a:extLst>
              <a:ext uri="{FF2B5EF4-FFF2-40B4-BE49-F238E27FC236}">
                <a16:creationId xmlns:a16="http://schemas.microsoft.com/office/drawing/2014/main" id="{3990BAFF-6AE5-4557-910D-B7CC3E324E52}"/>
              </a:ext>
            </a:extLst>
          </p:cNvPr>
          <p:cNvGrpSpPr/>
          <p:nvPr/>
        </p:nvGrpSpPr>
        <p:grpSpPr>
          <a:xfrm>
            <a:off x="7973896" y="4828041"/>
            <a:ext cx="1457344" cy="628088"/>
            <a:chOff x="1031144" y="559589"/>
            <a:chExt cx="1078706" cy="509584"/>
          </a:xfrm>
        </p:grpSpPr>
        <p:sp>
          <p:nvSpPr>
            <p:cNvPr id="724" name="כוכב: 4 פינות 723">
              <a:extLst>
                <a:ext uri="{FF2B5EF4-FFF2-40B4-BE49-F238E27FC236}">
                  <a16:creationId xmlns:a16="http://schemas.microsoft.com/office/drawing/2014/main" id="{4035CF5A-BBA2-480F-910F-C2E1E62512A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5" name="כוכב: 7 פינות 724">
              <a:extLst>
                <a:ext uri="{FF2B5EF4-FFF2-40B4-BE49-F238E27FC236}">
                  <a16:creationId xmlns:a16="http://schemas.microsoft.com/office/drawing/2014/main" id="{79880199-83DE-4921-868F-BBA0F79CFF6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6" name="כוכב: 4 פינות 725">
              <a:extLst>
                <a:ext uri="{FF2B5EF4-FFF2-40B4-BE49-F238E27FC236}">
                  <a16:creationId xmlns:a16="http://schemas.microsoft.com/office/drawing/2014/main" id="{55A6FB96-B16D-4930-9F45-DE2E5ACC3BB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7" name="כוכב: 7 פינות 726">
              <a:extLst>
                <a:ext uri="{FF2B5EF4-FFF2-40B4-BE49-F238E27FC236}">
                  <a16:creationId xmlns:a16="http://schemas.microsoft.com/office/drawing/2014/main" id="{1384207D-61A7-465D-9A50-95BD485BAF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8" name="כוכב: 4 פינות 727">
              <a:extLst>
                <a:ext uri="{FF2B5EF4-FFF2-40B4-BE49-F238E27FC236}">
                  <a16:creationId xmlns:a16="http://schemas.microsoft.com/office/drawing/2014/main" id="{72F91208-AAD8-415D-AF4C-FFB25213275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9" name="כוכב: 7 פינות 728">
              <a:extLst>
                <a:ext uri="{FF2B5EF4-FFF2-40B4-BE49-F238E27FC236}">
                  <a16:creationId xmlns:a16="http://schemas.microsoft.com/office/drawing/2014/main" id="{A65D1145-2D76-4037-9938-D70F03B9E21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0" name="כוכב: 4 פינות 729">
              <a:extLst>
                <a:ext uri="{FF2B5EF4-FFF2-40B4-BE49-F238E27FC236}">
                  <a16:creationId xmlns:a16="http://schemas.microsoft.com/office/drawing/2014/main" id="{A36FB07F-0EA9-49FD-9096-FD395D27FA4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1" name="כוכב: 7 פינות 730">
              <a:extLst>
                <a:ext uri="{FF2B5EF4-FFF2-40B4-BE49-F238E27FC236}">
                  <a16:creationId xmlns:a16="http://schemas.microsoft.com/office/drawing/2014/main" id="{AC0490FD-1622-404B-8F1F-195738F7498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2" name="כוכב: 7 פינות 731">
              <a:extLst>
                <a:ext uri="{FF2B5EF4-FFF2-40B4-BE49-F238E27FC236}">
                  <a16:creationId xmlns:a16="http://schemas.microsoft.com/office/drawing/2014/main" id="{6D6B104E-7AD9-4EA8-ADEC-2A69E6FA8E0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3" name="כוכב: 4 פינות 732">
              <a:extLst>
                <a:ext uri="{FF2B5EF4-FFF2-40B4-BE49-F238E27FC236}">
                  <a16:creationId xmlns:a16="http://schemas.microsoft.com/office/drawing/2014/main" id="{AE14D477-0710-4FDA-A277-B43E3F1C68E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4" name="כוכב: 7 פינות 733">
              <a:extLst>
                <a:ext uri="{FF2B5EF4-FFF2-40B4-BE49-F238E27FC236}">
                  <a16:creationId xmlns:a16="http://schemas.microsoft.com/office/drawing/2014/main" id="{C2221F80-63BE-47C9-AEC3-CF55A239607A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5" name="כוכב: 4 פינות 734">
              <a:extLst>
                <a:ext uri="{FF2B5EF4-FFF2-40B4-BE49-F238E27FC236}">
                  <a16:creationId xmlns:a16="http://schemas.microsoft.com/office/drawing/2014/main" id="{71FAED57-2D35-4909-8BBD-03FCAC19B7B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6" name="כוכב: 7 פינות 735">
              <a:extLst>
                <a:ext uri="{FF2B5EF4-FFF2-40B4-BE49-F238E27FC236}">
                  <a16:creationId xmlns:a16="http://schemas.microsoft.com/office/drawing/2014/main" id="{DF892663-99D7-4010-BFD3-37E67F4CF3E5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7" name="כוכב: 4 פינות 736">
              <a:extLst>
                <a:ext uri="{FF2B5EF4-FFF2-40B4-BE49-F238E27FC236}">
                  <a16:creationId xmlns:a16="http://schemas.microsoft.com/office/drawing/2014/main" id="{BDC4B5EF-D687-409B-8E39-B322DD023506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8" name="כוכב: 7 פינות 737">
              <a:extLst>
                <a:ext uri="{FF2B5EF4-FFF2-40B4-BE49-F238E27FC236}">
                  <a16:creationId xmlns:a16="http://schemas.microsoft.com/office/drawing/2014/main" id="{A4169464-D76A-4BBC-A8F7-8755AAF58490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9" name="כוכב: 4 פינות 738">
              <a:extLst>
                <a:ext uri="{FF2B5EF4-FFF2-40B4-BE49-F238E27FC236}">
                  <a16:creationId xmlns:a16="http://schemas.microsoft.com/office/drawing/2014/main" id="{9DF022C1-AD83-42AC-AE13-32BB576B4AD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0" name="כוכב: 4 פינות 739">
              <a:extLst>
                <a:ext uri="{FF2B5EF4-FFF2-40B4-BE49-F238E27FC236}">
                  <a16:creationId xmlns:a16="http://schemas.microsoft.com/office/drawing/2014/main" id="{6405A115-1E07-4121-B843-95D303A3D2D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1" name="כוכב: 7 פינות 740">
              <a:extLst>
                <a:ext uri="{FF2B5EF4-FFF2-40B4-BE49-F238E27FC236}">
                  <a16:creationId xmlns:a16="http://schemas.microsoft.com/office/drawing/2014/main" id="{B4B81D0D-F89F-40F7-8159-A75691D697A8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2" name="כוכב: 4 פינות 741">
              <a:extLst>
                <a:ext uri="{FF2B5EF4-FFF2-40B4-BE49-F238E27FC236}">
                  <a16:creationId xmlns:a16="http://schemas.microsoft.com/office/drawing/2014/main" id="{CF76F112-11D9-485E-AAB1-AE2EB8010F7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3" name="כוכב: 7 פינות 742">
              <a:extLst>
                <a:ext uri="{FF2B5EF4-FFF2-40B4-BE49-F238E27FC236}">
                  <a16:creationId xmlns:a16="http://schemas.microsoft.com/office/drawing/2014/main" id="{C8A0BAFA-E671-4377-BD9A-DD3184EAAB7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4" name="כוכב: 4 פינות 743">
              <a:extLst>
                <a:ext uri="{FF2B5EF4-FFF2-40B4-BE49-F238E27FC236}">
                  <a16:creationId xmlns:a16="http://schemas.microsoft.com/office/drawing/2014/main" id="{FB08C8C0-7024-4929-AF8F-220385ADBF9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5" name="כוכב: 7 פינות 744">
              <a:extLst>
                <a:ext uri="{FF2B5EF4-FFF2-40B4-BE49-F238E27FC236}">
                  <a16:creationId xmlns:a16="http://schemas.microsoft.com/office/drawing/2014/main" id="{7D96237E-BF73-4148-AF62-80073F0603D1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6" name="כוכב: 4 פינות 745">
              <a:extLst>
                <a:ext uri="{FF2B5EF4-FFF2-40B4-BE49-F238E27FC236}">
                  <a16:creationId xmlns:a16="http://schemas.microsoft.com/office/drawing/2014/main" id="{B4379DAA-29FB-4453-B059-FA6FBE146EC3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7" name="כוכב: 7 פינות 746">
              <a:extLst>
                <a:ext uri="{FF2B5EF4-FFF2-40B4-BE49-F238E27FC236}">
                  <a16:creationId xmlns:a16="http://schemas.microsoft.com/office/drawing/2014/main" id="{ED6E4072-EB43-433C-BF4C-FEAC1787C1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8" name="כוכב: 7 פינות 747">
              <a:extLst>
                <a:ext uri="{FF2B5EF4-FFF2-40B4-BE49-F238E27FC236}">
                  <a16:creationId xmlns:a16="http://schemas.microsoft.com/office/drawing/2014/main" id="{1C4B57DC-72BF-4277-BC3A-4127712DB1E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9" name="כוכב: 4 פינות 748">
              <a:extLst>
                <a:ext uri="{FF2B5EF4-FFF2-40B4-BE49-F238E27FC236}">
                  <a16:creationId xmlns:a16="http://schemas.microsoft.com/office/drawing/2014/main" id="{37C4FA68-3978-47D0-B9D2-F12DD5D7578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0" name="כוכב: 7 פינות 749">
              <a:extLst>
                <a:ext uri="{FF2B5EF4-FFF2-40B4-BE49-F238E27FC236}">
                  <a16:creationId xmlns:a16="http://schemas.microsoft.com/office/drawing/2014/main" id="{4E024CD2-CBF5-4DB2-877D-A3839C76A27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1" name="כוכב: 4 פינות 750">
              <a:extLst>
                <a:ext uri="{FF2B5EF4-FFF2-40B4-BE49-F238E27FC236}">
                  <a16:creationId xmlns:a16="http://schemas.microsoft.com/office/drawing/2014/main" id="{D3D15752-B547-4D03-82BF-71D28D92059A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2" name="כוכב: 7 פינות 751">
              <a:extLst>
                <a:ext uri="{FF2B5EF4-FFF2-40B4-BE49-F238E27FC236}">
                  <a16:creationId xmlns:a16="http://schemas.microsoft.com/office/drawing/2014/main" id="{62DBFA3C-E9C8-46D5-9F11-5D433C012EC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3" name="כוכב: 4 פינות 752">
              <a:extLst>
                <a:ext uri="{FF2B5EF4-FFF2-40B4-BE49-F238E27FC236}">
                  <a16:creationId xmlns:a16="http://schemas.microsoft.com/office/drawing/2014/main" id="{7CC28801-FF1F-4C69-99E2-8B27888F1E9F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4" name="כוכב: 7 פינות 753">
              <a:extLst>
                <a:ext uri="{FF2B5EF4-FFF2-40B4-BE49-F238E27FC236}">
                  <a16:creationId xmlns:a16="http://schemas.microsoft.com/office/drawing/2014/main" id="{51BE0B9F-F383-4196-B94F-D7DBE614D513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5" name="כוכב: 4 פינות 754">
              <a:extLst>
                <a:ext uri="{FF2B5EF4-FFF2-40B4-BE49-F238E27FC236}">
                  <a16:creationId xmlns:a16="http://schemas.microsoft.com/office/drawing/2014/main" id="{B10AB579-B307-48DD-AF0E-F044CCF93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5" name="קבוצה 624">
            <a:extLst>
              <a:ext uri="{FF2B5EF4-FFF2-40B4-BE49-F238E27FC236}">
                <a16:creationId xmlns:a16="http://schemas.microsoft.com/office/drawing/2014/main" id="{75591EED-4782-4F4E-BED7-316AF8594C57}"/>
              </a:ext>
            </a:extLst>
          </p:cNvPr>
          <p:cNvGrpSpPr/>
          <p:nvPr/>
        </p:nvGrpSpPr>
        <p:grpSpPr>
          <a:xfrm>
            <a:off x="9517119" y="4828645"/>
            <a:ext cx="1457344" cy="628088"/>
            <a:chOff x="1031144" y="559589"/>
            <a:chExt cx="1078706" cy="509584"/>
          </a:xfrm>
        </p:grpSpPr>
        <p:sp>
          <p:nvSpPr>
            <p:cNvPr id="692" name="כוכב: 4 פינות 691">
              <a:extLst>
                <a:ext uri="{FF2B5EF4-FFF2-40B4-BE49-F238E27FC236}">
                  <a16:creationId xmlns:a16="http://schemas.microsoft.com/office/drawing/2014/main" id="{C1C939D3-31E6-4812-9B0B-24C264AD343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3" name="כוכב: 7 פינות 692">
              <a:extLst>
                <a:ext uri="{FF2B5EF4-FFF2-40B4-BE49-F238E27FC236}">
                  <a16:creationId xmlns:a16="http://schemas.microsoft.com/office/drawing/2014/main" id="{F86975F8-C735-4740-BE09-4712064F139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4" name="כוכב: 4 פינות 693">
              <a:extLst>
                <a:ext uri="{FF2B5EF4-FFF2-40B4-BE49-F238E27FC236}">
                  <a16:creationId xmlns:a16="http://schemas.microsoft.com/office/drawing/2014/main" id="{7A0EFB7F-FB02-486C-A20F-532270C9C49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5" name="כוכב: 7 פינות 694">
              <a:extLst>
                <a:ext uri="{FF2B5EF4-FFF2-40B4-BE49-F238E27FC236}">
                  <a16:creationId xmlns:a16="http://schemas.microsoft.com/office/drawing/2014/main" id="{A9ADD6E6-3462-426D-B292-F8151AF2411D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6" name="כוכב: 4 פינות 695">
              <a:extLst>
                <a:ext uri="{FF2B5EF4-FFF2-40B4-BE49-F238E27FC236}">
                  <a16:creationId xmlns:a16="http://schemas.microsoft.com/office/drawing/2014/main" id="{724D446D-BC28-487C-BFC2-ED2566F2615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7" name="כוכב: 7 פינות 696">
              <a:extLst>
                <a:ext uri="{FF2B5EF4-FFF2-40B4-BE49-F238E27FC236}">
                  <a16:creationId xmlns:a16="http://schemas.microsoft.com/office/drawing/2014/main" id="{0F0D2FB6-48C3-40B7-BAB4-BA2179198C3B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8" name="כוכב: 4 פינות 697">
              <a:extLst>
                <a:ext uri="{FF2B5EF4-FFF2-40B4-BE49-F238E27FC236}">
                  <a16:creationId xmlns:a16="http://schemas.microsoft.com/office/drawing/2014/main" id="{B06296B6-C05D-4CD0-874C-91886C0DC48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9" name="כוכב: 7 פינות 698">
              <a:extLst>
                <a:ext uri="{FF2B5EF4-FFF2-40B4-BE49-F238E27FC236}">
                  <a16:creationId xmlns:a16="http://schemas.microsoft.com/office/drawing/2014/main" id="{7D2DD3B4-B4F4-41C6-8E05-C2D589FAED1C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0" name="כוכב: 7 פינות 699">
              <a:extLst>
                <a:ext uri="{FF2B5EF4-FFF2-40B4-BE49-F238E27FC236}">
                  <a16:creationId xmlns:a16="http://schemas.microsoft.com/office/drawing/2014/main" id="{C563ADCA-E16D-41ED-9634-D53D0A18CF0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1" name="כוכב: 4 פינות 700">
              <a:extLst>
                <a:ext uri="{FF2B5EF4-FFF2-40B4-BE49-F238E27FC236}">
                  <a16:creationId xmlns:a16="http://schemas.microsoft.com/office/drawing/2014/main" id="{ADC38097-8462-448A-B3F3-C04F5453729F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2" name="כוכב: 7 פינות 701">
              <a:extLst>
                <a:ext uri="{FF2B5EF4-FFF2-40B4-BE49-F238E27FC236}">
                  <a16:creationId xmlns:a16="http://schemas.microsoft.com/office/drawing/2014/main" id="{632E5C32-CB7B-4F0F-91BF-1AA587093D3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3" name="כוכב: 4 פינות 702">
              <a:extLst>
                <a:ext uri="{FF2B5EF4-FFF2-40B4-BE49-F238E27FC236}">
                  <a16:creationId xmlns:a16="http://schemas.microsoft.com/office/drawing/2014/main" id="{524DD26E-EE11-4A83-8D76-695A4CEC3C49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4" name="כוכב: 7 פינות 703">
              <a:extLst>
                <a:ext uri="{FF2B5EF4-FFF2-40B4-BE49-F238E27FC236}">
                  <a16:creationId xmlns:a16="http://schemas.microsoft.com/office/drawing/2014/main" id="{F0CAF106-4648-4EF8-95CA-94B0683F39F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5" name="כוכב: 4 פינות 704">
              <a:extLst>
                <a:ext uri="{FF2B5EF4-FFF2-40B4-BE49-F238E27FC236}">
                  <a16:creationId xmlns:a16="http://schemas.microsoft.com/office/drawing/2014/main" id="{B391D6D4-0FAA-4D21-92C6-4BCEABC1791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6" name="כוכב: 7 פינות 705">
              <a:extLst>
                <a:ext uri="{FF2B5EF4-FFF2-40B4-BE49-F238E27FC236}">
                  <a16:creationId xmlns:a16="http://schemas.microsoft.com/office/drawing/2014/main" id="{AACE9133-9E8E-4E43-99C2-7EC7F025999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7" name="כוכב: 4 פינות 706">
              <a:extLst>
                <a:ext uri="{FF2B5EF4-FFF2-40B4-BE49-F238E27FC236}">
                  <a16:creationId xmlns:a16="http://schemas.microsoft.com/office/drawing/2014/main" id="{EF45C482-7577-469A-8216-EF1D2F8F90B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8" name="כוכב: 4 פינות 707">
              <a:extLst>
                <a:ext uri="{FF2B5EF4-FFF2-40B4-BE49-F238E27FC236}">
                  <a16:creationId xmlns:a16="http://schemas.microsoft.com/office/drawing/2014/main" id="{5C7BBCAF-ACE8-4741-82FA-11A5942B8311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9" name="כוכב: 7 פינות 708">
              <a:extLst>
                <a:ext uri="{FF2B5EF4-FFF2-40B4-BE49-F238E27FC236}">
                  <a16:creationId xmlns:a16="http://schemas.microsoft.com/office/drawing/2014/main" id="{B3EF3F1A-EEC0-4E07-8AFC-AF116AA9FA99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0" name="כוכב: 4 פינות 709">
              <a:extLst>
                <a:ext uri="{FF2B5EF4-FFF2-40B4-BE49-F238E27FC236}">
                  <a16:creationId xmlns:a16="http://schemas.microsoft.com/office/drawing/2014/main" id="{4324B4F7-FACF-4115-B571-37507864888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1" name="כוכב: 7 פינות 710">
              <a:extLst>
                <a:ext uri="{FF2B5EF4-FFF2-40B4-BE49-F238E27FC236}">
                  <a16:creationId xmlns:a16="http://schemas.microsoft.com/office/drawing/2014/main" id="{31F71371-2406-460C-8278-DA461ED3617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2" name="כוכב: 4 פינות 711">
              <a:extLst>
                <a:ext uri="{FF2B5EF4-FFF2-40B4-BE49-F238E27FC236}">
                  <a16:creationId xmlns:a16="http://schemas.microsoft.com/office/drawing/2014/main" id="{F97545FD-29E0-4632-A17F-28653741717C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3" name="כוכב: 7 פינות 712">
              <a:extLst>
                <a:ext uri="{FF2B5EF4-FFF2-40B4-BE49-F238E27FC236}">
                  <a16:creationId xmlns:a16="http://schemas.microsoft.com/office/drawing/2014/main" id="{0D698C0C-A866-4B86-A6B1-227FB41BC34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4" name="כוכב: 4 פינות 713">
              <a:extLst>
                <a:ext uri="{FF2B5EF4-FFF2-40B4-BE49-F238E27FC236}">
                  <a16:creationId xmlns:a16="http://schemas.microsoft.com/office/drawing/2014/main" id="{61596201-4FEC-4170-83F0-EB71C76E3CA7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5" name="כוכב: 7 פינות 714">
              <a:extLst>
                <a:ext uri="{FF2B5EF4-FFF2-40B4-BE49-F238E27FC236}">
                  <a16:creationId xmlns:a16="http://schemas.microsoft.com/office/drawing/2014/main" id="{55420D11-4D40-4999-93EB-244DF492FCC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6" name="כוכב: 7 פינות 715">
              <a:extLst>
                <a:ext uri="{FF2B5EF4-FFF2-40B4-BE49-F238E27FC236}">
                  <a16:creationId xmlns:a16="http://schemas.microsoft.com/office/drawing/2014/main" id="{A1DB6DEA-3D1F-485C-8C4D-5EA9E9290B6B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7" name="כוכב: 4 פינות 716">
              <a:extLst>
                <a:ext uri="{FF2B5EF4-FFF2-40B4-BE49-F238E27FC236}">
                  <a16:creationId xmlns:a16="http://schemas.microsoft.com/office/drawing/2014/main" id="{5D009237-E322-44ED-85B8-D25F516419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8" name="כוכב: 7 פינות 717">
              <a:extLst>
                <a:ext uri="{FF2B5EF4-FFF2-40B4-BE49-F238E27FC236}">
                  <a16:creationId xmlns:a16="http://schemas.microsoft.com/office/drawing/2014/main" id="{7ADAEEB0-17DC-41A0-B3FD-96BD33E0925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9" name="כוכב: 4 פינות 718">
              <a:extLst>
                <a:ext uri="{FF2B5EF4-FFF2-40B4-BE49-F238E27FC236}">
                  <a16:creationId xmlns:a16="http://schemas.microsoft.com/office/drawing/2014/main" id="{D2D57E47-B3D3-45E2-A274-8AA9DE0A03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0" name="כוכב: 7 פינות 719">
              <a:extLst>
                <a:ext uri="{FF2B5EF4-FFF2-40B4-BE49-F238E27FC236}">
                  <a16:creationId xmlns:a16="http://schemas.microsoft.com/office/drawing/2014/main" id="{A40E6202-0023-44ED-A91D-57899553BF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1" name="כוכב: 4 פינות 720">
              <a:extLst>
                <a:ext uri="{FF2B5EF4-FFF2-40B4-BE49-F238E27FC236}">
                  <a16:creationId xmlns:a16="http://schemas.microsoft.com/office/drawing/2014/main" id="{F6D4831E-D6DF-4331-8465-63E13DD046D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2" name="כוכב: 7 פינות 721">
              <a:extLst>
                <a:ext uri="{FF2B5EF4-FFF2-40B4-BE49-F238E27FC236}">
                  <a16:creationId xmlns:a16="http://schemas.microsoft.com/office/drawing/2014/main" id="{6B9FDC1C-5167-4F71-A53E-51A711AAF3C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3" name="כוכב: 4 פינות 722">
              <a:extLst>
                <a:ext uri="{FF2B5EF4-FFF2-40B4-BE49-F238E27FC236}">
                  <a16:creationId xmlns:a16="http://schemas.microsoft.com/office/drawing/2014/main" id="{4F8C2871-DD26-4039-814F-4C41B5A238B4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6" name="קבוצה 625">
            <a:extLst>
              <a:ext uri="{FF2B5EF4-FFF2-40B4-BE49-F238E27FC236}">
                <a16:creationId xmlns:a16="http://schemas.microsoft.com/office/drawing/2014/main" id="{1279A858-262D-4424-9556-111180F47C46}"/>
              </a:ext>
            </a:extLst>
          </p:cNvPr>
          <p:cNvGrpSpPr/>
          <p:nvPr/>
        </p:nvGrpSpPr>
        <p:grpSpPr>
          <a:xfrm>
            <a:off x="7973896" y="5536718"/>
            <a:ext cx="1457344" cy="628088"/>
            <a:chOff x="1031144" y="559589"/>
            <a:chExt cx="1078706" cy="509584"/>
          </a:xfrm>
        </p:grpSpPr>
        <p:sp>
          <p:nvSpPr>
            <p:cNvPr id="660" name="כוכב: 4 פינות 659">
              <a:extLst>
                <a:ext uri="{FF2B5EF4-FFF2-40B4-BE49-F238E27FC236}">
                  <a16:creationId xmlns:a16="http://schemas.microsoft.com/office/drawing/2014/main" id="{BFBCD16A-5CFA-4EED-A6DB-7569361F3BF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1" name="כוכב: 7 פינות 660">
              <a:extLst>
                <a:ext uri="{FF2B5EF4-FFF2-40B4-BE49-F238E27FC236}">
                  <a16:creationId xmlns:a16="http://schemas.microsoft.com/office/drawing/2014/main" id="{3D0CAE1E-2074-4CC7-8536-3C0F78071EE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2" name="כוכב: 4 פינות 661">
              <a:extLst>
                <a:ext uri="{FF2B5EF4-FFF2-40B4-BE49-F238E27FC236}">
                  <a16:creationId xmlns:a16="http://schemas.microsoft.com/office/drawing/2014/main" id="{0F95DF2C-C5EF-463C-915B-895A1522021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3" name="כוכב: 7 פינות 662">
              <a:extLst>
                <a:ext uri="{FF2B5EF4-FFF2-40B4-BE49-F238E27FC236}">
                  <a16:creationId xmlns:a16="http://schemas.microsoft.com/office/drawing/2014/main" id="{49131291-7261-49AB-9CFE-6D55E540616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4" name="כוכב: 4 פינות 663">
              <a:extLst>
                <a:ext uri="{FF2B5EF4-FFF2-40B4-BE49-F238E27FC236}">
                  <a16:creationId xmlns:a16="http://schemas.microsoft.com/office/drawing/2014/main" id="{E2471B02-BD42-4894-BA71-B331A8BB1B1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5" name="כוכב: 7 פינות 664">
              <a:extLst>
                <a:ext uri="{FF2B5EF4-FFF2-40B4-BE49-F238E27FC236}">
                  <a16:creationId xmlns:a16="http://schemas.microsoft.com/office/drawing/2014/main" id="{786481D2-6D1C-4D56-B0AE-14CBBE59261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6" name="כוכב: 4 פינות 665">
              <a:extLst>
                <a:ext uri="{FF2B5EF4-FFF2-40B4-BE49-F238E27FC236}">
                  <a16:creationId xmlns:a16="http://schemas.microsoft.com/office/drawing/2014/main" id="{6355AA53-04E4-4535-8217-37517F7BB868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7" name="כוכב: 7 פינות 666">
              <a:extLst>
                <a:ext uri="{FF2B5EF4-FFF2-40B4-BE49-F238E27FC236}">
                  <a16:creationId xmlns:a16="http://schemas.microsoft.com/office/drawing/2014/main" id="{BF325D8B-CBC5-4E78-A338-DCE91104981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8" name="כוכב: 7 פינות 667">
              <a:extLst>
                <a:ext uri="{FF2B5EF4-FFF2-40B4-BE49-F238E27FC236}">
                  <a16:creationId xmlns:a16="http://schemas.microsoft.com/office/drawing/2014/main" id="{32244DD9-CE00-42D8-AF72-8104AB5CFBAC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9" name="כוכב: 4 פינות 668">
              <a:extLst>
                <a:ext uri="{FF2B5EF4-FFF2-40B4-BE49-F238E27FC236}">
                  <a16:creationId xmlns:a16="http://schemas.microsoft.com/office/drawing/2014/main" id="{442B9405-1143-4788-9F84-310083D61BB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0" name="כוכב: 7 פינות 669">
              <a:extLst>
                <a:ext uri="{FF2B5EF4-FFF2-40B4-BE49-F238E27FC236}">
                  <a16:creationId xmlns:a16="http://schemas.microsoft.com/office/drawing/2014/main" id="{1B4D2781-C3F6-41C9-B4CD-23AD879CC40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1" name="כוכב: 4 פינות 670">
              <a:extLst>
                <a:ext uri="{FF2B5EF4-FFF2-40B4-BE49-F238E27FC236}">
                  <a16:creationId xmlns:a16="http://schemas.microsoft.com/office/drawing/2014/main" id="{DF90D919-1C90-4767-960E-10837FBD95B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2" name="כוכב: 7 פינות 671">
              <a:extLst>
                <a:ext uri="{FF2B5EF4-FFF2-40B4-BE49-F238E27FC236}">
                  <a16:creationId xmlns:a16="http://schemas.microsoft.com/office/drawing/2014/main" id="{552E8687-545F-4D08-A4A7-FA479CC7726C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3" name="כוכב: 4 פינות 672">
              <a:extLst>
                <a:ext uri="{FF2B5EF4-FFF2-40B4-BE49-F238E27FC236}">
                  <a16:creationId xmlns:a16="http://schemas.microsoft.com/office/drawing/2014/main" id="{DFA917C4-2D98-43E1-BD93-C3858D9CDCA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4" name="כוכב: 7 פינות 673">
              <a:extLst>
                <a:ext uri="{FF2B5EF4-FFF2-40B4-BE49-F238E27FC236}">
                  <a16:creationId xmlns:a16="http://schemas.microsoft.com/office/drawing/2014/main" id="{F64961C1-3540-4DA6-B485-B83F3C177AA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5" name="כוכב: 4 פינות 674">
              <a:extLst>
                <a:ext uri="{FF2B5EF4-FFF2-40B4-BE49-F238E27FC236}">
                  <a16:creationId xmlns:a16="http://schemas.microsoft.com/office/drawing/2014/main" id="{5D9F770D-8FE8-4A5F-8E10-F2AF1E7F8C8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6" name="כוכב: 4 פינות 675">
              <a:extLst>
                <a:ext uri="{FF2B5EF4-FFF2-40B4-BE49-F238E27FC236}">
                  <a16:creationId xmlns:a16="http://schemas.microsoft.com/office/drawing/2014/main" id="{2095F782-2495-48CB-B6E3-E2034FB2CF3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7" name="כוכב: 7 פינות 676">
              <a:extLst>
                <a:ext uri="{FF2B5EF4-FFF2-40B4-BE49-F238E27FC236}">
                  <a16:creationId xmlns:a16="http://schemas.microsoft.com/office/drawing/2014/main" id="{F00EC6A1-AF06-4991-8EFB-FBA6537CDA0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8" name="כוכב: 4 פינות 677">
              <a:extLst>
                <a:ext uri="{FF2B5EF4-FFF2-40B4-BE49-F238E27FC236}">
                  <a16:creationId xmlns:a16="http://schemas.microsoft.com/office/drawing/2014/main" id="{D31080A9-6992-4892-8C09-5A4DE6E684C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9" name="כוכב: 7 פינות 678">
              <a:extLst>
                <a:ext uri="{FF2B5EF4-FFF2-40B4-BE49-F238E27FC236}">
                  <a16:creationId xmlns:a16="http://schemas.microsoft.com/office/drawing/2014/main" id="{54DEBBD0-1204-4AAC-8126-DE35A5B69C4A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0" name="כוכב: 4 פינות 679">
              <a:extLst>
                <a:ext uri="{FF2B5EF4-FFF2-40B4-BE49-F238E27FC236}">
                  <a16:creationId xmlns:a16="http://schemas.microsoft.com/office/drawing/2014/main" id="{3BF958E1-458B-4C4B-8699-AA8D7BB71A7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1" name="כוכב: 7 פינות 680">
              <a:extLst>
                <a:ext uri="{FF2B5EF4-FFF2-40B4-BE49-F238E27FC236}">
                  <a16:creationId xmlns:a16="http://schemas.microsoft.com/office/drawing/2014/main" id="{CC7E0B77-2A51-4470-B5A7-C435DB48366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2" name="כוכב: 4 פינות 681">
              <a:extLst>
                <a:ext uri="{FF2B5EF4-FFF2-40B4-BE49-F238E27FC236}">
                  <a16:creationId xmlns:a16="http://schemas.microsoft.com/office/drawing/2014/main" id="{F5D48921-FCC9-4CDB-BF9C-D4295D23235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3" name="כוכב: 7 פינות 682">
              <a:extLst>
                <a:ext uri="{FF2B5EF4-FFF2-40B4-BE49-F238E27FC236}">
                  <a16:creationId xmlns:a16="http://schemas.microsoft.com/office/drawing/2014/main" id="{B06FD6B2-73BD-4EAB-9CCA-4B01C9C10D4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4" name="כוכב: 7 פינות 683">
              <a:extLst>
                <a:ext uri="{FF2B5EF4-FFF2-40B4-BE49-F238E27FC236}">
                  <a16:creationId xmlns:a16="http://schemas.microsoft.com/office/drawing/2014/main" id="{9AEA2849-01D7-4DC7-919B-B8532D2E86D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5" name="כוכב: 4 פינות 684">
              <a:extLst>
                <a:ext uri="{FF2B5EF4-FFF2-40B4-BE49-F238E27FC236}">
                  <a16:creationId xmlns:a16="http://schemas.microsoft.com/office/drawing/2014/main" id="{9725FB41-05BF-44CE-911B-8E329A06A6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6" name="כוכב: 7 פינות 685">
              <a:extLst>
                <a:ext uri="{FF2B5EF4-FFF2-40B4-BE49-F238E27FC236}">
                  <a16:creationId xmlns:a16="http://schemas.microsoft.com/office/drawing/2014/main" id="{64BEA5C4-835F-44BE-B385-12C17B8D47E6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7" name="כוכב: 4 פינות 686">
              <a:extLst>
                <a:ext uri="{FF2B5EF4-FFF2-40B4-BE49-F238E27FC236}">
                  <a16:creationId xmlns:a16="http://schemas.microsoft.com/office/drawing/2014/main" id="{962F8E55-5F20-40C9-880A-CA44FDA910A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8" name="כוכב: 7 פינות 687">
              <a:extLst>
                <a:ext uri="{FF2B5EF4-FFF2-40B4-BE49-F238E27FC236}">
                  <a16:creationId xmlns:a16="http://schemas.microsoft.com/office/drawing/2014/main" id="{8BB82322-D805-4AE0-B5C7-A7E11A25C688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9" name="כוכב: 4 פינות 688">
              <a:extLst>
                <a:ext uri="{FF2B5EF4-FFF2-40B4-BE49-F238E27FC236}">
                  <a16:creationId xmlns:a16="http://schemas.microsoft.com/office/drawing/2014/main" id="{DCAD50A3-C6C3-4B54-A2DB-7CAB3A768CAC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0" name="כוכב: 7 פינות 689">
              <a:extLst>
                <a:ext uri="{FF2B5EF4-FFF2-40B4-BE49-F238E27FC236}">
                  <a16:creationId xmlns:a16="http://schemas.microsoft.com/office/drawing/2014/main" id="{99DD2C15-A726-403B-A490-6EEABBD2E6F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1" name="כוכב: 4 פינות 690">
              <a:extLst>
                <a:ext uri="{FF2B5EF4-FFF2-40B4-BE49-F238E27FC236}">
                  <a16:creationId xmlns:a16="http://schemas.microsoft.com/office/drawing/2014/main" id="{5C2DBA54-58C9-4884-98C2-40B6084A709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7" name="קבוצה 626">
            <a:extLst>
              <a:ext uri="{FF2B5EF4-FFF2-40B4-BE49-F238E27FC236}">
                <a16:creationId xmlns:a16="http://schemas.microsoft.com/office/drawing/2014/main" id="{451EAB46-22FC-4689-B559-63B1E12B6762}"/>
              </a:ext>
            </a:extLst>
          </p:cNvPr>
          <p:cNvGrpSpPr/>
          <p:nvPr/>
        </p:nvGrpSpPr>
        <p:grpSpPr>
          <a:xfrm>
            <a:off x="9517119" y="5537322"/>
            <a:ext cx="1457344" cy="628088"/>
            <a:chOff x="1031144" y="559589"/>
            <a:chExt cx="1078706" cy="509584"/>
          </a:xfrm>
        </p:grpSpPr>
        <p:sp>
          <p:nvSpPr>
            <p:cNvPr id="628" name="כוכב: 4 פינות 627">
              <a:extLst>
                <a:ext uri="{FF2B5EF4-FFF2-40B4-BE49-F238E27FC236}">
                  <a16:creationId xmlns:a16="http://schemas.microsoft.com/office/drawing/2014/main" id="{FAF25ECE-4D16-43DD-B5D7-50FF636FAD6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9" name="כוכב: 7 פינות 628">
              <a:extLst>
                <a:ext uri="{FF2B5EF4-FFF2-40B4-BE49-F238E27FC236}">
                  <a16:creationId xmlns:a16="http://schemas.microsoft.com/office/drawing/2014/main" id="{501C02A3-5B07-43E8-8995-2135487055C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0" name="כוכב: 4 פינות 629">
              <a:extLst>
                <a:ext uri="{FF2B5EF4-FFF2-40B4-BE49-F238E27FC236}">
                  <a16:creationId xmlns:a16="http://schemas.microsoft.com/office/drawing/2014/main" id="{332EA605-EC99-4080-94DD-D4677E290C6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1" name="כוכב: 7 פינות 630">
              <a:extLst>
                <a:ext uri="{FF2B5EF4-FFF2-40B4-BE49-F238E27FC236}">
                  <a16:creationId xmlns:a16="http://schemas.microsoft.com/office/drawing/2014/main" id="{98EA0902-BE0C-4C9B-B47C-9FD392640BA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2" name="כוכב: 4 פינות 631">
              <a:extLst>
                <a:ext uri="{FF2B5EF4-FFF2-40B4-BE49-F238E27FC236}">
                  <a16:creationId xmlns:a16="http://schemas.microsoft.com/office/drawing/2014/main" id="{6476C5ED-319A-4717-8D27-A752BDDA663C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3" name="כוכב: 7 פינות 632">
              <a:extLst>
                <a:ext uri="{FF2B5EF4-FFF2-40B4-BE49-F238E27FC236}">
                  <a16:creationId xmlns:a16="http://schemas.microsoft.com/office/drawing/2014/main" id="{11C8081C-28EC-40D3-A7FA-C13E8746A96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4" name="כוכב: 4 פינות 633">
              <a:extLst>
                <a:ext uri="{FF2B5EF4-FFF2-40B4-BE49-F238E27FC236}">
                  <a16:creationId xmlns:a16="http://schemas.microsoft.com/office/drawing/2014/main" id="{AB65D846-9F68-475A-A659-F96DDBC289D1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5" name="כוכב: 7 פינות 634">
              <a:extLst>
                <a:ext uri="{FF2B5EF4-FFF2-40B4-BE49-F238E27FC236}">
                  <a16:creationId xmlns:a16="http://schemas.microsoft.com/office/drawing/2014/main" id="{3F09275A-0238-4AD1-9035-33DA8B46F23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6" name="כוכב: 7 פינות 635">
              <a:extLst>
                <a:ext uri="{FF2B5EF4-FFF2-40B4-BE49-F238E27FC236}">
                  <a16:creationId xmlns:a16="http://schemas.microsoft.com/office/drawing/2014/main" id="{1493392D-5D2A-4324-9B73-B1A0AC85B2C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7" name="כוכב: 4 פינות 636">
              <a:extLst>
                <a:ext uri="{FF2B5EF4-FFF2-40B4-BE49-F238E27FC236}">
                  <a16:creationId xmlns:a16="http://schemas.microsoft.com/office/drawing/2014/main" id="{5558B8BB-1C87-4939-9777-4081768F953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8" name="כוכב: 7 פינות 637">
              <a:extLst>
                <a:ext uri="{FF2B5EF4-FFF2-40B4-BE49-F238E27FC236}">
                  <a16:creationId xmlns:a16="http://schemas.microsoft.com/office/drawing/2014/main" id="{7FE81EB3-DEAC-4D20-9B13-2E67E5FE326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9" name="כוכב: 4 פינות 638">
              <a:extLst>
                <a:ext uri="{FF2B5EF4-FFF2-40B4-BE49-F238E27FC236}">
                  <a16:creationId xmlns:a16="http://schemas.microsoft.com/office/drawing/2014/main" id="{0461A98C-C580-4656-837F-6B05D3E8849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0" name="כוכב: 7 פינות 639">
              <a:extLst>
                <a:ext uri="{FF2B5EF4-FFF2-40B4-BE49-F238E27FC236}">
                  <a16:creationId xmlns:a16="http://schemas.microsoft.com/office/drawing/2014/main" id="{76867102-DC65-4BA6-84BD-36917DDC2E82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1" name="כוכב: 4 פינות 640">
              <a:extLst>
                <a:ext uri="{FF2B5EF4-FFF2-40B4-BE49-F238E27FC236}">
                  <a16:creationId xmlns:a16="http://schemas.microsoft.com/office/drawing/2014/main" id="{F552C3FD-AA31-4FF0-8C39-72388DA7209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2" name="כוכב: 7 פינות 641">
              <a:extLst>
                <a:ext uri="{FF2B5EF4-FFF2-40B4-BE49-F238E27FC236}">
                  <a16:creationId xmlns:a16="http://schemas.microsoft.com/office/drawing/2014/main" id="{B0B1D8D4-164F-47F3-993D-E0D97C994536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3" name="כוכב: 4 פינות 642">
              <a:extLst>
                <a:ext uri="{FF2B5EF4-FFF2-40B4-BE49-F238E27FC236}">
                  <a16:creationId xmlns:a16="http://schemas.microsoft.com/office/drawing/2014/main" id="{9C54AA99-0B43-433E-96B7-72B51F13C3A0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4" name="כוכב: 4 פינות 643">
              <a:extLst>
                <a:ext uri="{FF2B5EF4-FFF2-40B4-BE49-F238E27FC236}">
                  <a16:creationId xmlns:a16="http://schemas.microsoft.com/office/drawing/2014/main" id="{1512D0DE-F3F3-49DB-8E52-AFE4F431576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5" name="כוכב: 7 פינות 644">
              <a:extLst>
                <a:ext uri="{FF2B5EF4-FFF2-40B4-BE49-F238E27FC236}">
                  <a16:creationId xmlns:a16="http://schemas.microsoft.com/office/drawing/2014/main" id="{CB641969-1BA0-43F3-B825-19900DF8F00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6" name="כוכב: 4 פינות 645">
              <a:extLst>
                <a:ext uri="{FF2B5EF4-FFF2-40B4-BE49-F238E27FC236}">
                  <a16:creationId xmlns:a16="http://schemas.microsoft.com/office/drawing/2014/main" id="{AA364E3B-AB1E-4A8A-B416-1A6FD7BE56B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7" name="כוכב: 7 פינות 646">
              <a:extLst>
                <a:ext uri="{FF2B5EF4-FFF2-40B4-BE49-F238E27FC236}">
                  <a16:creationId xmlns:a16="http://schemas.microsoft.com/office/drawing/2014/main" id="{12D2AE3F-1933-4FCC-84F5-5ABC9667D6C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8" name="כוכב: 4 פינות 647">
              <a:extLst>
                <a:ext uri="{FF2B5EF4-FFF2-40B4-BE49-F238E27FC236}">
                  <a16:creationId xmlns:a16="http://schemas.microsoft.com/office/drawing/2014/main" id="{93D1882B-CAE1-406B-B19C-6D6F07015D2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9" name="כוכב: 7 פינות 648">
              <a:extLst>
                <a:ext uri="{FF2B5EF4-FFF2-40B4-BE49-F238E27FC236}">
                  <a16:creationId xmlns:a16="http://schemas.microsoft.com/office/drawing/2014/main" id="{E7A112C5-A228-41E8-91B2-B7D7B06E8C9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0" name="כוכב: 4 פינות 649">
              <a:extLst>
                <a:ext uri="{FF2B5EF4-FFF2-40B4-BE49-F238E27FC236}">
                  <a16:creationId xmlns:a16="http://schemas.microsoft.com/office/drawing/2014/main" id="{BA34560E-4BF5-4750-857E-CAC4538A401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1" name="כוכב: 7 פינות 650">
              <a:extLst>
                <a:ext uri="{FF2B5EF4-FFF2-40B4-BE49-F238E27FC236}">
                  <a16:creationId xmlns:a16="http://schemas.microsoft.com/office/drawing/2014/main" id="{D7AE0532-A85E-49E5-89D4-8ABD06BEB2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2" name="כוכב: 7 פינות 651">
              <a:extLst>
                <a:ext uri="{FF2B5EF4-FFF2-40B4-BE49-F238E27FC236}">
                  <a16:creationId xmlns:a16="http://schemas.microsoft.com/office/drawing/2014/main" id="{CD8C21D7-55DE-4239-8A1A-903599B3ABD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3" name="כוכב: 4 פינות 652">
              <a:extLst>
                <a:ext uri="{FF2B5EF4-FFF2-40B4-BE49-F238E27FC236}">
                  <a16:creationId xmlns:a16="http://schemas.microsoft.com/office/drawing/2014/main" id="{F26EC3AB-1EF8-4262-83BE-2D0ABA2C8D7C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4" name="כוכב: 7 פינות 653">
              <a:extLst>
                <a:ext uri="{FF2B5EF4-FFF2-40B4-BE49-F238E27FC236}">
                  <a16:creationId xmlns:a16="http://schemas.microsoft.com/office/drawing/2014/main" id="{C98595FB-2257-46AB-B1D2-2A31C833145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5" name="כוכב: 4 פינות 654">
              <a:extLst>
                <a:ext uri="{FF2B5EF4-FFF2-40B4-BE49-F238E27FC236}">
                  <a16:creationId xmlns:a16="http://schemas.microsoft.com/office/drawing/2014/main" id="{4BA7D98C-F9DB-4D87-91D4-4E2E70134D6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6" name="כוכב: 7 פינות 655">
              <a:extLst>
                <a:ext uri="{FF2B5EF4-FFF2-40B4-BE49-F238E27FC236}">
                  <a16:creationId xmlns:a16="http://schemas.microsoft.com/office/drawing/2014/main" id="{8BF3695C-ABB6-4F97-8782-C543971D0405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7" name="כוכב: 4 פינות 656">
              <a:extLst>
                <a:ext uri="{FF2B5EF4-FFF2-40B4-BE49-F238E27FC236}">
                  <a16:creationId xmlns:a16="http://schemas.microsoft.com/office/drawing/2014/main" id="{74997328-77FD-4009-BA5A-EE5D518F717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8" name="כוכב: 7 פינות 657">
              <a:extLst>
                <a:ext uri="{FF2B5EF4-FFF2-40B4-BE49-F238E27FC236}">
                  <a16:creationId xmlns:a16="http://schemas.microsoft.com/office/drawing/2014/main" id="{86387B30-AB4C-4ED1-9A56-28A32F6C2EB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9" name="כוכב: 4 פינות 658">
              <a:extLst>
                <a:ext uri="{FF2B5EF4-FFF2-40B4-BE49-F238E27FC236}">
                  <a16:creationId xmlns:a16="http://schemas.microsoft.com/office/drawing/2014/main" id="{C1FA6088-4922-4AC3-95BE-D23AB0AB6FC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83" name="תיבת טקסט 1682">
            <a:extLst>
              <a:ext uri="{FF2B5EF4-FFF2-40B4-BE49-F238E27FC236}">
                <a16:creationId xmlns:a16="http://schemas.microsoft.com/office/drawing/2014/main" id="{8AAD3050-8A4A-4578-93C1-DB0B5DF90106}"/>
              </a:ext>
            </a:extLst>
          </p:cNvPr>
          <p:cNvSpPr txBox="1"/>
          <p:nvPr/>
        </p:nvSpPr>
        <p:spPr>
          <a:xfrm>
            <a:off x="2586551" y="173805"/>
            <a:ext cx="272953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 X 480 = 307200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307200</a:t>
            </a:r>
            <a:r>
              <a:rPr lang="en-US" sz="1400" dirty="0">
                <a:cs typeface="+mj-cs"/>
              </a:rPr>
              <a:t> X 3 Byte = 921600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he-IL" sz="1400" dirty="0">
                <a:cs typeface="+mj-cs"/>
              </a:rPr>
              <a:t>921600</a:t>
            </a:r>
            <a:r>
              <a:rPr lang="en-US" sz="1400" dirty="0">
                <a:cs typeface="+mj-cs"/>
              </a:rPr>
              <a:t> X 8bit = 7372800 bit</a:t>
            </a:r>
            <a:endParaRPr lang="he-IL" sz="1400" dirty="0">
              <a:cs typeface="+mj-cs"/>
            </a:endParaRPr>
          </a:p>
        </p:txBody>
      </p:sp>
      <p:sp>
        <p:nvSpPr>
          <p:cNvPr id="1684" name="חץ: למטה 1683">
            <a:extLst>
              <a:ext uri="{FF2B5EF4-FFF2-40B4-BE49-F238E27FC236}">
                <a16:creationId xmlns:a16="http://schemas.microsoft.com/office/drawing/2014/main" id="{10BF0310-A20D-4202-A6D1-3F939C45CB14}"/>
              </a:ext>
            </a:extLst>
          </p:cNvPr>
          <p:cNvSpPr/>
          <p:nvPr/>
        </p:nvSpPr>
        <p:spPr>
          <a:xfrm>
            <a:off x="3582602" y="877487"/>
            <a:ext cx="636620" cy="794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85" name="תיבת טקסט 1684">
            <a:extLst>
              <a:ext uri="{FF2B5EF4-FFF2-40B4-BE49-F238E27FC236}">
                <a16:creationId xmlns:a16="http://schemas.microsoft.com/office/drawing/2014/main" id="{7B2A4852-64FB-4B81-878C-87AAC812C2EC}"/>
              </a:ext>
            </a:extLst>
          </p:cNvPr>
          <p:cNvSpPr txBox="1"/>
          <p:nvPr/>
        </p:nvSpPr>
        <p:spPr>
          <a:xfrm>
            <a:off x="2586551" y="1709253"/>
            <a:ext cx="272953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640/2 X 480 = 153600 pix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153600 X 3 Byte = 460800 Byte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cs typeface="+mj-cs"/>
              </a:rPr>
              <a:t>460800 X 8bit = 3686400 bit</a:t>
            </a:r>
            <a:endParaRPr lang="he-IL" sz="1400" dirty="0">
              <a:cs typeface="+mj-cs"/>
            </a:endParaRPr>
          </a:p>
        </p:txBody>
      </p:sp>
      <p:sp>
        <p:nvSpPr>
          <p:cNvPr id="1686" name="תיבת טקסט 1685">
            <a:extLst>
              <a:ext uri="{FF2B5EF4-FFF2-40B4-BE49-F238E27FC236}">
                <a16:creationId xmlns:a16="http://schemas.microsoft.com/office/drawing/2014/main" id="{F9481235-9907-4CCB-975E-7F3B1F72330C}"/>
              </a:ext>
            </a:extLst>
          </p:cNvPr>
          <p:cNvSpPr txBox="1"/>
          <p:nvPr/>
        </p:nvSpPr>
        <p:spPr>
          <a:xfrm>
            <a:off x="1011049" y="233156"/>
            <a:ext cx="34015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</a:t>
            </a:r>
            <a:endParaRPr lang="he-IL" sz="2400" dirty="0"/>
          </a:p>
        </p:txBody>
      </p:sp>
      <p:sp>
        <p:nvSpPr>
          <p:cNvPr id="1687" name="תיבת טקסט 1686">
            <a:extLst>
              <a:ext uri="{FF2B5EF4-FFF2-40B4-BE49-F238E27FC236}">
                <a16:creationId xmlns:a16="http://schemas.microsoft.com/office/drawing/2014/main" id="{9329C154-EE41-410D-9D23-A5D30B30ED9C}"/>
              </a:ext>
            </a:extLst>
          </p:cNvPr>
          <p:cNvSpPr txBox="1"/>
          <p:nvPr/>
        </p:nvSpPr>
        <p:spPr>
          <a:xfrm>
            <a:off x="846903" y="1793974"/>
            <a:ext cx="61427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1/2</a:t>
            </a:r>
            <a:endParaRPr lang="he-IL" sz="2400" dirty="0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77D38794-5162-40DD-9D78-31543E839507}"/>
              </a:ext>
            </a:extLst>
          </p:cNvPr>
          <p:cNvGrpSpPr/>
          <p:nvPr/>
        </p:nvGrpSpPr>
        <p:grpSpPr>
          <a:xfrm>
            <a:off x="111403" y="2476709"/>
            <a:ext cx="5777640" cy="4420646"/>
            <a:chOff x="111403" y="2476709"/>
            <a:chExt cx="5777640" cy="4420646"/>
          </a:xfrm>
        </p:grpSpPr>
        <p:sp>
          <p:nvSpPr>
            <p:cNvPr id="1688" name="תיבת טקסט 1687">
              <a:extLst>
                <a:ext uri="{FF2B5EF4-FFF2-40B4-BE49-F238E27FC236}">
                  <a16:creationId xmlns:a16="http://schemas.microsoft.com/office/drawing/2014/main" id="{8622BA5B-6DD4-4516-BD66-EFAADC890F80}"/>
                </a:ext>
              </a:extLst>
            </p:cNvPr>
            <p:cNvSpPr txBox="1"/>
            <p:nvPr/>
          </p:nvSpPr>
          <p:spPr>
            <a:xfrm>
              <a:off x="124281" y="2747732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(4:2:2)</a:t>
              </a:r>
              <a:endParaRPr lang="he-IL" sz="2800" dirty="0"/>
            </a:p>
          </p:txBody>
        </p:sp>
        <p:sp>
          <p:nvSpPr>
            <p:cNvPr id="1689" name="תיבת טקסט 1688">
              <a:extLst>
                <a:ext uri="{FF2B5EF4-FFF2-40B4-BE49-F238E27FC236}">
                  <a16:creationId xmlns:a16="http://schemas.microsoft.com/office/drawing/2014/main" id="{24C6BBE2-7463-4205-ADDD-244119C544D9}"/>
                </a:ext>
              </a:extLst>
            </p:cNvPr>
            <p:cNvSpPr txBox="1"/>
            <p:nvPr/>
          </p:nvSpPr>
          <p:spPr>
            <a:xfrm>
              <a:off x="111403" y="4657417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(4:2:0)</a:t>
              </a:r>
              <a:endParaRPr lang="he-IL" sz="2800" dirty="0"/>
            </a:p>
          </p:txBody>
        </p:sp>
        <p:sp>
          <p:nvSpPr>
            <p:cNvPr id="1690" name="חץ: למטה 1689">
              <a:extLst>
                <a:ext uri="{FF2B5EF4-FFF2-40B4-BE49-F238E27FC236}">
                  <a16:creationId xmlns:a16="http://schemas.microsoft.com/office/drawing/2014/main" id="{E17125BF-D6B7-43E8-BF3E-DA2D27B9D157}"/>
                </a:ext>
              </a:extLst>
            </p:cNvPr>
            <p:cNvSpPr/>
            <p:nvPr/>
          </p:nvSpPr>
          <p:spPr>
            <a:xfrm>
              <a:off x="3550168" y="2476709"/>
              <a:ext cx="636620" cy="79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1" name="תיבת טקסט 1690">
              <a:extLst>
                <a:ext uri="{FF2B5EF4-FFF2-40B4-BE49-F238E27FC236}">
                  <a16:creationId xmlns:a16="http://schemas.microsoft.com/office/drawing/2014/main" id="{F38CB869-2864-4CCF-857F-A9C6AC8927C1}"/>
                </a:ext>
              </a:extLst>
            </p:cNvPr>
            <p:cNvSpPr txBox="1"/>
            <p:nvPr/>
          </p:nvSpPr>
          <p:spPr>
            <a:xfrm>
              <a:off x="2588844" y="3583526"/>
              <a:ext cx="3300199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307200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307200 X 8bit = 2457600 bit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1692" name="חץ: למטה 1691">
              <a:extLst>
                <a:ext uri="{FF2B5EF4-FFF2-40B4-BE49-F238E27FC236}">
                  <a16:creationId xmlns:a16="http://schemas.microsoft.com/office/drawing/2014/main" id="{8BC54128-2A71-4B3A-8C94-F2E59E07AF00}"/>
                </a:ext>
              </a:extLst>
            </p:cNvPr>
            <p:cNvSpPr/>
            <p:nvPr/>
          </p:nvSpPr>
          <p:spPr>
            <a:xfrm>
              <a:off x="3549484" y="4863179"/>
              <a:ext cx="636620" cy="79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3" name="תיבת טקסט 1692">
              <a:extLst>
                <a:ext uri="{FF2B5EF4-FFF2-40B4-BE49-F238E27FC236}">
                  <a16:creationId xmlns:a16="http://schemas.microsoft.com/office/drawing/2014/main" id="{982D29D4-7AB8-4136-B693-8395B166422C}"/>
                </a:ext>
              </a:extLst>
            </p:cNvPr>
            <p:cNvSpPr txBox="1"/>
            <p:nvPr/>
          </p:nvSpPr>
          <p:spPr>
            <a:xfrm>
              <a:off x="2632867" y="5727804"/>
              <a:ext cx="3208827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230400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230400 X 8bit = 1843200 bit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1694" name="תיבת טקסט 1693">
              <a:extLst>
                <a:ext uri="{FF2B5EF4-FFF2-40B4-BE49-F238E27FC236}">
                  <a16:creationId xmlns:a16="http://schemas.microsoft.com/office/drawing/2014/main" id="{C91E0F5C-F707-47DB-9C5D-D590311CE485}"/>
                </a:ext>
              </a:extLst>
            </p:cNvPr>
            <p:cNvSpPr txBox="1"/>
            <p:nvPr/>
          </p:nvSpPr>
          <p:spPr>
            <a:xfrm>
              <a:off x="873992" y="3755971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1/3</a:t>
              </a:r>
              <a:endParaRPr lang="he-IL" sz="2400" dirty="0"/>
            </a:p>
          </p:txBody>
        </p:sp>
        <p:sp>
          <p:nvSpPr>
            <p:cNvPr id="1695" name="תיבת טקסט 1694">
              <a:extLst>
                <a:ext uri="{FF2B5EF4-FFF2-40B4-BE49-F238E27FC236}">
                  <a16:creationId xmlns:a16="http://schemas.microsoft.com/office/drawing/2014/main" id="{B4DDC85A-1CC6-4C97-A2A3-F3824A44FF23}"/>
                </a:ext>
              </a:extLst>
            </p:cNvPr>
            <p:cNvSpPr txBox="1"/>
            <p:nvPr/>
          </p:nvSpPr>
          <p:spPr>
            <a:xfrm>
              <a:off x="873992" y="5627704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1/4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2948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6909656" y="1254038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7972776" y="3049510"/>
            <a:ext cx="1457344" cy="628088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6917927" y="3046425"/>
            <a:ext cx="92734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7533657" y="598644"/>
            <a:ext cx="93295" cy="9098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7533657" y="931577"/>
            <a:ext cx="93295" cy="9098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7694649" y="504192"/>
            <a:ext cx="343728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400" dirty="0"/>
              <a:t>Not saved in input; 0 (black pixel) at Output  </a:t>
            </a:r>
            <a:endParaRPr lang="he-IL" sz="14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7708624" y="833657"/>
            <a:ext cx="251716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/>
              <a:t>Saved in input;  pixel at Output  </a:t>
            </a:r>
            <a:endParaRPr lang="he-IL" sz="14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6902767" y="4874573"/>
            <a:ext cx="957662" cy="41728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7972779" y="1273391"/>
            <a:ext cx="1457344" cy="628088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8" name="קבוצה 407">
            <a:extLst>
              <a:ext uri="{FF2B5EF4-FFF2-40B4-BE49-F238E27FC236}">
                <a16:creationId xmlns:a16="http://schemas.microsoft.com/office/drawing/2014/main" id="{80F8B615-A5D6-44B5-9391-6A4E13E6658A}"/>
              </a:ext>
            </a:extLst>
          </p:cNvPr>
          <p:cNvGrpSpPr/>
          <p:nvPr/>
        </p:nvGrpSpPr>
        <p:grpSpPr>
          <a:xfrm>
            <a:off x="9516002" y="1273995"/>
            <a:ext cx="1457344" cy="628088"/>
            <a:chOff x="1031144" y="559589"/>
            <a:chExt cx="1078706" cy="509584"/>
          </a:xfrm>
        </p:grpSpPr>
        <p:sp>
          <p:nvSpPr>
            <p:cNvPr id="424" name="כוכב: 4 פינות 423">
              <a:extLst>
                <a:ext uri="{FF2B5EF4-FFF2-40B4-BE49-F238E27FC236}">
                  <a16:creationId xmlns:a16="http://schemas.microsoft.com/office/drawing/2014/main" id="{BC018606-83A1-4D34-B231-73E4E77CEA9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5" name="כוכב: 7 פינות 424">
              <a:extLst>
                <a:ext uri="{FF2B5EF4-FFF2-40B4-BE49-F238E27FC236}">
                  <a16:creationId xmlns:a16="http://schemas.microsoft.com/office/drawing/2014/main" id="{07D09206-F264-4500-B27C-39FE60C9A16E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8" name="כוכב: 4 פינות 427">
              <a:extLst>
                <a:ext uri="{FF2B5EF4-FFF2-40B4-BE49-F238E27FC236}">
                  <a16:creationId xmlns:a16="http://schemas.microsoft.com/office/drawing/2014/main" id="{1D5BB906-1940-47E0-BEA9-793074196051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9" name="כוכב: 7 פינות 428">
              <a:extLst>
                <a:ext uri="{FF2B5EF4-FFF2-40B4-BE49-F238E27FC236}">
                  <a16:creationId xmlns:a16="http://schemas.microsoft.com/office/drawing/2014/main" id="{350C57D2-7C1B-4EDC-837F-0021FEDD258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0" name="כוכב: 4 פינות 429">
              <a:extLst>
                <a:ext uri="{FF2B5EF4-FFF2-40B4-BE49-F238E27FC236}">
                  <a16:creationId xmlns:a16="http://schemas.microsoft.com/office/drawing/2014/main" id="{E3747822-4278-4BD6-98CC-911345E3D44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1" name="כוכב: 7 פינות 430">
              <a:extLst>
                <a:ext uri="{FF2B5EF4-FFF2-40B4-BE49-F238E27FC236}">
                  <a16:creationId xmlns:a16="http://schemas.microsoft.com/office/drawing/2014/main" id="{73025F0A-5D3B-4642-955F-257AAED8BDC9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2" name="כוכב: 4 פינות 431">
              <a:extLst>
                <a:ext uri="{FF2B5EF4-FFF2-40B4-BE49-F238E27FC236}">
                  <a16:creationId xmlns:a16="http://schemas.microsoft.com/office/drawing/2014/main" id="{30D9E87C-0F24-4F46-A5F8-A922132D39D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3" name="כוכב: 7 פינות 432">
              <a:extLst>
                <a:ext uri="{FF2B5EF4-FFF2-40B4-BE49-F238E27FC236}">
                  <a16:creationId xmlns:a16="http://schemas.microsoft.com/office/drawing/2014/main" id="{5DC5B027-EB9A-40A8-8537-E8BF3457D8ED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4" name="כוכב: 7 פינות 433">
              <a:extLst>
                <a:ext uri="{FF2B5EF4-FFF2-40B4-BE49-F238E27FC236}">
                  <a16:creationId xmlns:a16="http://schemas.microsoft.com/office/drawing/2014/main" id="{D20D17DB-FF2F-4BFD-BA57-84CECBEA010A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5" name="כוכב: 4 פינות 434">
              <a:extLst>
                <a:ext uri="{FF2B5EF4-FFF2-40B4-BE49-F238E27FC236}">
                  <a16:creationId xmlns:a16="http://schemas.microsoft.com/office/drawing/2014/main" id="{33F42948-380D-4FEB-9D16-A53665C63C25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6" name="כוכב: 7 פינות 435">
              <a:extLst>
                <a:ext uri="{FF2B5EF4-FFF2-40B4-BE49-F238E27FC236}">
                  <a16:creationId xmlns:a16="http://schemas.microsoft.com/office/drawing/2014/main" id="{022D9F5E-F406-47B5-93B8-B7A60DE1D0CF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7" name="כוכב: 4 פינות 436">
              <a:extLst>
                <a:ext uri="{FF2B5EF4-FFF2-40B4-BE49-F238E27FC236}">
                  <a16:creationId xmlns:a16="http://schemas.microsoft.com/office/drawing/2014/main" id="{58F01BD0-6EDA-4F32-8C97-4E0594C1B7A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8" name="כוכב: 7 פינות 437">
              <a:extLst>
                <a:ext uri="{FF2B5EF4-FFF2-40B4-BE49-F238E27FC236}">
                  <a16:creationId xmlns:a16="http://schemas.microsoft.com/office/drawing/2014/main" id="{113A2DA6-6CE0-44CF-8175-4493762262E8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9" name="כוכב: 4 פינות 438">
              <a:extLst>
                <a:ext uri="{FF2B5EF4-FFF2-40B4-BE49-F238E27FC236}">
                  <a16:creationId xmlns:a16="http://schemas.microsoft.com/office/drawing/2014/main" id="{97ABA426-14F5-4965-B655-2A53E6B7F20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0" name="כוכב: 7 פינות 439">
              <a:extLst>
                <a:ext uri="{FF2B5EF4-FFF2-40B4-BE49-F238E27FC236}">
                  <a16:creationId xmlns:a16="http://schemas.microsoft.com/office/drawing/2014/main" id="{5EA2F911-341A-47B9-B4E0-48A44D4ABFA8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1" name="כוכב: 4 פינות 440">
              <a:extLst>
                <a:ext uri="{FF2B5EF4-FFF2-40B4-BE49-F238E27FC236}">
                  <a16:creationId xmlns:a16="http://schemas.microsoft.com/office/drawing/2014/main" id="{40C575B3-9BE7-4A27-8178-7822719D485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2" name="כוכב: 4 פינות 441">
              <a:extLst>
                <a:ext uri="{FF2B5EF4-FFF2-40B4-BE49-F238E27FC236}">
                  <a16:creationId xmlns:a16="http://schemas.microsoft.com/office/drawing/2014/main" id="{F977A112-7589-4A29-BC41-3CA64EFEE77D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3" name="כוכב: 7 פינות 442">
              <a:extLst>
                <a:ext uri="{FF2B5EF4-FFF2-40B4-BE49-F238E27FC236}">
                  <a16:creationId xmlns:a16="http://schemas.microsoft.com/office/drawing/2014/main" id="{41355AAA-9AFC-40CD-A496-C110AC2CCCEF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4" name="כוכב: 4 פינות 443">
              <a:extLst>
                <a:ext uri="{FF2B5EF4-FFF2-40B4-BE49-F238E27FC236}">
                  <a16:creationId xmlns:a16="http://schemas.microsoft.com/office/drawing/2014/main" id="{6EA9BD39-11F3-422E-B568-CF3736E343D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5" name="כוכב: 7 פינות 444">
              <a:extLst>
                <a:ext uri="{FF2B5EF4-FFF2-40B4-BE49-F238E27FC236}">
                  <a16:creationId xmlns:a16="http://schemas.microsoft.com/office/drawing/2014/main" id="{7C5FA062-7B90-42B0-9EDA-0FAA6698A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6" name="כוכב: 4 פינות 445">
              <a:extLst>
                <a:ext uri="{FF2B5EF4-FFF2-40B4-BE49-F238E27FC236}">
                  <a16:creationId xmlns:a16="http://schemas.microsoft.com/office/drawing/2014/main" id="{17356D4D-088D-4061-B8BD-83653A65A62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7" name="כוכב: 7 פינות 446">
              <a:extLst>
                <a:ext uri="{FF2B5EF4-FFF2-40B4-BE49-F238E27FC236}">
                  <a16:creationId xmlns:a16="http://schemas.microsoft.com/office/drawing/2014/main" id="{1A0D4FEC-252D-4C6F-8364-27A1B4200DFE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8" name="כוכב: 4 פינות 447">
              <a:extLst>
                <a:ext uri="{FF2B5EF4-FFF2-40B4-BE49-F238E27FC236}">
                  <a16:creationId xmlns:a16="http://schemas.microsoft.com/office/drawing/2014/main" id="{DBE89E3C-900A-46F3-9367-A3364041109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9" name="כוכב: 7 פינות 448">
              <a:extLst>
                <a:ext uri="{FF2B5EF4-FFF2-40B4-BE49-F238E27FC236}">
                  <a16:creationId xmlns:a16="http://schemas.microsoft.com/office/drawing/2014/main" id="{842AA67B-79BA-4A29-BE80-D65BF4E0F2F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0" name="כוכב: 7 פינות 449">
              <a:extLst>
                <a:ext uri="{FF2B5EF4-FFF2-40B4-BE49-F238E27FC236}">
                  <a16:creationId xmlns:a16="http://schemas.microsoft.com/office/drawing/2014/main" id="{27A20A1F-64FB-4F78-8FD4-D562E46A9AA2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1" name="כוכב: 4 פינות 450">
              <a:extLst>
                <a:ext uri="{FF2B5EF4-FFF2-40B4-BE49-F238E27FC236}">
                  <a16:creationId xmlns:a16="http://schemas.microsoft.com/office/drawing/2014/main" id="{501F14AA-F58C-4B58-A8B1-E1293F8D5F4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2" name="כוכב: 7 פינות 451">
              <a:extLst>
                <a:ext uri="{FF2B5EF4-FFF2-40B4-BE49-F238E27FC236}">
                  <a16:creationId xmlns:a16="http://schemas.microsoft.com/office/drawing/2014/main" id="{9B4D835C-55F5-4E76-9884-330E7ACC9F8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3" name="כוכב: 4 פינות 452">
              <a:extLst>
                <a:ext uri="{FF2B5EF4-FFF2-40B4-BE49-F238E27FC236}">
                  <a16:creationId xmlns:a16="http://schemas.microsoft.com/office/drawing/2014/main" id="{5DC32286-EBC7-4214-B242-B1106B698315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4" name="כוכב: 7 פינות 453">
              <a:extLst>
                <a:ext uri="{FF2B5EF4-FFF2-40B4-BE49-F238E27FC236}">
                  <a16:creationId xmlns:a16="http://schemas.microsoft.com/office/drawing/2014/main" id="{CE2DEDAD-302B-445F-A488-91615857F3FA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5" name="כוכב: 4 פינות 454">
              <a:extLst>
                <a:ext uri="{FF2B5EF4-FFF2-40B4-BE49-F238E27FC236}">
                  <a16:creationId xmlns:a16="http://schemas.microsoft.com/office/drawing/2014/main" id="{AD1BF854-F0E4-4ED9-A0CB-3E0C1C4BFEFB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6" name="כוכב: 7 פינות 455">
              <a:extLst>
                <a:ext uri="{FF2B5EF4-FFF2-40B4-BE49-F238E27FC236}">
                  <a16:creationId xmlns:a16="http://schemas.microsoft.com/office/drawing/2014/main" id="{7066DCA8-F5E1-4331-B009-946F5735A13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7" name="כוכב: 4 פינות 456">
              <a:extLst>
                <a:ext uri="{FF2B5EF4-FFF2-40B4-BE49-F238E27FC236}">
                  <a16:creationId xmlns:a16="http://schemas.microsoft.com/office/drawing/2014/main" id="{52755E6C-E110-44C2-907C-EBE99C8CAAB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58" name="קבוצה 457">
            <a:extLst>
              <a:ext uri="{FF2B5EF4-FFF2-40B4-BE49-F238E27FC236}">
                <a16:creationId xmlns:a16="http://schemas.microsoft.com/office/drawing/2014/main" id="{FB56F5CB-737E-4C8A-A3DD-EFD07FA187E8}"/>
              </a:ext>
            </a:extLst>
          </p:cNvPr>
          <p:cNvGrpSpPr/>
          <p:nvPr/>
        </p:nvGrpSpPr>
        <p:grpSpPr>
          <a:xfrm>
            <a:off x="7972779" y="1982068"/>
            <a:ext cx="1457344" cy="628088"/>
            <a:chOff x="1031144" y="559589"/>
            <a:chExt cx="1078706" cy="509584"/>
          </a:xfrm>
        </p:grpSpPr>
        <p:sp>
          <p:nvSpPr>
            <p:cNvPr id="459" name="כוכב: 4 פינות 458">
              <a:extLst>
                <a:ext uri="{FF2B5EF4-FFF2-40B4-BE49-F238E27FC236}">
                  <a16:creationId xmlns:a16="http://schemas.microsoft.com/office/drawing/2014/main" id="{2D4967F2-D22F-4B1B-8CD3-6B880B49639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0" name="כוכב: 7 פינות 459">
              <a:extLst>
                <a:ext uri="{FF2B5EF4-FFF2-40B4-BE49-F238E27FC236}">
                  <a16:creationId xmlns:a16="http://schemas.microsoft.com/office/drawing/2014/main" id="{B33E68F1-91A4-43A5-88A3-187C969815C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1" name="כוכב: 4 פינות 460">
              <a:extLst>
                <a:ext uri="{FF2B5EF4-FFF2-40B4-BE49-F238E27FC236}">
                  <a16:creationId xmlns:a16="http://schemas.microsoft.com/office/drawing/2014/main" id="{2DA476CB-0ABF-4C55-AA39-337D1C02D32B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2" name="כוכב: 7 פינות 461">
              <a:extLst>
                <a:ext uri="{FF2B5EF4-FFF2-40B4-BE49-F238E27FC236}">
                  <a16:creationId xmlns:a16="http://schemas.microsoft.com/office/drawing/2014/main" id="{E1A75136-9749-43A8-AC7A-55BE4849EE8B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3" name="כוכב: 4 פינות 462">
              <a:extLst>
                <a:ext uri="{FF2B5EF4-FFF2-40B4-BE49-F238E27FC236}">
                  <a16:creationId xmlns:a16="http://schemas.microsoft.com/office/drawing/2014/main" id="{4295D9C3-A523-4229-AD03-78BF35A026D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4" name="כוכב: 7 פינות 463">
              <a:extLst>
                <a:ext uri="{FF2B5EF4-FFF2-40B4-BE49-F238E27FC236}">
                  <a16:creationId xmlns:a16="http://schemas.microsoft.com/office/drawing/2014/main" id="{DB4A08EB-B4F6-42D0-9E82-FF2E800247EA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5" name="כוכב: 4 פינות 464">
              <a:extLst>
                <a:ext uri="{FF2B5EF4-FFF2-40B4-BE49-F238E27FC236}">
                  <a16:creationId xmlns:a16="http://schemas.microsoft.com/office/drawing/2014/main" id="{21DE99D5-0F46-438C-8787-B863048A2230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6" name="כוכב: 7 פינות 465">
              <a:extLst>
                <a:ext uri="{FF2B5EF4-FFF2-40B4-BE49-F238E27FC236}">
                  <a16:creationId xmlns:a16="http://schemas.microsoft.com/office/drawing/2014/main" id="{77E297B8-98EC-4AD4-994F-392DC9E56F7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7" name="כוכב: 7 פינות 466">
              <a:extLst>
                <a:ext uri="{FF2B5EF4-FFF2-40B4-BE49-F238E27FC236}">
                  <a16:creationId xmlns:a16="http://schemas.microsoft.com/office/drawing/2014/main" id="{887A5B54-A13E-4055-893E-C81881DF35F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8" name="כוכב: 4 פינות 467">
              <a:extLst>
                <a:ext uri="{FF2B5EF4-FFF2-40B4-BE49-F238E27FC236}">
                  <a16:creationId xmlns:a16="http://schemas.microsoft.com/office/drawing/2014/main" id="{49ABD5B9-0897-4E21-B015-02D6C2A66400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9" name="כוכב: 7 פינות 468">
              <a:extLst>
                <a:ext uri="{FF2B5EF4-FFF2-40B4-BE49-F238E27FC236}">
                  <a16:creationId xmlns:a16="http://schemas.microsoft.com/office/drawing/2014/main" id="{ED2F32A1-550F-4207-9062-CC495B16F425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0" name="כוכב: 4 פינות 469">
              <a:extLst>
                <a:ext uri="{FF2B5EF4-FFF2-40B4-BE49-F238E27FC236}">
                  <a16:creationId xmlns:a16="http://schemas.microsoft.com/office/drawing/2014/main" id="{F974C146-5F44-4A1F-A5A3-BB8C992E58D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1" name="כוכב: 7 פינות 470">
              <a:extLst>
                <a:ext uri="{FF2B5EF4-FFF2-40B4-BE49-F238E27FC236}">
                  <a16:creationId xmlns:a16="http://schemas.microsoft.com/office/drawing/2014/main" id="{0CF1E726-4B08-470E-8B3B-99D9BCD78C9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2" name="כוכב: 4 פינות 471">
              <a:extLst>
                <a:ext uri="{FF2B5EF4-FFF2-40B4-BE49-F238E27FC236}">
                  <a16:creationId xmlns:a16="http://schemas.microsoft.com/office/drawing/2014/main" id="{251E34E6-F9FC-4BB1-9AA3-1F83FA74F65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3" name="כוכב: 7 פינות 472">
              <a:extLst>
                <a:ext uri="{FF2B5EF4-FFF2-40B4-BE49-F238E27FC236}">
                  <a16:creationId xmlns:a16="http://schemas.microsoft.com/office/drawing/2014/main" id="{F1875C32-B3A0-4320-9633-EA1C6215E089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4" name="כוכב: 4 פינות 473">
              <a:extLst>
                <a:ext uri="{FF2B5EF4-FFF2-40B4-BE49-F238E27FC236}">
                  <a16:creationId xmlns:a16="http://schemas.microsoft.com/office/drawing/2014/main" id="{84DFF141-DC19-4FD0-88FD-E4BD435AF13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5" name="כוכב: 4 פינות 474">
              <a:extLst>
                <a:ext uri="{FF2B5EF4-FFF2-40B4-BE49-F238E27FC236}">
                  <a16:creationId xmlns:a16="http://schemas.microsoft.com/office/drawing/2014/main" id="{1F1F93D0-C438-4B02-A976-90CBF0D85174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6" name="כוכב: 7 פינות 475">
              <a:extLst>
                <a:ext uri="{FF2B5EF4-FFF2-40B4-BE49-F238E27FC236}">
                  <a16:creationId xmlns:a16="http://schemas.microsoft.com/office/drawing/2014/main" id="{B7A57F1C-9058-4E84-B8D7-12E5C66ED8A0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7" name="כוכב: 4 פינות 476">
              <a:extLst>
                <a:ext uri="{FF2B5EF4-FFF2-40B4-BE49-F238E27FC236}">
                  <a16:creationId xmlns:a16="http://schemas.microsoft.com/office/drawing/2014/main" id="{D327082A-B85B-4BE7-886A-F66AD3D4D8B9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8" name="כוכב: 7 פינות 477">
              <a:extLst>
                <a:ext uri="{FF2B5EF4-FFF2-40B4-BE49-F238E27FC236}">
                  <a16:creationId xmlns:a16="http://schemas.microsoft.com/office/drawing/2014/main" id="{63A73DFF-FEA5-4276-B76D-B9B2DB512F8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כוכב: 4 פינות 478">
              <a:extLst>
                <a:ext uri="{FF2B5EF4-FFF2-40B4-BE49-F238E27FC236}">
                  <a16:creationId xmlns:a16="http://schemas.microsoft.com/office/drawing/2014/main" id="{86F48B79-B6CE-46ED-819C-E8508DC7599F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0" name="כוכב: 7 פינות 479">
              <a:extLst>
                <a:ext uri="{FF2B5EF4-FFF2-40B4-BE49-F238E27FC236}">
                  <a16:creationId xmlns:a16="http://schemas.microsoft.com/office/drawing/2014/main" id="{06708580-3DC4-41F3-ADF5-99444FA00B5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1" name="כוכב: 4 פינות 480">
              <a:extLst>
                <a:ext uri="{FF2B5EF4-FFF2-40B4-BE49-F238E27FC236}">
                  <a16:creationId xmlns:a16="http://schemas.microsoft.com/office/drawing/2014/main" id="{EC521027-A2D1-4BA8-AA56-2D180400E32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2" name="כוכב: 7 פינות 481">
              <a:extLst>
                <a:ext uri="{FF2B5EF4-FFF2-40B4-BE49-F238E27FC236}">
                  <a16:creationId xmlns:a16="http://schemas.microsoft.com/office/drawing/2014/main" id="{D5F33E21-F89E-4B12-8A58-60B25E00C760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3" name="כוכב: 7 פינות 482">
              <a:extLst>
                <a:ext uri="{FF2B5EF4-FFF2-40B4-BE49-F238E27FC236}">
                  <a16:creationId xmlns:a16="http://schemas.microsoft.com/office/drawing/2014/main" id="{06CBF59E-F864-4A2F-8EC7-E388C2B82E6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4" name="כוכב: 4 פינות 483">
              <a:extLst>
                <a:ext uri="{FF2B5EF4-FFF2-40B4-BE49-F238E27FC236}">
                  <a16:creationId xmlns:a16="http://schemas.microsoft.com/office/drawing/2014/main" id="{50E6E31E-F5BD-48DC-A315-31EB6FFFF50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5" name="כוכב: 7 פינות 484">
              <a:extLst>
                <a:ext uri="{FF2B5EF4-FFF2-40B4-BE49-F238E27FC236}">
                  <a16:creationId xmlns:a16="http://schemas.microsoft.com/office/drawing/2014/main" id="{A1C61536-C059-45C6-9807-6F94CFE69FE3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6" name="כוכב: 4 פינות 485">
              <a:extLst>
                <a:ext uri="{FF2B5EF4-FFF2-40B4-BE49-F238E27FC236}">
                  <a16:creationId xmlns:a16="http://schemas.microsoft.com/office/drawing/2014/main" id="{B2BCD21A-E34C-4F47-A020-DB22618A016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7" name="כוכב: 7 פינות 486">
              <a:extLst>
                <a:ext uri="{FF2B5EF4-FFF2-40B4-BE49-F238E27FC236}">
                  <a16:creationId xmlns:a16="http://schemas.microsoft.com/office/drawing/2014/main" id="{E1B9B8F0-CF99-4DD5-A128-D11BDF1CBD2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8" name="כוכב: 4 פינות 487">
              <a:extLst>
                <a:ext uri="{FF2B5EF4-FFF2-40B4-BE49-F238E27FC236}">
                  <a16:creationId xmlns:a16="http://schemas.microsoft.com/office/drawing/2014/main" id="{D787E51E-2B53-44BD-A723-12F964298E01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9" name="כוכב: 7 פינות 488">
              <a:extLst>
                <a:ext uri="{FF2B5EF4-FFF2-40B4-BE49-F238E27FC236}">
                  <a16:creationId xmlns:a16="http://schemas.microsoft.com/office/drawing/2014/main" id="{B76DEB57-BE81-42F7-9696-24129D64CB5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0" name="כוכב: 4 פינות 489">
              <a:extLst>
                <a:ext uri="{FF2B5EF4-FFF2-40B4-BE49-F238E27FC236}">
                  <a16:creationId xmlns:a16="http://schemas.microsoft.com/office/drawing/2014/main" id="{4454B6E7-97D6-4E90-B98F-31B311E8F60D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1" name="קבוצה 490">
            <a:extLst>
              <a:ext uri="{FF2B5EF4-FFF2-40B4-BE49-F238E27FC236}">
                <a16:creationId xmlns:a16="http://schemas.microsoft.com/office/drawing/2014/main" id="{945AE7CA-390E-415F-8609-4458E86C48CD}"/>
              </a:ext>
            </a:extLst>
          </p:cNvPr>
          <p:cNvGrpSpPr/>
          <p:nvPr/>
        </p:nvGrpSpPr>
        <p:grpSpPr>
          <a:xfrm>
            <a:off x="9516002" y="1982672"/>
            <a:ext cx="1457344" cy="628088"/>
            <a:chOff x="1031144" y="559589"/>
            <a:chExt cx="1078706" cy="509584"/>
          </a:xfrm>
        </p:grpSpPr>
        <p:sp>
          <p:nvSpPr>
            <p:cNvPr id="492" name="כוכב: 4 פינות 491">
              <a:extLst>
                <a:ext uri="{FF2B5EF4-FFF2-40B4-BE49-F238E27FC236}">
                  <a16:creationId xmlns:a16="http://schemas.microsoft.com/office/drawing/2014/main" id="{856CD746-B358-4CF4-AC23-2809BBDB2C2E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3" name="כוכב: 7 פינות 492">
              <a:extLst>
                <a:ext uri="{FF2B5EF4-FFF2-40B4-BE49-F238E27FC236}">
                  <a16:creationId xmlns:a16="http://schemas.microsoft.com/office/drawing/2014/main" id="{C1B90496-E619-4C36-9A9D-066DC00082F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4" name="כוכב: 4 פינות 493">
              <a:extLst>
                <a:ext uri="{FF2B5EF4-FFF2-40B4-BE49-F238E27FC236}">
                  <a16:creationId xmlns:a16="http://schemas.microsoft.com/office/drawing/2014/main" id="{40F86477-BBD8-4957-B08F-DE750197EC6A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5" name="כוכב: 7 פינות 494">
              <a:extLst>
                <a:ext uri="{FF2B5EF4-FFF2-40B4-BE49-F238E27FC236}">
                  <a16:creationId xmlns:a16="http://schemas.microsoft.com/office/drawing/2014/main" id="{9B6DED05-82E9-4FF1-9F45-9A8A55894B0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6" name="כוכב: 4 פינות 495">
              <a:extLst>
                <a:ext uri="{FF2B5EF4-FFF2-40B4-BE49-F238E27FC236}">
                  <a16:creationId xmlns:a16="http://schemas.microsoft.com/office/drawing/2014/main" id="{72A2FB10-1F9F-47F4-BF01-10F4532F662E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7" name="כוכב: 7 פינות 496">
              <a:extLst>
                <a:ext uri="{FF2B5EF4-FFF2-40B4-BE49-F238E27FC236}">
                  <a16:creationId xmlns:a16="http://schemas.microsoft.com/office/drawing/2014/main" id="{5BB05AAA-D2CE-4F27-9CA8-3A98A77D6DC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8" name="כוכב: 4 פינות 497">
              <a:extLst>
                <a:ext uri="{FF2B5EF4-FFF2-40B4-BE49-F238E27FC236}">
                  <a16:creationId xmlns:a16="http://schemas.microsoft.com/office/drawing/2014/main" id="{8518FEE4-3411-4B07-84F9-C4C381283F5B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9" name="כוכב: 7 פינות 498">
              <a:extLst>
                <a:ext uri="{FF2B5EF4-FFF2-40B4-BE49-F238E27FC236}">
                  <a16:creationId xmlns:a16="http://schemas.microsoft.com/office/drawing/2014/main" id="{724B59F1-521D-421A-BE78-C11473478CD5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0" name="כוכב: 7 פינות 499">
              <a:extLst>
                <a:ext uri="{FF2B5EF4-FFF2-40B4-BE49-F238E27FC236}">
                  <a16:creationId xmlns:a16="http://schemas.microsoft.com/office/drawing/2014/main" id="{6C677852-3DFF-4487-BB10-72E104F7DB78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1" name="כוכב: 4 פינות 500">
              <a:extLst>
                <a:ext uri="{FF2B5EF4-FFF2-40B4-BE49-F238E27FC236}">
                  <a16:creationId xmlns:a16="http://schemas.microsoft.com/office/drawing/2014/main" id="{97BF0366-330C-4EB6-8747-4860FEBB9FA6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2" name="כוכב: 7 פינות 501">
              <a:extLst>
                <a:ext uri="{FF2B5EF4-FFF2-40B4-BE49-F238E27FC236}">
                  <a16:creationId xmlns:a16="http://schemas.microsoft.com/office/drawing/2014/main" id="{51CBC390-82FB-45BB-8E72-F561363F12A6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3" name="כוכב: 4 פינות 502">
              <a:extLst>
                <a:ext uri="{FF2B5EF4-FFF2-40B4-BE49-F238E27FC236}">
                  <a16:creationId xmlns:a16="http://schemas.microsoft.com/office/drawing/2014/main" id="{B96BBA2A-7A44-4933-8A61-B7723C4053E4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4" name="כוכב: 7 פינות 503">
              <a:extLst>
                <a:ext uri="{FF2B5EF4-FFF2-40B4-BE49-F238E27FC236}">
                  <a16:creationId xmlns:a16="http://schemas.microsoft.com/office/drawing/2014/main" id="{17CAC838-C9D4-449A-B076-67E334EE4D71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5" name="כוכב: 4 פינות 504">
              <a:extLst>
                <a:ext uri="{FF2B5EF4-FFF2-40B4-BE49-F238E27FC236}">
                  <a16:creationId xmlns:a16="http://schemas.microsoft.com/office/drawing/2014/main" id="{BCF22902-A381-4612-8970-A5212CC74ABD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6" name="כוכב: 7 פינות 505">
              <a:extLst>
                <a:ext uri="{FF2B5EF4-FFF2-40B4-BE49-F238E27FC236}">
                  <a16:creationId xmlns:a16="http://schemas.microsoft.com/office/drawing/2014/main" id="{5E66FFA8-551C-4DDB-8DD8-2DD6E198DA3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7" name="כוכב: 4 פינות 506">
              <a:extLst>
                <a:ext uri="{FF2B5EF4-FFF2-40B4-BE49-F238E27FC236}">
                  <a16:creationId xmlns:a16="http://schemas.microsoft.com/office/drawing/2014/main" id="{5BE7D0DC-5515-4941-8CB9-718A8A4FEC45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8" name="כוכב: 4 פינות 507">
              <a:extLst>
                <a:ext uri="{FF2B5EF4-FFF2-40B4-BE49-F238E27FC236}">
                  <a16:creationId xmlns:a16="http://schemas.microsoft.com/office/drawing/2014/main" id="{6308701D-0BE2-4763-8982-DFBE7EAC1FA3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9" name="כוכב: 7 פינות 508">
              <a:extLst>
                <a:ext uri="{FF2B5EF4-FFF2-40B4-BE49-F238E27FC236}">
                  <a16:creationId xmlns:a16="http://schemas.microsoft.com/office/drawing/2014/main" id="{A316F500-94F2-4BF7-9F5E-4FEDC858700D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0" name="כוכב: 4 פינות 509">
              <a:extLst>
                <a:ext uri="{FF2B5EF4-FFF2-40B4-BE49-F238E27FC236}">
                  <a16:creationId xmlns:a16="http://schemas.microsoft.com/office/drawing/2014/main" id="{A68B122D-C4DE-4818-8844-5E0597142AE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1" name="כוכב: 7 פינות 510">
              <a:extLst>
                <a:ext uri="{FF2B5EF4-FFF2-40B4-BE49-F238E27FC236}">
                  <a16:creationId xmlns:a16="http://schemas.microsoft.com/office/drawing/2014/main" id="{7AF9DBA0-941A-4527-B672-908D156EEC3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2" name="כוכב: 4 פינות 511">
              <a:extLst>
                <a:ext uri="{FF2B5EF4-FFF2-40B4-BE49-F238E27FC236}">
                  <a16:creationId xmlns:a16="http://schemas.microsoft.com/office/drawing/2014/main" id="{5894E208-A04C-47A9-B8EE-3CB87801663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3" name="כוכב: 7 פינות 512">
              <a:extLst>
                <a:ext uri="{FF2B5EF4-FFF2-40B4-BE49-F238E27FC236}">
                  <a16:creationId xmlns:a16="http://schemas.microsoft.com/office/drawing/2014/main" id="{39FAC28E-1C4B-42DB-8B60-1FC0D03BC994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4" name="כוכב: 4 פינות 513">
              <a:extLst>
                <a:ext uri="{FF2B5EF4-FFF2-40B4-BE49-F238E27FC236}">
                  <a16:creationId xmlns:a16="http://schemas.microsoft.com/office/drawing/2014/main" id="{F565ACA0-9605-4A07-98EA-59742DF04DD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5" name="כוכב: 7 פינות 514">
              <a:extLst>
                <a:ext uri="{FF2B5EF4-FFF2-40B4-BE49-F238E27FC236}">
                  <a16:creationId xmlns:a16="http://schemas.microsoft.com/office/drawing/2014/main" id="{8EB6C41E-99FA-4C56-B5F4-072D79B909FF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6" name="כוכב: 7 פינות 515">
              <a:extLst>
                <a:ext uri="{FF2B5EF4-FFF2-40B4-BE49-F238E27FC236}">
                  <a16:creationId xmlns:a16="http://schemas.microsoft.com/office/drawing/2014/main" id="{CDD5C919-1737-4092-A0DE-D6FF80AD043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7" name="כוכב: 4 פינות 516">
              <a:extLst>
                <a:ext uri="{FF2B5EF4-FFF2-40B4-BE49-F238E27FC236}">
                  <a16:creationId xmlns:a16="http://schemas.microsoft.com/office/drawing/2014/main" id="{773D898A-4C9D-4D5B-BD9B-ABCD8B49F7B1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8" name="כוכב: 7 פינות 517">
              <a:extLst>
                <a:ext uri="{FF2B5EF4-FFF2-40B4-BE49-F238E27FC236}">
                  <a16:creationId xmlns:a16="http://schemas.microsoft.com/office/drawing/2014/main" id="{AB7A4796-8C99-4AE2-A438-EAD0BA69FD7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9" name="כוכב: 4 פינות 518">
              <a:extLst>
                <a:ext uri="{FF2B5EF4-FFF2-40B4-BE49-F238E27FC236}">
                  <a16:creationId xmlns:a16="http://schemas.microsoft.com/office/drawing/2014/main" id="{290AB413-3563-4AE3-8025-74850F1AF2C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0" name="כוכב: 7 פינות 519">
              <a:extLst>
                <a:ext uri="{FF2B5EF4-FFF2-40B4-BE49-F238E27FC236}">
                  <a16:creationId xmlns:a16="http://schemas.microsoft.com/office/drawing/2014/main" id="{F615A322-5AFD-4E5C-B93D-C40DDE0DC9B0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1" name="כוכב: 4 פינות 520">
              <a:extLst>
                <a:ext uri="{FF2B5EF4-FFF2-40B4-BE49-F238E27FC236}">
                  <a16:creationId xmlns:a16="http://schemas.microsoft.com/office/drawing/2014/main" id="{4A320F53-2144-4785-B86C-CF11D70C5F3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2" name="כוכב: 7 פינות 521">
              <a:extLst>
                <a:ext uri="{FF2B5EF4-FFF2-40B4-BE49-F238E27FC236}">
                  <a16:creationId xmlns:a16="http://schemas.microsoft.com/office/drawing/2014/main" id="{2525DD66-DE07-4A73-A72E-267C27F3387E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3" name="כוכב: 4 פינות 522">
              <a:extLst>
                <a:ext uri="{FF2B5EF4-FFF2-40B4-BE49-F238E27FC236}">
                  <a16:creationId xmlns:a16="http://schemas.microsoft.com/office/drawing/2014/main" id="{08DD95B8-8A33-4EF3-9F70-0BFCD9D14F93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24" name="קבוצה 523">
            <a:extLst>
              <a:ext uri="{FF2B5EF4-FFF2-40B4-BE49-F238E27FC236}">
                <a16:creationId xmlns:a16="http://schemas.microsoft.com/office/drawing/2014/main" id="{0D686138-5062-4665-ADDA-409933E48957}"/>
              </a:ext>
            </a:extLst>
          </p:cNvPr>
          <p:cNvGrpSpPr/>
          <p:nvPr/>
        </p:nvGrpSpPr>
        <p:grpSpPr>
          <a:xfrm>
            <a:off x="9519227" y="3046425"/>
            <a:ext cx="1457344" cy="628088"/>
            <a:chOff x="1027574" y="1283481"/>
            <a:chExt cx="1078706" cy="509584"/>
          </a:xfrm>
        </p:grpSpPr>
        <p:sp>
          <p:nvSpPr>
            <p:cNvPr id="525" name="כוכב: 7 פינות 524">
              <a:extLst>
                <a:ext uri="{FF2B5EF4-FFF2-40B4-BE49-F238E27FC236}">
                  <a16:creationId xmlns:a16="http://schemas.microsoft.com/office/drawing/2014/main" id="{1D40859D-B55D-45B4-8BAD-63808287B961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6" name="כוכב: 4 פינות 525">
              <a:extLst>
                <a:ext uri="{FF2B5EF4-FFF2-40B4-BE49-F238E27FC236}">
                  <a16:creationId xmlns:a16="http://schemas.microsoft.com/office/drawing/2014/main" id="{BF36B722-7332-4C36-ADAB-949EEB7465D5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7" name="כוכב: 7 פינות 526">
              <a:extLst>
                <a:ext uri="{FF2B5EF4-FFF2-40B4-BE49-F238E27FC236}">
                  <a16:creationId xmlns:a16="http://schemas.microsoft.com/office/drawing/2014/main" id="{8CEFDE5B-D009-460F-A059-F70DC9E17BE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8" name="כוכב: 4 פינות 527">
              <a:extLst>
                <a:ext uri="{FF2B5EF4-FFF2-40B4-BE49-F238E27FC236}">
                  <a16:creationId xmlns:a16="http://schemas.microsoft.com/office/drawing/2014/main" id="{33F7A689-8B8F-484E-9CE6-4777368EF375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9" name="כוכב: 7 פינות 528">
              <a:extLst>
                <a:ext uri="{FF2B5EF4-FFF2-40B4-BE49-F238E27FC236}">
                  <a16:creationId xmlns:a16="http://schemas.microsoft.com/office/drawing/2014/main" id="{113C33DA-C250-4AA4-AF70-D9FB0098209E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0" name="כוכב: 4 פינות 529">
              <a:extLst>
                <a:ext uri="{FF2B5EF4-FFF2-40B4-BE49-F238E27FC236}">
                  <a16:creationId xmlns:a16="http://schemas.microsoft.com/office/drawing/2014/main" id="{81E33682-69CE-4F8B-809B-1362125F14CC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1" name="כוכב: 7 פינות 530">
              <a:extLst>
                <a:ext uri="{FF2B5EF4-FFF2-40B4-BE49-F238E27FC236}">
                  <a16:creationId xmlns:a16="http://schemas.microsoft.com/office/drawing/2014/main" id="{B2D5FF7C-569D-4897-B66C-F063DB9A03F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2" name="כוכב: 4 פינות 531">
              <a:extLst>
                <a:ext uri="{FF2B5EF4-FFF2-40B4-BE49-F238E27FC236}">
                  <a16:creationId xmlns:a16="http://schemas.microsoft.com/office/drawing/2014/main" id="{782FC20B-9AD4-4D9F-827E-94977862D98F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3" name="כוכב: 4 פינות 532">
              <a:extLst>
                <a:ext uri="{FF2B5EF4-FFF2-40B4-BE49-F238E27FC236}">
                  <a16:creationId xmlns:a16="http://schemas.microsoft.com/office/drawing/2014/main" id="{C673AD36-3C81-4C63-B848-41946A837265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4" name="כוכב: 7 פינות 533">
              <a:extLst>
                <a:ext uri="{FF2B5EF4-FFF2-40B4-BE49-F238E27FC236}">
                  <a16:creationId xmlns:a16="http://schemas.microsoft.com/office/drawing/2014/main" id="{3266E981-58AB-4E18-9D00-32B4E28D26D2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5" name="כוכב: 4 פינות 534">
              <a:extLst>
                <a:ext uri="{FF2B5EF4-FFF2-40B4-BE49-F238E27FC236}">
                  <a16:creationId xmlns:a16="http://schemas.microsoft.com/office/drawing/2014/main" id="{754FA0BC-D073-486B-9F7A-00366AE329DC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6" name="כוכב: 7 פינות 535">
              <a:extLst>
                <a:ext uri="{FF2B5EF4-FFF2-40B4-BE49-F238E27FC236}">
                  <a16:creationId xmlns:a16="http://schemas.microsoft.com/office/drawing/2014/main" id="{C4E8F7A8-D8BE-4AF4-9DEB-9D50945FE554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7" name="כוכב: 4 פינות 536">
              <a:extLst>
                <a:ext uri="{FF2B5EF4-FFF2-40B4-BE49-F238E27FC236}">
                  <a16:creationId xmlns:a16="http://schemas.microsoft.com/office/drawing/2014/main" id="{67C0458B-79C9-4A38-952E-0817AC716B21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8" name="כוכב: 7 פינות 537">
              <a:extLst>
                <a:ext uri="{FF2B5EF4-FFF2-40B4-BE49-F238E27FC236}">
                  <a16:creationId xmlns:a16="http://schemas.microsoft.com/office/drawing/2014/main" id="{E8AEDF38-5A73-4EF6-9D74-8092294248E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9" name="כוכב: 4 פינות 538">
              <a:extLst>
                <a:ext uri="{FF2B5EF4-FFF2-40B4-BE49-F238E27FC236}">
                  <a16:creationId xmlns:a16="http://schemas.microsoft.com/office/drawing/2014/main" id="{ABE12B02-2038-4382-89C5-7EF4B57FF223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0" name="כוכב: 7 פינות 539">
              <a:extLst>
                <a:ext uri="{FF2B5EF4-FFF2-40B4-BE49-F238E27FC236}">
                  <a16:creationId xmlns:a16="http://schemas.microsoft.com/office/drawing/2014/main" id="{F5014A9E-42B1-48A1-B677-56808A5D125C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1" name="כוכב: 7 פינות 540">
              <a:extLst>
                <a:ext uri="{FF2B5EF4-FFF2-40B4-BE49-F238E27FC236}">
                  <a16:creationId xmlns:a16="http://schemas.microsoft.com/office/drawing/2014/main" id="{4CE181DC-E37A-4A97-961F-43F4055D43AC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2" name="כוכב: 4 פינות 541">
              <a:extLst>
                <a:ext uri="{FF2B5EF4-FFF2-40B4-BE49-F238E27FC236}">
                  <a16:creationId xmlns:a16="http://schemas.microsoft.com/office/drawing/2014/main" id="{4DA29616-EBDD-47B8-8E1E-4693202A5A5C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3" name="כוכב: 7 פינות 542">
              <a:extLst>
                <a:ext uri="{FF2B5EF4-FFF2-40B4-BE49-F238E27FC236}">
                  <a16:creationId xmlns:a16="http://schemas.microsoft.com/office/drawing/2014/main" id="{6DACA9C1-8483-452B-AF67-6E0D77FE1F5E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4" name="כוכב: 4 פינות 543">
              <a:extLst>
                <a:ext uri="{FF2B5EF4-FFF2-40B4-BE49-F238E27FC236}">
                  <a16:creationId xmlns:a16="http://schemas.microsoft.com/office/drawing/2014/main" id="{373B72B8-F731-4FAB-856B-1E1301B5134D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5" name="כוכב: 7 פינות 544">
              <a:extLst>
                <a:ext uri="{FF2B5EF4-FFF2-40B4-BE49-F238E27FC236}">
                  <a16:creationId xmlns:a16="http://schemas.microsoft.com/office/drawing/2014/main" id="{A5AADE99-AA57-4DEF-A02A-29FDE1C5D882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6" name="כוכב: 4 פינות 545">
              <a:extLst>
                <a:ext uri="{FF2B5EF4-FFF2-40B4-BE49-F238E27FC236}">
                  <a16:creationId xmlns:a16="http://schemas.microsoft.com/office/drawing/2014/main" id="{27E4DBAA-6176-4306-9276-149F0AE38770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7" name="כוכב: 7 פינות 546">
              <a:extLst>
                <a:ext uri="{FF2B5EF4-FFF2-40B4-BE49-F238E27FC236}">
                  <a16:creationId xmlns:a16="http://schemas.microsoft.com/office/drawing/2014/main" id="{24DC2621-79FB-403B-A39D-451B0432B76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8" name="כוכב: 4 פינות 547">
              <a:extLst>
                <a:ext uri="{FF2B5EF4-FFF2-40B4-BE49-F238E27FC236}">
                  <a16:creationId xmlns:a16="http://schemas.microsoft.com/office/drawing/2014/main" id="{2D876026-7E50-4969-B485-47512D872684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9" name="כוכב: 4 פינות 548">
              <a:extLst>
                <a:ext uri="{FF2B5EF4-FFF2-40B4-BE49-F238E27FC236}">
                  <a16:creationId xmlns:a16="http://schemas.microsoft.com/office/drawing/2014/main" id="{9277578B-8E4F-4EA2-960F-B9D7F793820F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0" name="כוכב: 7 פינות 549">
              <a:extLst>
                <a:ext uri="{FF2B5EF4-FFF2-40B4-BE49-F238E27FC236}">
                  <a16:creationId xmlns:a16="http://schemas.microsoft.com/office/drawing/2014/main" id="{8C663FF1-4EA3-4D9B-A876-0254F789847B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1" name="כוכב: 4 פינות 550">
              <a:extLst>
                <a:ext uri="{FF2B5EF4-FFF2-40B4-BE49-F238E27FC236}">
                  <a16:creationId xmlns:a16="http://schemas.microsoft.com/office/drawing/2014/main" id="{C8CBBB23-A2BB-4CFB-BCDB-9B179235688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2" name="כוכב: 7 פינות 551">
              <a:extLst>
                <a:ext uri="{FF2B5EF4-FFF2-40B4-BE49-F238E27FC236}">
                  <a16:creationId xmlns:a16="http://schemas.microsoft.com/office/drawing/2014/main" id="{0A5C1B1C-B352-42D9-990A-F5069244D9EF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3" name="כוכב: 4 פינות 552">
              <a:extLst>
                <a:ext uri="{FF2B5EF4-FFF2-40B4-BE49-F238E27FC236}">
                  <a16:creationId xmlns:a16="http://schemas.microsoft.com/office/drawing/2014/main" id="{FC425EE3-85C1-4297-B79B-82900AE4AB46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4" name="כוכב: 7 פינות 553">
              <a:extLst>
                <a:ext uri="{FF2B5EF4-FFF2-40B4-BE49-F238E27FC236}">
                  <a16:creationId xmlns:a16="http://schemas.microsoft.com/office/drawing/2014/main" id="{D4CA13D4-A7CE-41A8-B859-07C98CC097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5" name="כוכב: 4 פינות 554">
              <a:extLst>
                <a:ext uri="{FF2B5EF4-FFF2-40B4-BE49-F238E27FC236}">
                  <a16:creationId xmlns:a16="http://schemas.microsoft.com/office/drawing/2014/main" id="{57C6CE6D-1C27-42CE-ACE5-1D5A5B32F173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6" name="כוכב: 7 פינות 555">
              <a:extLst>
                <a:ext uri="{FF2B5EF4-FFF2-40B4-BE49-F238E27FC236}">
                  <a16:creationId xmlns:a16="http://schemas.microsoft.com/office/drawing/2014/main" id="{BBE9C328-FB70-4B5E-96FD-953C0892B27F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7" name="קבוצה 556">
            <a:extLst>
              <a:ext uri="{FF2B5EF4-FFF2-40B4-BE49-F238E27FC236}">
                <a16:creationId xmlns:a16="http://schemas.microsoft.com/office/drawing/2014/main" id="{F8F26722-9472-495F-B55B-DE1165A3FB46}"/>
              </a:ext>
            </a:extLst>
          </p:cNvPr>
          <p:cNvGrpSpPr/>
          <p:nvPr/>
        </p:nvGrpSpPr>
        <p:grpSpPr>
          <a:xfrm>
            <a:off x="7969560" y="3759056"/>
            <a:ext cx="1457344" cy="628088"/>
            <a:chOff x="1027574" y="1283481"/>
            <a:chExt cx="1078706" cy="509584"/>
          </a:xfrm>
        </p:grpSpPr>
        <p:sp>
          <p:nvSpPr>
            <p:cNvPr id="558" name="כוכב: 7 פינות 557">
              <a:extLst>
                <a:ext uri="{FF2B5EF4-FFF2-40B4-BE49-F238E27FC236}">
                  <a16:creationId xmlns:a16="http://schemas.microsoft.com/office/drawing/2014/main" id="{0BD763AF-3DA7-4031-8B98-BFFB2673A03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9" name="כוכב: 4 פינות 558">
              <a:extLst>
                <a:ext uri="{FF2B5EF4-FFF2-40B4-BE49-F238E27FC236}">
                  <a16:creationId xmlns:a16="http://schemas.microsoft.com/office/drawing/2014/main" id="{3AA5D113-CDBE-4DF8-93EB-85C605CE841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0" name="כוכב: 7 פינות 559">
              <a:extLst>
                <a:ext uri="{FF2B5EF4-FFF2-40B4-BE49-F238E27FC236}">
                  <a16:creationId xmlns:a16="http://schemas.microsoft.com/office/drawing/2014/main" id="{F8C1662A-EE02-4FAD-9AE9-8F9444D49528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1" name="כוכב: 4 פינות 560">
              <a:extLst>
                <a:ext uri="{FF2B5EF4-FFF2-40B4-BE49-F238E27FC236}">
                  <a16:creationId xmlns:a16="http://schemas.microsoft.com/office/drawing/2014/main" id="{0093D71D-9B09-4BB7-9A74-C8726CA5D382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2" name="כוכב: 7 פינות 561">
              <a:extLst>
                <a:ext uri="{FF2B5EF4-FFF2-40B4-BE49-F238E27FC236}">
                  <a16:creationId xmlns:a16="http://schemas.microsoft.com/office/drawing/2014/main" id="{68B8F768-B683-4B24-88C7-A624808FA126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3" name="כוכב: 4 פינות 562">
              <a:extLst>
                <a:ext uri="{FF2B5EF4-FFF2-40B4-BE49-F238E27FC236}">
                  <a16:creationId xmlns:a16="http://schemas.microsoft.com/office/drawing/2014/main" id="{EFF1F9A4-3E58-4AE2-8C58-3E54558BBFD4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4" name="כוכב: 7 פינות 563">
              <a:extLst>
                <a:ext uri="{FF2B5EF4-FFF2-40B4-BE49-F238E27FC236}">
                  <a16:creationId xmlns:a16="http://schemas.microsoft.com/office/drawing/2014/main" id="{9D916F1C-E43D-4B34-B5C4-21A29E7424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5" name="כוכב: 4 פינות 564">
              <a:extLst>
                <a:ext uri="{FF2B5EF4-FFF2-40B4-BE49-F238E27FC236}">
                  <a16:creationId xmlns:a16="http://schemas.microsoft.com/office/drawing/2014/main" id="{B2749EA2-43E6-4CE4-B000-782340BE81B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6" name="כוכב: 4 פינות 565">
              <a:extLst>
                <a:ext uri="{FF2B5EF4-FFF2-40B4-BE49-F238E27FC236}">
                  <a16:creationId xmlns:a16="http://schemas.microsoft.com/office/drawing/2014/main" id="{FB576AB2-DBAF-46E3-9417-DF3CCC06911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7" name="כוכב: 7 פינות 566">
              <a:extLst>
                <a:ext uri="{FF2B5EF4-FFF2-40B4-BE49-F238E27FC236}">
                  <a16:creationId xmlns:a16="http://schemas.microsoft.com/office/drawing/2014/main" id="{31AC09E1-2426-4D19-87BE-F5DE419E7A7E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8" name="כוכב: 4 פינות 567">
              <a:extLst>
                <a:ext uri="{FF2B5EF4-FFF2-40B4-BE49-F238E27FC236}">
                  <a16:creationId xmlns:a16="http://schemas.microsoft.com/office/drawing/2014/main" id="{DC685779-3843-464F-86E2-838512BFD1C2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9" name="כוכב: 7 פינות 568">
              <a:extLst>
                <a:ext uri="{FF2B5EF4-FFF2-40B4-BE49-F238E27FC236}">
                  <a16:creationId xmlns:a16="http://schemas.microsoft.com/office/drawing/2014/main" id="{01DC130B-4874-4D7A-A18C-F1182F6DD3A8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0" name="כוכב: 4 פינות 569">
              <a:extLst>
                <a:ext uri="{FF2B5EF4-FFF2-40B4-BE49-F238E27FC236}">
                  <a16:creationId xmlns:a16="http://schemas.microsoft.com/office/drawing/2014/main" id="{09AA26AB-13B2-4127-8478-4A284F1884E2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1" name="כוכב: 7 פינות 570">
              <a:extLst>
                <a:ext uri="{FF2B5EF4-FFF2-40B4-BE49-F238E27FC236}">
                  <a16:creationId xmlns:a16="http://schemas.microsoft.com/office/drawing/2014/main" id="{90B26F66-31C1-4D3D-8EE0-6C364F74B3C8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2" name="כוכב: 4 פינות 571">
              <a:extLst>
                <a:ext uri="{FF2B5EF4-FFF2-40B4-BE49-F238E27FC236}">
                  <a16:creationId xmlns:a16="http://schemas.microsoft.com/office/drawing/2014/main" id="{9CE01828-8E2A-48BB-B065-7CB0FB8720EB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3" name="כוכב: 7 פינות 572">
              <a:extLst>
                <a:ext uri="{FF2B5EF4-FFF2-40B4-BE49-F238E27FC236}">
                  <a16:creationId xmlns:a16="http://schemas.microsoft.com/office/drawing/2014/main" id="{C25C0A12-1C98-4481-A09E-2871D881BCED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4" name="כוכב: 7 פינות 573">
              <a:extLst>
                <a:ext uri="{FF2B5EF4-FFF2-40B4-BE49-F238E27FC236}">
                  <a16:creationId xmlns:a16="http://schemas.microsoft.com/office/drawing/2014/main" id="{6F1037BD-D657-4316-99E7-82C6E9E42E58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5" name="כוכב: 4 פינות 574">
              <a:extLst>
                <a:ext uri="{FF2B5EF4-FFF2-40B4-BE49-F238E27FC236}">
                  <a16:creationId xmlns:a16="http://schemas.microsoft.com/office/drawing/2014/main" id="{1222D93E-E768-49DF-9A4F-ACA61A832E5D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6" name="כוכב: 7 פינות 575">
              <a:extLst>
                <a:ext uri="{FF2B5EF4-FFF2-40B4-BE49-F238E27FC236}">
                  <a16:creationId xmlns:a16="http://schemas.microsoft.com/office/drawing/2014/main" id="{65116B18-C7D3-4C77-8D07-DED7534FF9D6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7" name="כוכב: 4 פינות 576">
              <a:extLst>
                <a:ext uri="{FF2B5EF4-FFF2-40B4-BE49-F238E27FC236}">
                  <a16:creationId xmlns:a16="http://schemas.microsoft.com/office/drawing/2014/main" id="{DB03A2D6-735F-4F0C-89A3-93F50E383307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8" name="כוכב: 7 פינות 577">
              <a:extLst>
                <a:ext uri="{FF2B5EF4-FFF2-40B4-BE49-F238E27FC236}">
                  <a16:creationId xmlns:a16="http://schemas.microsoft.com/office/drawing/2014/main" id="{441265F0-9CC1-4770-B148-D35EC9575B48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9" name="כוכב: 4 פינות 578">
              <a:extLst>
                <a:ext uri="{FF2B5EF4-FFF2-40B4-BE49-F238E27FC236}">
                  <a16:creationId xmlns:a16="http://schemas.microsoft.com/office/drawing/2014/main" id="{25A703A7-4187-4FC4-924E-2AC584355C86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0" name="כוכב: 7 פינות 579">
              <a:extLst>
                <a:ext uri="{FF2B5EF4-FFF2-40B4-BE49-F238E27FC236}">
                  <a16:creationId xmlns:a16="http://schemas.microsoft.com/office/drawing/2014/main" id="{4C6272A0-9B7A-4057-86B2-6E49B0268BA5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1" name="כוכב: 4 פינות 580">
              <a:extLst>
                <a:ext uri="{FF2B5EF4-FFF2-40B4-BE49-F238E27FC236}">
                  <a16:creationId xmlns:a16="http://schemas.microsoft.com/office/drawing/2014/main" id="{7D1E28A4-9132-48ED-9832-72C14AE7EF0B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2" name="כוכב: 4 פינות 581">
              <a:extLst>
                <a:ext uri="{FF2B5EF4-FFF2-40B4-BE49-F238E27FC236}">
                  <a16:creationId xmlns:a16="http://schemas.microsoft.com/office/drawing/2014/main" id="{0E27822E-1B63-4EE5-AC6F-6F85423380E0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3" name="כוכב: 7 פינות 582">
              <a:extLst>
                <a:ext uri="{FF2B5EF4-FFF2-40B4-BE49-F238E27FC236}">
                  <a16:creationId xmlns:a16="http://schemas.microsoft.com/office/drawing/2014/main" id="{C9EDC96F-F338-4A18-9EFD-9E544022E731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4" name="כוכב: 4 פינות 583">
              <a:extLst>
                <a:ext uri="{FF2B5EF4-FFF2-40B4-BE49-F238E27FC236}">
                  <a16:creationId xmlns:a16="http://schemas.microsoft.com/office/drawing/2014/main" id="{91980538-925C-4DB6-952A-49702A4BF5AB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5" name="כוכב: 7 פינות 584">
              <a:extLst>
                <a:ext uri="{FF2B5EF4-FFF2-40B4-BE49-F238E27FC236}">
                  <a16:creationId xmlns:a16="http://schemas.microsoft.com/office/drawing/2014/main" id="{703500F7-D711-49D6-9A40-75D586699618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6" name="כוכב: 4 פינות 585">
              <a:extLst>
                <a:ext uri="{FF2B5EF4-FFF2-40B4-BE49-F238E27FC236}">
                  <a16:creationId xmlns:a16="http://schemas.microsoft.com/office/drawing/2014/main" id="{43295AB9-0BB9-4EA9-BD12-0BC3F4B489B3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7" name="כוכב: 7 פינות 586">
              <a:extLst>
                <a:ext uri="{FF2B5EF4-FFF2-40B4-BE49-F238E27FC236}">
                  <a16:creationId xmlns:a16="http://schemas.microsoft.com/office/drawing/2014/main" id="{49BB413E-0BFF-41FF-A8D9-BA04ABCF2E13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8" name="כוכב: 4 פינות 587">
              <a:extLst>
                <a:ext uri="{FF2B5EF4-FFF2-40B4-BE49-F238E27FC236}">
                  <a16:creationId xmlns:a16="http://schemas.microsoft.com/office/drawing/2014/main" id="{64324CA0-E143-47A6-A8A1-6AE407DAEF37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9" name="כוכב: 7 פינות 588">
              <a:extLst>
                <a:ext uri="{FF2B5EF4-FFF2-40B4-BE49-F238E27FC236}">
                  <a16:creationId xmlns:a16="http://schemas.microsoft.com/office/drawing/2014/main" id="{028C585C-F1BA-40C8-8BCD-A3E6C3C39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0" name="קבוצה 589">
            <a:extLst>
              <a:ext uri="{FF2B5EF4-FFF2-40B4-BE49-F238E27FC236}">
                <a16:creationId xmlns:a16="http://schemas.microsoft.com/office/drawing/2014/main" id="{DABAFAF3-5FE3-4AA9-91F2-F6F82AAD375F}"/>
              </a:ext>
            </a:extLst>
          </p:cNvPr>
          <p:cNvGrpSpPr/>
          <p:nvPr/>
        </p:nvGrpSpPr>
        <p:grpSpPr>
          <a:xfrm>
            <a:off x="9516010" y="3755971"/>
            <a:ext cx="1457344" cy="628088"/>
            <a:chOff x="1027574" y="1283481"/>
            <a:chExt cx="1078706" cy="509584"/>
          </a:xfrm>
        </p:grpSpPr>
        <p:sp>
          <p:nvSpPr>
            <p:cNvPr id="591" name="כוכב: 7 פינות 590">
              <a:extLst>
                <a:ext uri="{FF2B5EF4-FFF2-40B4-BE49-F238E27FC236}">
                  <a16:creationId xmlns:a16="http://schemas.microsoft.com/office/drawing/2014/main" id="{9221C16D-79CF-416F-A315-DD6E37B118AA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2" name="כוכב: 4 פינות 591">
              <a:extLst>
                <a:ext uri="{FF2B5EF4-FFF2-40B4-BE49-F238E27FC236}">
                  <a16:creationId xmlns:a16="http://schemas.microsoft.com/office/drawing/2014/main" id="{942C65C1-E958-4CE9-839F-FCA5DC661089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3" name="כוכב: 7 פינות 592">
              <a:extLst>
                <a:ext uri="{FF2B5EF4-FFF2-40B4-BE49-F238E27FC236}">
                  <a16:creationId xmlns:a16="http://schemas.microsoft.com/office/drawing/2014/main" id="{95B3272B-4DA7-4C7B-A868-EC20A3735893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4" name="כוכב: 4 פינות 593">
              <a:extLst>
                <a:ext uri="{FF2B5EF4-FFF2-40B4-BE49-F238E27FC236}">
                  <a16:creationId xmlns:a16="http://schemas.microsoft.com/office/drawing/2014/main" id="{72D75F66-6460-444B-8C36-41F99E209781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5" name="כוכב: 7 פינות 594">
              <a:extLst>
                <a:ext uri="{FF2B5EF4-FFF2-40B4-BE49-F238E27FC236}">
                  <a16:creationId xmlns:a16="http://schemas.microsoft.com/office/drawing/2014/main" id="{BEE02F74-E06E-4622-973B-B281F502117A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6" name="כוכב: 4 פינות 595">
              <a:extLst>
                <a:ext uri="{FF2B5EF4-FFF2-40B4-BE49-F238E27FC236}">
                  <a16:creationId xmlns:a16="http://schemas.microsoft.com/office/drawing/2014/main" id="{4A5DF6D9-25E7-4E22-8BEF-630012723390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7" name="כוכב: 7 פינות 596">
              <a:extLst>
                <a:ext uri="{FF2B5EF4-FFF2-40B4-BE49-F238E27FC236}">
                  <a16:creationId xmlns:a16="http://schemas.microsoft.com/office/drawing/2014/main" id="{C02916EF-0B89-4DCA-BDB3-A92BD55BC960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8" name="כוכב: 4 פינות 597">
              <a:extLst>
                <a:ext uri="{FF2B5EF4-FFF2-40B4-BE49-F238E27FC236}">
                  <a16:creationId xmlns:a16="http://schemas.microsoft.com/office/drawing/2014/main" id="{36428DFC-59C8-4B75-A30A-1BB7AB85422A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9" name="כוכב: 4 פינות 598">
              <a:extLst>
                <a:ext uri="{FF2B5EF4-FFF2-40B4-BE49-F238E27FC236}">
                  <a16:creationId xmlns:a16="http://schemas.microsoft.com/office/drawing/2014/main" id="{B107352D-C1EC-4856-8409-7F66429B543D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0" name="כוכב: 7 פינות 599">
              <a:extLst>
                <a:ext uri="{FF2B5EF4-FFF2-40B4-BE49-F238E27FC236}">
                  <a16:creationId xmlns:a16="http://schemas.microsoft.com/office/drawing/2014/main" id="{5CE78B69-497C-4CF3-A5F8-A17E0A9820D1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1" name="כוכב: 4 פינות 600">
              <a:extLst>
                <a:ext uri="{FF2B5EF4-FFF2-40B4-BE49-F238E27FC236}">
                  <a16:creationId xmlns:a16="http://schemas.microsoft.com/office/drawing/2014/main" id="{875567CE-0363-4CD9-B917-9406EAF4642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2" name="כוכב: 7 פינות 601">
              <a:extLst>
                <a:ext uri="{FF2B5EF4-FFF2-40B4-BE49-F238E27FC236}">
                  <a16:creationId xmlns:a16="http://schemas.microsoft.com/office/drawing/2014/main" id="{70E23461-6281-437B-BDE3-4E3E0F27592E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3" name="כוכב: 4 פינות 602">
              <a:extLst>
                <a:ext uri="{FF2B5EF4-FFF2-40B4-BE49-F238E27FC236}">
                  <a16:creationId xmlns:a16="http://schemas.microsoft.com/office/drawing/2014/main" id="{029771AC-E06D-4C23-B5F4-6E511CD7C036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4" name="כוכב: 7 פינות 603">
              <a:extLst>
                <a:ext uri="{FF2B5EF4-FFF2-40B4-BE49-F238E27FC236}">
                  <a16:creationId xmlns:a16="http://schemas.microsoft.com/office/drawing/2014/main" id="{4162F9A5-3404-4959-A762-ECC1833B2746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5" name="כוכב: 4 פינות 604">
              <a:extLst>
                <a:ext uri="{FF2B5EF4-FFF2-40B4-BE49-F238E27FC236}">
                  <a16:creationId xmlns:a16="http://schemas.microsoft.com/office/drawing/2014/main" id="{0B6465E7-91E8-417E-8072-9323BF0F45A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6" name="כוכב: 7 פינות 605">
              <a:extLst>
                <a:ext uri="{FF2B5EF4-FFF2-40B4-BE49-F238E27FC236}">
                  <a16:creationId xmlns:a16="http://schemas.microsoft.com/office/drawing/2014/main" id="{2CE7613E-9CC1-49F5-8122-8DD7CC438ADE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7" name="כוכב: 7 פינות 606">
              <a:extLst>
                <a:ext uri="{FF2B5EF4-FFF2-40B4-BE49-F238E27FC236}">
                  <a16:creationId xmlns:a16="http://schemas.microsoft.com/office/drawing/2014/main" id="{1DB25E42-0EC4-43A1-9B59-BD68F4A01DA5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8" name="כוכב: 4 פינות 607">
              <a:extLst>
                <a:ext uri="{FF2B5EF4-FFF2-40B4-BE49-F238E27FC236}">
                  <a16:creationId xmlns:a16="http://schemas.microsoft.com/office/drawing/2014/main" id="{477F91AB-6106-40DA-BAA4-F90315D2FAB5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9" name="כוכב: 7 פינות 608">
              <a:extLst>
                <a:ext uri="{FF2B5EF4-FFF2-40B4-BE49-F238E27FC236}">
                  <a16:creationId xmlns:a16="http://schemas.microsoft.com/office/drawing/2014/main" id="{44881CDE-F02F-4DB4-B6F0-38C3D02F218D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0" name="כוכב: 4 פינות 609">
              <a:extLst>
                <a:ext uri="{FF2B5EF4-FFF2-40B4-BE49-F238E27FC236}">
                  <a16:creationId xmlns:a16="http://schemas.microsoft.com/office/drawing/2014/main" id="{1E5C45FF-2661-431A-85A2-130EA9F66075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1" name="כוכב: 7 פינות 610">
              <a:extLst>
                <a:ext uri="{FF2B5EF4-FFF2-40B4-BE49-F238E27FC236}">
                  <a16:creationId xmlns:a16="http://schemas.microsoft.com/office/drawing/2014/main" id="{AE9AD018-A566-4C8F-B4DC-78853FA9937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2" name="כוכב: 4 פינות 611">
              <a:extLst>
                <a:ext uri="{FF2B5EF4-FFF2-40B4-BE49-F238E27FC236}">
                  <a16:creationId xmlns:a16="http://schemas.microsoft.com/office/drawing/2014/main" id="{656981E9-A8AC-4243-8989-DAA50B0D757D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3" name="כוכב: 7 פינות 612">
              <a:extLst>
                <a:ext uri="{FF2B5EF4-FFF2-40B4-BE49-F238E27FC236}">
                  <a16:creationId xmlns:a16="http://schemas.microsoft.com/office/drawing/2014/main" id="{F13BCE3C-036E-4D83-9F76-E03B17839F71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4" name="כוכב: 4 פינות 613">
              <a:extLst>
                <a:ext uri="{FF2B5EF4-FFF2-40B4-BE49-F238E27FC236}">
                  <a16:creationId xmlns:a16="http://schemas.microsoft.com/office/drawing/2014/main" id="{83915A47-FF2A-4DAE-8E17-F3ED506A29F3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5" name="כוכב: 4 פינות 614">
              <a:extLst>
                <a:ext uri="{FF2B5EF4-FFF2-40B4-BE49-F238E27FC236}">
                  <a16:creationId xmlns:a16="http://schemas.microsoft.com/office/drawing/2014/main" id="{C1BF5F32-6A6C-4D7D-B4DA-1094B64CA24B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6" name="כוכב: 7 פינות 615">
              <a:extLst>
                <a:ext uri="{FF2B5EF4-FFF2-40B4-BE49-F238E27FC236}">
                  <a16:creationId xmlns:a16="http://schemas.microsoft.com/office/drawing/2014/main" id="{E23AA84E-FFE0-41FE-9F83-D6F3406391EE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7" name="כוכב: 4 פינות 616">
              <a:extLst>
                <a:ext uri="{FF2B5EF4-FFF2-40B4-BE49-F238E27FC236}">
                  <a16:creationId xmlns:a16="http://schemas.microsoft.com/office/drawing/2014/main" id="{5C017A37-2AE3-4EDC-9ED7-B9EB059BA85C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8" name="כוכב: 7 פינות 617">
              <a:extLst>
                <a:ext uri="{FF2B5EF4-FFF2-40B4-BE49-F238E27FC236}">
                  <a16:creationId xmlns:a16="http://schemas.microsoft.com/office/drawing/2014/main" id="{1063E3C3-F52F-4D74-9D0A-30B5D85F4CAC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9" name="כוכב: 4 פינות 618">
              <a:extLst>
                <a:ext uri="{FF2B5EF4-FFF2-40B4-BE49-F238E27FC236}">
                  <a16:creationId xmlns:a16="http://schemas.microsoft.com/office/drawing/2014/main" id="{211FDEC6-53EB-4582-ABCC-6C2F37F0ABFD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0" name="כוכב: 7 פינות 619">
              <a:extLst>
                <a:ext uri="{FF2B5EF4-FFF2-40B4-BE49-F238E27FC236}">
                  <a16:creationId xmlns:a16="http://schemas.microsoft.com/office/drawing/2014/main" id="{BF938172-13B9-4C2C-BEB9-7300300FF0F5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1" name="כוכב: 4 פינות 620">
              <a:extLst>
                <a:ext uri="{FF2B5EF4-FFF2-40B4-BE49-F238E27FC236}">
                  <a16:creationId xmlns:a16="http://schemas.microsoft.com/office/drawing/2014/main" id="{47C0A09B-2AD4-44B3-A3D2-F0BE1D931342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2" name="כוכב: 7 פינות 621">
              <a:extLst>
                <a:ext uri="{FF2B5EF4-FFF2-40B4-BE49-F238E27FC236}">
                  <a16:creationId xmlns:a16="http://schemas.microsoft.com/office/drawing/2014/main" id="{00C70C33-F21A-43A9-8BED-A085C127718C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4" name="קבוצה 623">
            <a:extLst>
              <a:ext uri="{FF2B5EF4-FFF2-40B4-BE49-F238E27FC236}">
                <a16:creationId xmlns:a16="http://schemas.microsoft.com/office/drawing/2014/main" id="{3990BAFF-6AE5-4557-910D-B7CC3E324E52}"/>
              </a:ext>
            </a:extLst>
          </p:cNvPr>
          <p:cNvGrpSpPr/>
          <p:nvPr/>
        </p:nvGrpSpPr>
        <p:grpSpPr>
          <a:xfrm>
            <a:off x="7973896" y="4828041"/>
            <a:ext cx="1457344" cy="628088"/>
            <a:chOff x="1031144" y="559589"/>
            <a:chExt cx="1078706" cy="509584"/>
          </a:xfrm>
        </p:grpSpPr>
        <p:sp>
          <p:nvSpPr>
            <p:cNvPr id="724" name="כוכב: 4 פינות 723">
              <a:extLst>
                <a:ext uri="{FF2B5EF4-FFF2-40B4-BE49-F238E27FC236}">
                  <a16:creationId xmlns:a16="http://schemas.microsoft.com/office/drawing/2014/main" id="{4035CF5A-BBA2-480F-910F-C2E1E62512AB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5" name="כוכב: 7 פינות 724">
              <a:extLst>
                <a:ext uri="{FF2B5EF4-FFF2-40B4-BE49-F238E27FC236}">
                  <a16:creationId xmlns:a16="http://schemas.microsoft.com/office/drawing/2014/main" id="{79880199-83DE-4921-868F-BBA0F79CFF6C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6" name="כוכב: 4 פינות 725">
              <a:extLst>
                <a:ext uri="{FF2B5EF4-FFF2-40B4-BE49-F238E27FC236}">
                  <a16:creationId xmlns:a16="http://schemas.microsoft.com/office/drawing/2014/main" id="{55A6FB96-B16D-4930-9F45-DE2E5ACC3BB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7" name="כוכב: 7 פינות 726">
              <a:extLst>
                <a:ext uri="{FF2B5EF4-FFF2-40B4-BE49-F238E27FC236}">
                  <a16:creationId xmlns:a16="http://schemas.microsoft.com/office/drawing/2014/main" id="{1384207D-61A7-465D-9A50-95BD485BAFC5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8" name="כוכב: 4 פינות 727">
              <a:extLst>
                <a:ext uri="{FF2B5EF4-FFF2-40B4-BE49-F238E27FC236}">
                  <a16:creationId xmlns:a16="http://schemas.microsoft.com/office/drawing/2014/main" id="{72F91208-AAD8-415D-AF4C-FFB252132752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9" name="כוכב: 7 פינות 728">
              <a:extLst>
                <a:ext uri="{FF2B5EF4-FFF2-40B4-BE49-F238E27FC236}">
                  <a16:creationId xmlns:a16="http://schemas.microsoft.com/office/drawing/2014/main" id="{A65D1145-2D76-4037-9938-D70F03B9E21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0" name="כוכב: 4 פינות 729">
              <a:extLst>
                <a:ext uri="{FF2B5EF4-FFF2-40B4-BE49-F238E27FC236}">
                  <a16:creationId xmlns:a16="http://schemas.microsoft.com/office/drawing/2014/main" id="{A36FB07F-0EA9-49FD-9096-FD395D27FA4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1" name="כוכב: 7 פינות 730">
              <a:extLst>
                <a:ext uri="{FF2B5EF4-FFF2-40B4-BE49-F238E27FC236}">
                  <a16:creationId xmlns:a16="http://schemas.microsoft.com/office/drawing/2014/main" id="{AC0490FD-1622-404B-8F1F-195738F7498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2" name="כוכב: 7 פינות 731">
              <a:extLst>
                <a:ext uri="{FF2B5EF4-FFF2-40B4-BE49-F238E27FC236}">
                  <a16:creationId xmlns:a16="http://schemas.microsoft.com/office/drawing/2014/main" id="{6D6B104E-7AD9-4EA8-ADEC-2A69E6FA8E0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3" name="כוכב: 4 פינות 732">
              <a:extLst>
                <a:ext uri="{FF2B5EF4-FFF2-40B4-BE49-F238E27FC236}">
                  <a16:creationId xmlns:a16="http://schemas.microsoft.com/office/drawing/2014/main" id="{AE14D477-0710-4FDA-A277-B43E3F1C68E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4" name="כוכב: 7 פינות 733">
              <a:extLst>
                <a:ext uri="{FF2B5EF4-FFF2-40B4-BE49-F238E27FC236}">
                  <a16:creationId xmlns:a16="http://schemas.microsoft.com/office/drawing/2014/main" id="{C2221F80-63BE-47C9-AEC3-CF55A239607A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5" name="כוכב: 4 פינות 734">
              <a:extLst>
                <a:ext uri="{FF2B5EF4-FFF2-40B4-BE49-F238E27FC236}">
                  <a16:creationId xmlns:a16="http://schemas.microsoft.com/office/drawing/2014/main" id="{71FAED57-2D35-4909-8BBD-03FCAC19B7BD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6" name="כוכב: 7 פינות 735">
              <a:extLst>
                <a:ext uri="{FF2B5EF4-FFF2-40B4-BE49-F238E27FC236}">
                  <a16:creationId xmlns:a16="http://schemas.microsoft.com/office/drawing/2014/main" id="{DF892663-99D7-4010-BFD3-37E67F4CF3E5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7" name="כוכב: 4 פינות 736">
              <a:extLst>
                <a:ext uri="{FF2B5EF4-FFF2-40B4-BE49-F238E27FC236}">
                  <a16:creationId xmlns:a16="http://schemas.microsoft.com/office/drawing/2014/main" id="{BDC4B5EF-D687-409B-8E39-B322DD023506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8" name="כוכב: 7 פינות 737">
              <a:extLst>
                <a:ext uri="{FF2B5EF4-FFF2-40B4-BE49-F238E27FC236}">
                  <a16:creationId xmlns:a16="http://schemas.microsoft.com/office/drawing/2014/main" id="{A4169464-D76A-4BBC-A8F7-8755AAF58490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9" name="כוכב: 4 פינות 738">
              <a:extLst>
                <a:ext uri="{FF2B5EF4-FFF2-40B4-BE49-F238E27FC236}">
                  <a16:creationId xmlns:a16="http://schemas.microsoft.com/office/drawing/2014/main" id="{9DF022C1-AD83-42AC-AE13-32BB576B4AD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0" name="כוכב: 4 פינות 739">
              <a:extLst>
                <a:ext uri="{FF2B5EF4-FFF2-40B4-BE49-F238E27FC236}">
                  <a16:creationId xmlns:a16="http://schemas.microsoft.com/office/drawing/2014/main" id="{6405A115-1E07-4121-B843-95D303A3D2D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1" name="כוכב: 7 פינות 740">
              <a:extLst>
                <a:ext uri="{FF2B5EF4-FFF2-40B4-BE49-F238E27FC236}">
                  <a16:creationId xmlns:a16="http://schemas.microsoft.com/office/drawing/2014/main" id="{B4B81D0D-F89F-40F7-8159-A75691D697A8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2" name="כוכב: 4 פינות 741">
              <a:extLst>
                <a:ext uri="{FF2B5EF4-FFF2-40B4-BE49-F238E27FC236}">
                  <a16:creationId xmlns:a16="http://schemas.microsoft.com/office/drawing/2014/main" id="{CF76F112-11D9-485E-AAB1-AE2EB8010F70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3" name="כוכב: 7 פינות 742">
              <a:extLst>
                <a:ext uri="{FF2B5EF4-FFF2-40B4-BE49-F238E27FC236}">
                  <a16:creationId xmlns:a16="http://schemas.microsoft.com/office/drawing/2014/main" id="{C8A0BAFA-E671-4377-BD9A-DD3184EAAB7D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4" name="כוכב: 4 פינות 743">
              <a:extLst>
                <a:ext uri="{FF2B5EF4-FFF2-40B4-BE49-F238E27FC236}">
                  <a16:creationId xmlns:a16="http://schemas.microsoft.com/office/drawing/2014/main" id="{FB08C8C0-7024-4929-AF8F-220385ADBF99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5" name="כוכב: 7 פינות 744">
              <a:extLst>
                <a:ext uri="{FF2B5EF4-FFF2-40B4-BE49-F238E27FC236}">
                  <a16:creationId xmlns:a16="http://schemas.microsoft.com/office/drawing/2014/main" id="{7D96237E-BF73-4148-AF62-80073F0603D1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6" name="כוכב: 4 פינות 745">
              <a:extLst>
                <a:ext uri="{FF2B5EF4-FFF2-40B4-BE49-F238E27FC236}">
                  <a16:creationId xmlns:a16="http://schemas.microsoft.com/office/drawing/2014/main" id="{B4379DAA-29FB-4453-B059-FA6FBE146EC3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7" name="כוכב: 7 פינות 746">
              <a:extLst>
                <a:ext uri="{FF2B5EF4-FFF2-40B4-BE49-F238E27FC236}">
                  <a16:creationId xmlns:a16="http://schemas.microsoft.com/office/drawing/2014/main" id="{ED6E4072-EB43-433C-BF4C-FEAC1787C1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8" name="כוכב: 7 פינות 747">
              <a:extLst>
                <a:ext uri="{FF2B5EF4-FFF2-40B4-BE49-F238E27FC236}">
                  <a16:creationId xmlns:a16="http://schemas.microsoft.com/office/drawing/2014/main" id="{1C4B57DC-72BF-4277-BC3A-4127712DB1E8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9" name="כוכב: 4 פינות 748">
              <a:extLst>
                <a:ext uri="{FF2B5EF4-FFF2-40B4-BE49-F238E27FC236}">
                  <a16:creationId xmlns:a16="http://schemas.microsoft.com/office/drawing/2014/main" id="{37C4FA68-3978-47D0-B9D2-F12DD5D7578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0" name="כוכב: 7 פינות 749">
              <a:extLst>
                <a:ext uri="{FF2B5EF4-FFF2-40B4-BE49-F238E27FC236}">
                  <a16:creationId xmlns:a16="http://schemas.microsoft.com/office/drawing/2014/main" id="{4E024CD2-CBF5-4DB2-877D-A3839C76A27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1" name="כוכב: 4 פינות 750">
              <a:extLst>
                <a:ext uri="{FF2B5EF4-FFF2-40B4-BE49-F238E27FC236}">
                  <a16:creationId xmlns:a16="http://schemas.microsoft.com/office/drawing/2014/main" id="{D3D15752-B547-4D03-82BF-71D28D92059A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2" name="כוכב: 7 פינות 751">
              <a:extLst>
                <a:ext uri="{FF2B5EF4-FFF2-40B4-BE49-F238E27FC236}">
                  <a16:creationId xmlns:a16="http://schemas.microsoft.com/office/drawing/2014/main" id="{62DBFA3C-E9C8-46D5-9F11-5D433C012EC3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3" name="כוכב: 4 פינות 752">
              <a:extLst>
                <a:ext uri="{FF2B5EF4-FFF2-40B4-BE49-F238E27FC236}">
                  <a16:creationId xmlns:a16="http://schemas.microsoft.com/office/drawing/2014/main" id="{7CC28801-FF1F-4C69-99E2-8B27888F1E9F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4" name="כוכב: 7 פינות 753">
              <a:extLst>
                <a:ext uri="{FF2B5EF4-FFF2-40B4-BE49-F238E27FC236}">
                  <a16:creationId xmlns:a16="http://schemas.microsoft.com/office/drawing/2014/main" id="{51BE0B9F-F383-4196-B94F-D7DBE614D513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5" name="כוכב: 4 פינות 754">
              <a:extLst>
                <a:ext uri="{FF2B5EF4-FFF2-40B4-BE49-F238E27FC236}">
                  <a16:creationId xmlns:a16="http://schemas.microsoft.com/office/drawing/2014/main" id="{B10AB579-B307-48DD-AF0E-F044CCF93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5" name="קבוצה 624">
            <a:extLst>
              <a:ext uri="{FF2B5EF4-FFF2-40B4-BE49-F238E27FC236}">
                <a16:creationId xmlns:a16="http://schemas.microsoft.com/office/drawing/2014/main" id="{75591EED-4782-4F4E-BED7-316AF8594C57}"/>
              </a:ext>
            </a:extLst>
          </p:cNvPr>
          <p:cNvGrpSpPr/>
          <p:nvPr/>
        </p:nvGrpSpPr>
        <p:grpSpPr>
          <a:xfrm>
            <a:off x="9517119" y="4828645"/>
            <a:ext cx="1457344" cy="628088"/>
            <a:chOff x="1031144" y="559589"/>
            <a:chExt cx="1078706" cy="509584"/>
          </a:xfrm>
        </p:grpSpPr>
        <p:sp>
          <p:nvSpPr>
            <p:cNvPr id="692" name="כוכב: 4 פינות 691">
              <a:extLst>
                <a:ext uri="{FF2B5EF4-FFF2-40B4-BE49-F238E27FC236}">
                  <a16:creationId xmlns:a16="http://schemas.microsoft.com/office/drawing/2014/main" id="{C1C939D3-31E6-4812-9B0B-24C264AD3436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3" name="כוכב: 7 פינות 692">
              <a:extLst>
                <a:ext uri="{FF2B5EF4-FFF2-40B4-BE49-F238E27FC236}">
                  <a16:creationId xmlns:a16="http://schemas.microsoft.com/office/drawing/2014/main" id="{F86975F8-C735-4740-BE09-4712064F139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4" name="כוכב: 4 פינות 693">
              <a:extLst>
                <a:ext uri="{FF2B5EF4-FFF2-40B4-BE49-F238E27FC236}">
                  <a16:creationId xmlns:a16="http://schemas.microsoft.com/office/drawing/2014/main" id="{7A0EFB7F-FB02-486C-A20F-532270C9C49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5" name="כוכב: 7 פינות 694">
              <a:extLst>
                <a:ext uri="{FF2B5EF4-FFF2-40B4-BE49-F238E27FC236}">
                  <a16:creationId xmlns:a16="http://schemas.microsoft.com/office/drawing/2014/main" id="{A9ADD6E6-3462-426D-B292-F8151AF2411D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6" name="כוכב: 4 פינות 695">
              <a:extLst>
                <a:ext uri="{FF2B5EF4-FFF2-40B4-BE49-F238E27FC236}">
                  <a16:creationId xmlns:a16="http://schemas.microsoft.com/office/drawing/2014/main" id="{724D446D-BC28-487C-BFC2-ED2566F2615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7" name="כוכב: 7 פינות 696">
              <a:extLst>
                <a:ext uri="{FF2B5EF4-FFF2-40B4-BE49-F238E27FC236}">
                  <a16:creationId xmlns:a16="http://schemas.microsoft.com/office/drawing/2014/main" id="{0F0D2FB6-48C3-40B7-BAB4-BA2179198C3B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8" name="כוכב: 4 פינות 697">
              <a:extLst>
                <a:ext uri="{FF2B5EF4-FFF2-40B4-BE49-F238E27FC236}">
                  <a16:creationId xmlns:a16="http://schemas.microsoft.com/office/drawing/2014/main" id="{B06296B6-C05D-4CD0-874C-91886C0DC48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9" name="כוכב: 7 פינות 698">
              <a:extLst>
                <a:ext uri="{FF2B5EF4-FFF2-40B4-BE49-F238E27FC236}">
                  <a16:creationId xmlns:a16="http://schemas.microsoft.com/office/drawing/2014/main" id="{7D2DD3B4-B4F4-41C6-8E05-C2D589FAED1C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0" name="כוכב: 7 פינות 699">
              <a:extLst>
                <a:ext uri="{FF2B5EF4-FFF2-40B4-BE49-F238E27FC236}">
                  <a16:creationId xmlns:a16="http://schemas.microsoft.com/office/drawing/2014/main" id="{C563ADCA-E16D-41ED-9634-D53D0A18CF0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1" name="כוכב: 4 פינות 700">
              <a:extLst>
                <a:ext uri="{FF2B5EF4-FFF2-40B4-BE49-F238E27FC236}">
                  <a16:creationId xmlns:a16="http://schemas.microsoft.com/office/drawing/2014/main" id="{ADC38097-8462-448A-B3F3-C04F5453729F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2" name="כוכב: 7 פינות 701">
              <a:extLst>
                <a:ext uri="{FF2B5EF4-FFF2-40B4-BE49-F238E27FC236}">
                  <a16:creationId xmlns:a16="http://schemas.microsoft.com/office/drawing/2014/main" id="{632E5C32-CB7B-4F0F-91BF-1AA587093D3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3" name="כוכב: 4 פינות 702">
              <a:extLst>
                <a:ext uri="{FF2B5EF4-FFF2-40B4-BE49-F238E27FC236}">
                  <a16:creationId xmlns:a16="http://schemas.microsoft.com/office/drawing/2014/main" id="{524DD26E-EE11-4A83-8D76-695A4CEC3C49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4" name="כוכב: 7 פינות 703">
              <a:extLst>
                <a:ext uri="{FF2B5EF4-FFF2-40B4-BE49-F238E27FC236}">
                  <a16:creationId xmlns:a16="http://schemas.microsoft.com/office/drawing/2014/main" id="{F0CAF106-4648-4EF8-95CA-94B0683F39FF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5" name="כוכב: 4 פינות 704">
              <a:extLst>
                <a:ext uri="{FF2B5EF4-FFF2-40B4-BE49-F238E27FC236}">
                  <a16:creationId xmlns:a16="http://schemas.microsoft.com/office/drawing/2014/main" id="{B391D6D4-0FAA-4D21-92C6-4BCEABC1791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6" name="כוכב: 7 פינות 705">
              <a:extLst>
                <a:ext uri="{FF2B5EF4-FFF2-40B4-BE49-F238E27FC236}">
                  <a16:creationId xmlns:a16="http://schemas.microsoft.com/office/drawing/2014/main" id="{AACE9133-9E8E-4E43-99C2-7EC7F025999C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7" name="כוכב: 4 פינות 706">
              <a:extLst>
                <a:ext uri="{FF2B5EF4-FFF2-40B4-BE49-F238E27FC236}">
                  <a16:creationId xmlns:a16="http://schemas.microsoft.com/office/drawing/2014/main" id="{EF45C482-7577-469A-8216-EF1D2F8F90B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8" name="כוכב: 4 פינות 707">
              <a:extLst>
                <a:ext uri="{FF2B5EF4-FFF2-40B4-BE49-F238E27FC236}">
                  <a16:creationId xmlns:a16="http://schemas.microsoft.com/office/drawing/2014/main" id="{5C7BBCAF-ACE8-4741-82FA-11A5942B8311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9" name="כוכב: 7 פינות 708">
              <a:extLst>
                <a:ext uri="{FF2B5EF4-FFF2-40B4-BE49-F238E27FC236}">
                  <a16:creationId xmlns:a16="http://schemas.microsoft.com/office/drawing/2014/main" id="{B3EF3F1A-EEC0-4E07-8AFC-AF116AA9FA99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0" name="כוכב: 4 פינות 709">
              <a:extLst>
                <a:ext uri="{FF2B5EF4-FFF2-40B4-BE49-F238E27FC236}">
                  <a16:creationId xmlns:a16="http://schemas.microsoft.com/office/drawing/2014/main" id="{4324B4F7-FACF-4115-B571-37507864888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1" name="כוכב: 7 פינות 710">
              <a:extLst>
                <a:ext uri="{FF2B5EF4-FFF2-40B4-BE49-F238E27FC236}">
                  <a16:creationId xmlns:a16="http://schemas.microsoft.com/office/drawing/2014/main" id="{31F71371-2406-460C-8278-DA461ED36170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2" name="כוכב: 4 פינות 711">
              <a:extLst>
                <a:ext uri="{FF2B5EF4-FFF2-40B4-BE49-F238E27FC236}">
                  <a16:creationId xmlns:a16="http://schemas.microsoft.com/office/drawing/2014/main" id="{F97545FD-29E0-4632-A17F-28653741717C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3" name="כוכב: 7 פינות 712">
              <a:extLst>
                <a:ext uri="{FF2B5EF4-FFF2-40B4-BE49-F238E27FC236}">
                  <a16:creationId xmlns:a16="http://schemas.microsoft.com/office/drawing/2014/main" id="{0D698C0C-A866-4B86-A6B1-227FB41BC34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4" name="כוכב: 4 פינות 713">
              <a:extLst>
                <a:ext uri="{FF2B5EF4-FFF2-40B4-BE49-F238E27FC236}">
                  <a16:creationId xmlns:a16="http://schemas.microsoft.com/office/drawing/2014/main" id="{61596201-4FEC-4170-83F0-EB71C76E3CA7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5" name="כוכב: 7 פינות 714">
              <a:extLst>
                <a:ext uri="{FF2B5EF4-FFF2-40B4-BE49-F238E27FC236}">
                  <a16:creationId xmlns:a16="http://schemas.microsoft.com/office/drawing/2014/main" id="{55420D11-4D40-4999-93EB-244DF492FCC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6" name="כוכב: 7 פינות 715">
              <a:extLst>
                <a:ext uri="{FF2B5EF4-FFF2-40B4-BE49-F238E27FC236}">
                  <a16:creationId xmlns:a16="http://schemas.microsoft.com/office/drawing/2014/main" id="{A1DB6DEA-3D1F-485C-8C4D-5EA9E9290B6B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7" name="כוכב: 4 פינות 716">
              <a:extLst>
                <a:ext uri="{FF2B5EF4-FFF2-40B4-BE49-F238E27FC236}">
                  <a16:creationId xmlns:a16="http://schemas.microsoft.com/office/drawing/2014/main" id="{5D009237-E322-44ED-85B8-D25F516419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8" name="כוכב: 7 פינות 717">
              <a:extLst>
                <a:ext uri="{FF2B5EF4-FFF2-40B4-BE49-F238E27FC236}">
                  <a16:creationId xmlns:a16="http://schemas.microsoft.com/office/drawing/2014/main" id="{7ADAEEB0-17DC-41A0-B3FD-96BD33E0925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9" name="כוכב: 4 פינות 718">
              <a:extLst>
                <a:ext uri="{FF2B5EF4-FFF2-40B4-BE49-F238E27FC236}">
                  <a16:creationId xmlns:a16="http://schemas.microsoft.com/office/drawing/2014/main" id="{D2D57E47-B3D3-45E2-A274-8AA9DE0A03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0" name="כוכב: 7 פינות 719">
              <a:extLst>
                <a:ext uri="{FF2B5EF4-FFF2-40B4-BE49-F238E27FC236}">
                  <a16:creationId xmlns:a16="http://schemas.microsoft.com/office/drawing/2014/main" id="{A40E6202-0023-44ED-A91D-57899553BF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1" name="כוכב: 4 פינות 720">
              <a:extLst>
                <a:ext uri="{FF2B5EF4-FFF2-40B4-BE49-F238E27FC236}">
                  <a16:creationId xmlns:a16="http://schemas.microsoft.com/office/drawing/2014/main" id="{F6D4831E-D6DF-4331-8465-63E13DD046D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2" name="כוכב: 7 פינות 721">
              <a:extLst>
                <a:ext uri="{FF2B5EF4-FFF2-40B4-BE49-F238E27FC236}">
                  <a16:creationId xmlns:a16="http://schemas.microsoft.com/office/drawing/2014/main" id="{6B9FDC1C-5167-4F71-A53E-51A711AAF3CF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3" name="כוכב: 4 פינות 722">
              <a:extLst>
                <a:ext uri="{FF2B5EF4-FFF2-40B4-BE49-F238E27FC236}">
                  <a16:creationId xmlns:a16="http://schemas.microsoft.com/office/drawing/2014/main" id="{4F8C2871-DD26-4039-814F-4C41B5A238B4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6" name="קבוצה 625">
            <a:extLst>
              <a:ext uri="{FF2B5EF4-FFF2-40B4-BE49-F238E27FC236}">
                <a16:creationId xmlns:a16="http://schemas.microsoft.com/office/drawing/2014/main" id="{1279A858-262D-4424-9556-111180F47C46}"/>
              </a:ext>
            </a:extLst>
          </p:cNvPr>
          <p:cNvGrpSpPr/>
          <p:nvPr/>
        </p:nvGrpSpPr>
        <p:grpSpPr>
          <a:xfrm>
            <a:off x="7973896" y="5536718"/>
            <a:ext cx="1457344" cy="628088"/>
            <a:chOff x="1031144" y="559589"/>
            <a:chExt cx="1078706" cy="509584"/>
          </a:xfrm>
        </p:grpSpPr>
        <p:sp>
          <p:nvSpPr>
            <p:cNvPr id="660" name="כוכב: 4 פינות 659">
              <a:extLst>
                <a:ext uri="{FF2B5EF4-FFF2-40B4-BE49-F238E27FC236}">
                  <a16:creationId xmlns:a16="http://schemas.microsoft.com/office/drawing/2014/main" id="{BFBCD16A-5CFA-4EED-A6DB-7569361F3BF7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1" name="כוכב: 7 פינות 660">
              <a:extLst>
                <a:ext uri="{FF2B5EF4-FFF2-40B4-BE49-F238E27FC236}">
                  <a16:creationId xmlns:a16="http://schemas.microsoft.com/office/drawing/2014/main" id="{3D0CAE1E-2074-4CC7-8536-3C0F78071EE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2" name="כוכב: 4 פינות 661">
              <a:extLst>
                <a:ext uri="{FF2B5EF4-FFF2-40B4-BE49-F238E27FC236}">
                  <a16:creationId xmlns:a16="http://schemas.microsoft.com/office/drawing/2014/main" id="{0F95DF2C-C5EF-463C-915B-895A15220214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3" name="כוכב: 7 פינות 662">
              <a:extLst>
                <a:ext uri="{FF2B5EF4-FFF2-40B4-BE49-F238E27FC236}">
                  <a16:creationId xmlns:a16="http://schemas.microsoft.com/office/drawing/2014/main" id="{49131291-7261-49AB-9CFE-6D55E5406169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4" name="כוכב: 4 פינות 663">
              <a:extLst>
                <a:ext uri="{FF2B5EF4-FFF2-40B4-BE49-F238E27FC236}">
                  <a16:creationId xmlns:a16="http://schemas.microsoft.com/office/drawing/2014/main" id="{E2471B02-BD42-4894-BA71-B331A8BB1B18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5" name="כוכב: 7 פינות 664">
              <a:extLst>
                <a:ext uri="{FF2B5EF4-FFF2-40B4-BE49-F238E27FC236}">
                  <a16:creationId xmlns:a16="http://schemas.microsoft.com/office/drawing/2014/main" id="{786481D2-6D1C-4D56-B0AE-14CBBE59261C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6" name="כוכב: 4 פינות 665">
              <a:extLst>
                <a:ext uri="{FF2B5EF4-FFF2-40B4-BE49-F238E27FC236}">
                  <a16:creationId xmlns:a16="http://schemas.microsoft.com/office/drawing/2014/main" id="{6355AA53-04E4-4535-8217-37517F7BB868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7" name="כוכב: 7 פינות 666">
              <a:extLst>
                <a:ext uri="{FF2B5EF4-FFF2-40B4-BE49-F238E27FC236}">
                  <a16:creationId xmlns:a16="http://schemas.microsoft.com/office/drawing/2014/main" id="{BF325D8B-CBC5-4E78-A338-DCE911049812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8" name="כוכב: 7 פינות 667">
              <a:extLst>
                <a:ext uri="{FF2B5EF4-FFF2-40B4-BE49-F238E27FC236}">
                  <a16:creationId xmlns:a16="http://schemas.microsoft.com/office/drawing/2014/main" id="{32244DD9-CE00-42D8-AF72-8104AB5CFBAC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9" name="כוכב: 4 פינות 668">
              <a:extLst>
                <a:ext uri="{FF2B5EF4-FFF2-40B4-BE49-F238E27FC236}">
                  <a16:creationId xmlns:a16="http://schemas.microsoft.com/office/drawing/2014/main" id="{442B9405-1143-4788-9F84-310083D61BB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0" name="כוכב: 7 פינות 669">
              <a:extLst>
                <a:ext uri="{FF2B5EF4-FFF2-40B4-BE49-F238E27FC236}">
                  <a16:creationId xmlns:a16="http://schemas.microsoft.com/office/drawing/2014/main" id="{1B4D2781-C3F6-41C9-B4CD-23AD879CC403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1" name="כוכב: 4 פינות 670">
              <a:extLst>
                <a:ext uri="{FF2B5EF4-FFF2-40B4-BE49-F238E27FC236}">
                  <a16:creationId xmlns:a16="http://schemas.microsoft.com/office/drawing/2014/main" id="{DF90D919-1C90-4767-960E-10837FBD95B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2" name="כוכב: 7 פינות 671">
              <a:extLst>
                <a:ext uri="{FF2B5EF4-FFF2-40B4-BE49-F238E27FC236}">
                  <a16:creationId xmlns:a16="http://schemas.microsoft.com/office/drawing/2014/main" id="{552E8687-545F-4D08-A4A7-FA479CC7726C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3" name="כוכב: 4 פינות 672">
              <a:extLst>
                <a:ext uri="{FF2B5EF4-FFF2-40B4-BE49-F238E27FC236}">
                  <a16:creationId xmlns:a16="http://schemas.microsoft.com/office/drawing/2014/main" id="{DFA917C4-2D98-43E1-BD93-C3858D9CDCA0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4" name="כוכב: 7 פינות 673">
              <a:extLst>
                <a:ext uri="{FF2B5EF4-FFF2-40B4-BE49-F238E27FC236}">
                  <a16:creationId xmlns:a16="http://schemas.microsoft.com/office/drawing/2014/main" id="{F64961C1-3540-4DA6-B485-B83F3C177AAB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5" name="כוכב: 4 פינות 674">
              <a:extLst>
                <a:ext uri="{FF2B5EF4-FFF2-40B4-BE49-F238E27FC236}">
                  <a16:creationId xmlns:a16="http://schemas.microsoft.com/office/drawing/2014/main" id="{5D9F770D-8FE8-4A5F-8E10-F2AF1E7F8C8B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6" name="כוכב: 4 פינות 675">
              <a:extLst>
                <a:ext uri="{FF2B5EF4-FFF2-40B4-BE49-F238E27FC236}">
                  <a16:creationId xmlns:a16="http://schemas.microsoft.com/office/drawing/2014/main" id="{2095F782-2495-48CB-B6E3-E2034FB2CF39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7" name="כוכב: 7 פינות 676">
              <a:extLst>
                <a:ext uri="{FF2B5EF4-FFF2-40B4-BE49-F238E27FC236}">
                  <a16:creationId xmlns:a16="http://schemas.microsoft.com/office/drawing/2014/main" id="{F00EC6A1-AF06-4991-8EFB-FBA6537CDA06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8" name="כוכב: 4 פינות 677">
              <a:extLst>
                <a:ext uri="{FF2B5EF4-FFF2-40B4-BE49-F238E27FC236}">
                  <a16:creationId xmlns:a16="http://schemas.microsoft.com/office/drawing/2014/main" id="{D31080A9-6992-4892-8C09-5A4DE6E684C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9" name="כוכב: 7 פינות 678">
              <a:extLst>
                <a:ext uri="{FF2B5EF4-FFF2-40B4-BE49-F238E27FC236}">
                  <a16:creationId xmlns:a16="http://schemas.microsoft.com/office/drawing/2014/main" id="{54DEBBD0-1204-4AAC-8126-DE35A5B69C4A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0" name="כוכב: 4 פינות 679">
              <a:extLst>
                <a:ext uri="{FF2B5EF4-FFF2-40B4-BE49-F238E27FC236}">
                  <a16:creationId xmlns:a16="http://schemas.microsoft.com/office/drawing/2014/main" id="{3BF958E1-458B-4C4B-8699-AA8D7BB71A77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1" name="כוכב: 7 פינות 680">
              <a:extLst>
                <a:ext uri="{FF2B5EF4-FFF2-40B4-BE49-F238E27FC236}">
                  <a16:creationId xmlns:a16="http://schemas.microsoft.com/office/drawing/2014/main" id="{CC7E0B77-2A51-4470-B5A7-C435DB483668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2" name="כוכב: 4 פינות 681">
              <a:extLst>
                <a:ext uri="{FF2B5EF4-FFF2-40B4-BE49-F238E27FC236}">
                  <a16:creationId xmlns:a16="http://schemas.microsoft.com/office/drawing/2014/main" id="{F5D48921-FCC9-4CDB-BF9C-D4295D23235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3" name="כוכב: 7 פינות 682">
              <a:extLst>
                <a:ext uri="{FF2B5EF4-FFF2-40B4-BE49-F238E27FC236}">
                  <a16:creationId xmlns:a16="http://schemas.microsoft.com/office/drawing/2014/main" id="{B06FD6B2-73BD-4EAB-9CCA-4B01C9C10D4C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4" name="כוכב: 7 פינות 683">
              <a:extLst>
                <a:ext uri="{FF2B5EF4-FFF2-40B4-BE49-F238E27FC236}">
                  <a16:creationId xmlns:a16="http://schemas.microsoft.com/office/drawing/2014/main" id="{9AEA2849-01D7-4DC7-919B-B8532D2E86D7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5" name="כוכב: 4 פינות 684">
              <a:extLst>
                <a:ext uri="{FF2B5EF4-FFF2-40B4-BE49-F238E27FC236}">
                  <a16:creationId xmlns:a16="http://schemas.microsoft.com/office/drawing/2014/main" id="{9725FB41-05BF-44CE-911B-8E329A06A688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6" name="כוכב: 7 פינות 685">
              <a:extLst>
                <a:ext uri="{FF2B5EF4-FFF2-40B4-BE49-F238E27FC236}">
                  <a16:creationId xmlns:a16="http://schemas.microsoft.com/office/drawing/2014/main" id="{64BEA5C4-835F-44BE-B385-12C17B8D47E6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7" name="כוכב: 4 פינות 686">
              <a:extLst>
                <a:ext uri="{FF2B5EF4-FFF2-40B4-BE49-F238E27FC236}">
                  <a16:creationId xmlns:a16="http://schemas.microsoft.com/office/drawing/2014/main" id="{962F8E55-5F20-40C9-880A-CA44FDA910A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8" name="כוכב: 7 פינות 687">
              <a:extLst>
                <a:ext uri="{FF2B5EF4-FFF2-40B4-BE49-F238E27FC236}">
                  <a16:creationId xmlns:a16="http://schemas.microsoft.com/office/drawing/2014/main" id="{8BB82322-D805-4AE0-B5C7-A7E11A25C688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9" name="כוכב: 4 פינות 688">
              <a:extLst>
                <a:ext uri="{FF2B5EF4-FFF2-40B4-BE49-F238E27FC236}">
                  <a16:creationId xmlns:a16="http://schemas.microsoft.com/office/drawing/2014/main" id="{DCAD50A3-C6C3-4B54-A2DB-7CAB3A768CAC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0" name="כוכב: 7 פינות 689">
              <a:extLst>
                <a:ext uri="{FF2B5EF4-FFF2-40B4-BE49-F238E27FC236}">
                  <a16:creationId xmlns:a16="http://schemas.microsoft.com/office/drawing/2014/main" id="{99DD2C15-A726-403B-A490-6EEABBD2E6F9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1" name="כוכב: 4 פינות 690">
              <a:extLst>
                <a:ext uri="{FF2B5EF4-FFF2-40B4-BE49-F238E27FC236}">
                  <a16:creationId xmlns:a16="http://schemas.microsoft.com/office/drawing/2014/main" id="{5C2DBA54-58C9-4884-98C2-40B6084A709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27" name="קבוצה 626">
            <a:extLst>
              <a:ext uri="{FF2B5EF4-FFF2-40B4-BE49-F238E27FC236}">
                <a16:creationId xmlns:a16="http://schemas.microsoft.com/office/drawing/2014/main" id="{451EAB46-22FC-4689-B559-63B1E12B6762}"/>
              </a:ext>
            </a:extLst>
          </p:cNvPr>
          <p:cNvGrpSpPr/>
          <p:nvPr/>
        </p:nvGrpSpPr>
        <p:grpSpPr>
          <a:xfrm>
            <a:off x="9517119" y="5537322"/>
            <a:ext cx="1457344" cy="628088"/>
            <a:chOff x="1031144" y="559589"/>
            <a:chExt cx="1078706" cy="509584"/>
          </a:xfrm>
        </p:grpSpPr>
        <p:sp>
          <p:nvSpPr>
            <p:cNvPr id="628" name="כוכב: 4 פינות 627">
              <a:extLst>
                <a:ext uri="{FF2B5EF4-FFF2-40B4-BE49-F238E27FC236}">
                  <a16:creationId xmlns:a16="http://schemas.microsoft.com/office/drawing/2014/main" id="{FAF25ECE-4D16-43DD-B5D7-50FF636FAD62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9" name="כוכב: 7 פינות 628">
              <a:extLst>
                <a:ext uri="{FF2B5EF4-FFF2-40B4-BE49-F238E27FC236}">
                  <a16:creationId xmlns:a16="http://schemas.microsoft.com/office/drawing/2014/main" id="{501C02A3-5B07-43E8-8995-2135487055C1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0" name="כוכב: 4 פינות 629">
              <a:extLst>
                <a:ext uri="{FF2B5EF4-FFF2-40B4-BE49-F238E27FC236}">
                  <a16:creationId xmlns:a16="http://schemas.microsoft.com/office/drawing/2014/main" id="{332EA605-EC99-4080-94DD-D4677E290C6E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1" name="כוכב: 7 פינות 630">
              <a:extLst>
                <a:ext uri="{FF2B5EF4-FFF2-40B4-BE49-F238E27FC236}">
                  <a16:creationId xmlns:a16="http://schemas.microsoft.com/office/drawing/2014/main" id="{98EA0902-BE0C-4C9B-B47C-9FD392640BA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2" name="כוכב: 4 פינות 631">
              <a:extLst>
                <a:ext uri="{FF2B5EF4-FFF2-40B4-BE49-F238E27FC236}">
                  <a16:creationId xmlns:a16="http://schemas.microsoft.com/office/drawing/2014/main" id="{6476C5ED-319A-4717-8D27-A752BDDA663C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3" name="כוכב: 7 פינות 632">
              <a:extLst>
                <a:ext uri="{FF2B5EF4-FFF2-40B4-BE49-F238E27FC236}">
                  <a16:creationId xmlns:a16="http://schemas.microsoft.com/office/drawing/2014/main" id="{11C8081C-28EC-40D3-A7FA-C13E8746A96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4" name="כוכב: 4 פינות 633">
              <a:extLst>
                <a:ext uri="{FF2B5EF4-FFF2-40B4-BE49-F238E27FC236}">
                  <a16:creationId xmlns:a16="http://schemas.microsoft.com/office/drawing/2014/main" id="{AB65D846-9F68-475A-A659-F96DDBC289D1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5" name="כוכב: 7 פינות 634">
              <a:extLst>
                <a:ext uri="{FF2B5EF4-FFF2-40B4-BE49-F238E27FC236}">
                  <a16:creationId xmlns:a16="http://schemas.microsoft.com/office/drawing/2014/main" id="{3F09275A-0238-4AD1-9035-33DA8B46F230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6" name="כוכב: 7 פינות 635">
              <a:extLst>
                <a:ext uri="{FF2B5EF4-FFF2-40B4-BE49-F238E27FC236}">
                  <a16:creationId xmlns:a16="http://schemas.microsoft.com/office/drawing/2014/main" id="{1493392D-5D2A-4324-9B73-B1A0AC85B2C0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7" name="כוכב: 4 פינות 636">
              <a:extLst>
                <a:ext uri="{FF2B5EF4-FFF2-40B4-BE49-F238E27FC236}">
                  <a16:creationId xmlns:a16="http://schemas.microsoft.com/office/drawing/2014/main" id="{5558B8BB-1C87-4939-9777-4081768F953A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8" name="כוכב: 7 פינות 637">
              <a:extLst>
                <a:ext uri="{FF2B5EF4-FFF2-40B4-BE49-F238E27FC236}">
                  <a16:creationId xmlns:a16="http://schemas.microsoft.com/office/drawing/2014/main" id="{7FE81EB3-DEAC-4D20-9B13-2E67E5FE326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9" name="כוכב: 4 פינות 638">
              <a:extLst>
                <a:ext uri="{FF2B5EF4-FFF2-40B4-BE49-F238E27FC236}">
                  <a16:creationId xmlns:a16="http://schemas.microsoft.com/office/drawing/2014/main" id="{0461A98C-C580-4656-837F-6B05D3E88491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0" name="כוכב: 7 פינות 639">
              <a:extLst>
                <a:ext uri="{FF2B5EF4-FFF2-40B4-BE49-F238E27FC236}">
                  <a16:creationId xmlns:a16="http://schemas.microsoft.com/office/drawing/2014/main" id="{76867102-DC65-4BA6-84BD-36917DDC2E82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1" name="כוכב: 4 פינות 640">
              <a:extLst>
                <a:ext uri="{FF2B5EF4-FFF2-40B4-BE49-F238E27FC236}">
                  <a16:creationId xmlns:a16="http://schemas.microsoft.com/office/drawing/2014/main" id="{F552C3FD-AA31-4FF0-8C39-72388DA7209A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2" name="כוכב: 7 פינות 641">
              <a:extLst>
                <a:ext uri="{FF2B5EF4-FFF2-40B4-BE49-F238E27FC236}">
                  <a16:creationId xmlns:a16="http://schemas.microsoft.com/office/drawing/2014/main" id="{B0B1D8D4-164F-47F3-993D-E0D97C994536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3" name="כוכב: 4 פינות 642">
              <a:extLst>
                <a:ext uri="{FF2B5EF4-FFF2-40B4-BE49-F238E27FC236}">
                  <a16:creationId xmlns:a16="http://schemas.microsoft.com/office/drawing/2014/main" id="{9C54AA99-0B43-433E-96B7-72B51F13C3A0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4" name="כוכב: 4 פינות 643">
              <a:extLst>
                <a:ext uri="{FF2B5EF4-FFF2-40B4-BE49-F238E27FC236}">
                  <a16:creationId xmlns:a16="http://schemas.microsoft.com/office/drawing/2014/main" id="{1512D0DE-F3F3-49DB-8E52-AFE4F431576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5" name="כוכב: 7 פינות 644">
              <a:extLst>
                <a:ext uri="{FF2B5EF4-FFF2-40B4-BE49-F238E27FC236}">
                  <a16:creationId xmlns:a16="http://schemas.microsoft.com/office/drawing/2014/main" id="{CB641969-1BA0-43F3-B825-19900DF8F00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6" name="כוכב: 4 פינות 645">
              <a:extLst>
                <a:ext uri="{FF2B5EF4-FFF2-40B4-BE49-F238E27FC236}">
                  <a16:creationId xmlns:a16="http://schemas.microsoft.com/office/drawing/2014/main" id="{AA364E3B-AB1E-4A8A-B416-1A6FD7BE56B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7" name="כוכב: 7 פינות 646">
              <a:extLst>
                <a:ext uri="{FF2B5EF4-FFF2-40B4-BE49-F238E27FC236}">
                  <a16:creationId xmlns:a16="http://schemas.microsoft.com/office/drawing/2014/main" id="{12D2AE3F-1933-4FCC-84F5-5ABC9667D6C9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8" name="כוכב: 4 פינות 647">
              <a:extLst>
                <a:ext uri="{FF2B5EF4-FFF2-40B4-BE49-F238E27FC236}">
                  <a16:creationId xmlns:a16="http://schemas.microsoft.com/office/drawing/2014/main" id="{93D1882B-CAE1-406B-B19C-6D6F07015D2D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9" name="כוכב: 7 פינות 648">
              <a:extLst>
                <a:ext uri="{FF2B5EF4-FFF2-40B4-BE49-F238E27FC236}">
                  <a16:creationId xmlns:a16="http://schemas.microsoft.com/office/drawing/2014/main" id="{E7A112C5-A228-41E8-91B2-B7D7B06E8C90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0" name="כוכב: 4 פינות 649">
              <a:extLst>
                <a:ext uri="{FF2B5EF4-FFF2-40B4-BE49-F238E27FC236}">
                  <a16:creationId xmlns:a16="http://schemas.microsoft.com/office/drawing/2014/main" id="{BA34560E-4BF5-4750-857E-CAC4538A4016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1" name="כוכב: 7 פינות 650">
              <a:extLst>
                <a:ext uri="{FF2B5EF4-FFF2-40B4-BE49-F238E27FC236}">
                  <a16:creationId xmlns:a16="http://schemas.microsoft.com/office/drawing/2014/main" id="{D7AE0532-A85E-49E5-89D4-8ABD06BEB26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2" name="כוכב: 7 פינות 651">
              <a:extLst>
                <a:ext uri="{FF2B5EF4-FFF2-40B4-BE49-F238E27FC236}">
                  <a16:creationId xmlns:a16="http://schemas.microsoft.com/office/drawing/2014/main" id="{CD8C21D7-55DE-4239-8A1A-903599B3ABD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3" name="כוכב: 4 פינות 652">
              <a:extLst>
                <a:ext uri="{FF2B5EF4-FFF2-40B4-BE49-F238E27FC236}">
                  <a16:creationId xmlns:a16="http://schemas.microsoft.com/office/drawing/2014/main" id="{F26EC3AB-1EF8-4262-83BE-2D0ABA2C8D7C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4" name="כוכב: 7 פינות 653">
              <a:extLst>
                <a:ext uri="{FF2B5EF4-FFF2-40B4-BE49-F238E27FC236}">
                  <a16:creationId xmlns:a16="http://schemas.microsoft.com/office/drawing/2014/main" id="{C98595FB-2257-46AB-B1D2-2A31C8331454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5" name="כוכב: 4 פינות 654">
              <a:extLst>
                <a:ext uri="{FF2B5EF4-FFF2-40B4-BE49-F238E27FC236}">
                  <a16:creationId xmlns:a16="http://schemas.microsoft.com/office/drawing/2014/main" id="{4BA7D98C-F9DB-4D87-91D4-4E2E70134D6B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6" name="כוכב: 7 פינות 655">
              <a:extLst>
                <a:ext uri="{FF2B5EF4-FFF2-40B4-BE49-F238E27FC236}">
                  <a16:creationId xmlns:a16="http://schemas.microsoft.com/office/drawing/2014/main" id="{8BF3695C-ABB6-4F97-8782-C543971D0405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7" name="כוכב: 4 פינות 656">
              <a:extLst>
                <a:ext uri="{FF2B5EF4-FFF2-40B4-BE49-F238E27FC236}">
                  <a16:creationId xmlns:a16="http://schemas.microsoft.com/office/drawing/2014/main" id="{74997328-77FD-4009-BA5A-EE5D518F717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8" name="כוכב: 7 פינות 657">
              <a:extLst>
                <a:ext uri="{FF2B5EF4-FFF2-40B4-BE49-F238E27FC236}">
                  <a16:creationId xmlns:a16="http://schemas.microsoft.com/office/drawing/2014/main" id="{86387B30-AB4C-4ED1-9A56-28A32F6C2EB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9" name="כוכב: 4 פינות 658">
              <a:extLst>
                <a:ext uri="{FF2B5EF4-FFF2-40B4-BE49-F238E27FC236}">
                  <a16:creationId xmlns:a16="http://schemas.microsoft.com/office/drawing/2014/main" id="{C1FA6088-4922-4AC3-95BE-D23AB0AB6FC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D8C5D7-28A5-4BE9-81AF-13EA42A83C33}"/>
              </a:ext>
            </a:extLst>
          </p:cNvPr>
          <p:cNvCxnSpPr>
            <a:cxnSpLocks/>
          </p:cNvCxnSpPr>
          <p:nvPr/>
        </p:nvCxnSpPr>
        <p:spPr>
          <a:xfrm>
            <a:off x="8215099" y="4879284"/>
            <a:ext cx="1405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6" name="מחבר חץ ישר 755">
            <a:extLst>
              <a:ext uri="{FF2B5EF4-FFF2-40B4-BE49-F238E27FC236}">
                <a16:creationId xmlns:a16="http://schemas.microsoft.com/office/drawing/2014/main" id="{8CDABFC8-A1A7-49D8-A8A7-03DF29B77FAA}"/>
              </a:ext>
            </a:extLst>
          </p:cNvPr>
          <p:cNvCxnSpPr>
            <a:cxnSpLocks/>
          </p:cNvCxnSpPr>
          <p:nvPr/>
        </p:nvCxnSpPr>
        <p:spPr>
          <a:xfrm>
            <a:off x="8648367" y="4879284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7" name="מחבר חץ ישר 756">
            <a:extLst>
              <a:ext uri="{FF2B5EF4-FFF2-40B4-BE49-F238E27FC236}">
                <a16:creationId xmlns:a16="http://schemas.microsoft.com/office/drawing/2014/main" id="{FEBC48FA-AFA5-487B-B356-4B70B528BF83}"/>
              </a:ext>
            </a:extLst>
          </p:cNvPr>
          <p:cNvCxnSpPr>
            <a:cxnSpLocks/>
          </p:cNvCxnSpPr>
          <p:nvPr/>
        </p:nvCxnSpPr>
        <p:spPr>
          <a:xfrm>
            <a:off x="9008463" y="4879065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8" name="מחבר חץ ישר 757">
            <a:extLst>
              <a:ext uri="{FF2B5EF4-FFF2-40B4-BE49-F238E27FC236}">
                <a16:creationId xmlns:a16="http://schemas.microsoft.com/office/drawing/2014/main" id="{EA81AFE5-F512-4A55-9F1E-A16204976582}"/>
              </a:ext>
            </a:extLst>
          </p:cNvPr>
          <p:cNvCxnSpPr>
            <a:cxnSpLocks/>
          </p:cNvCxnSpPr>
          <p:nvPr/>
        </p:nvCxnSpPr>
        <p:spPr>
          <a:xfrm>
            <a:off x="9393954" y="4882862"/>
            <a:ext cx="1361147" cy="1319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C5AD1ACE-00A6-4498-A05D-3B796C1E2F09}"/>
              </a:ext>
            </a:extLst>
          </p:cNvPr>
          <p:cNvSpPr txBox="1"/>
          <p:nvPr/>
        </p:nvSpPr>
        <p:spPr>
          <a:xfrm>
            <a:off x="8864059" y="6213796"/>
            <a:ext cx="2571090" cy="3414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Mem0,Mem1,Mem2Mem3</a:t>
            </a:r>
            <a:endParaRPr lang="he-IL" sz="1200" dirty="0"/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1F1EBF82-427E-4711-B4FB-F564E0D1F2AD}"/>
              </a:ext>
            </a:extLst>
          </p:cNvPr>
          <p:cNvGrpSpPr/>
          <p:nvPr/>
        </p:nvGrpSpPr>
        <p:grpSpPr>
          <a:xfrm>
            <a:off x="111403" y="173805"/>
            <a:ext cx="5738307" cy="6576869"/>
            <a:chOff x="111403" y="173805"/>
            <a:chExt cx="5738307" cy="6576869"/>
          </a:xfrm>
        </p:grpSpPr>
        <p:sp>
          <p:nvSpPr>
            <p:cNvPr id="1683" name="תיבת טקסט 1682">
              <a:extLst>
                <a:ext uri="{FF2B5EF4-FFF2-40B4-BE49-F238E27FC236}">
                  <a16:creationId xmlns:a16="http://schemas.microsoft.com/office/drawing/2014/main" id="{8AAD3050-8A4A-4578-93C1-DB0B5DF90106}"/>
                </a:ext>
              </a:extLst>
            </p:cNvPr>
            <p:cNvSpPr txBox="1"/>
            <p:nvPr/>
          </p:nvSpPr>
          <p:spPr>
            <a:xfrm>
              <a:off x="2586551" y="173805"/>
              <a:ext cx="3038011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640 X 480 = 307200 pix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307200</a:t>
              </a:r>
              <a:r>
                <a:rPr lang="en-US" sz="1400" dirty="0">
                  <a:cs typeface="+mj-cs"/>
                </a:rPr>
                <a:t> X 3 Byte = 921600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921600</a:t>
              </a:r>
              <a:r>
                <a:rPr lang="en-US" sz="1400" dirty="0">
                  <a:cs typeface="+mj-cs"/>
                </a:rPr>
                <a:t> X 8bit = 7372800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230400</a:t>
              </a:r>
              <a:r>
                <a:rPr lang="en-US" sz="1400" dirty="0">
                  <a:cs typeface="+mj-cs"/>
                </a:rPr>
                <a:t> X 8bit = 1843200 bit per Ch</a:t>
              </a:r>
              <a:endParaRPr lang="he-IL" sz="1400" dirty="0">
                <a:cs typeface="+mj-cs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he-IL" sz="1400" dirty="0">
                <a:cs typeface="+mj-cs"/>
              </a:endParaRPr>
            </a:p>
          </p:txBody>
        </p:sp>
        <p:sp>
          <p:nvSpPr>
            <p:cNvPr id="1684" name="חץ: למטה 1683">
              <a:extLst>
                <a:ext uri="{FF2B5EF4-FFF2-40B4-BE49-F238E27FC236}">
                  <a16:creationId xmlns:a16="http://schemas.microsoft.com/office/drawing/2014/main" id="{10BF0310-A20D-4202-A6D1-3F939C45CB14}"/>
                </a:ext>
              </a:extLst>
            </p:cNvPr>
            <p:cNvSpPr/>
            <p:nvPr/>
          </p:nvSpPr>
          <p:spPr>
            <a:xfrm>
              <a:off x="3535408" y="1055304"/>
              <a:ext cx="636620" cy="6160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5" name="תיבת טקסט 1684">
              <a:extLst>
                <a:ext uri="{FF2B5EF4-FFF2-40B4-BE49-F238E27FC236}">
                  <a16:creationId xmlns:a16="http://schemas.microsoft.com/office/drawing/2014/main" id="{7B2A4852-64FB-4B81-878C-87AAC812C2EC}"/>
                </a:ext>
              </a:extLst>
            </p:cNvPr>
            <p:cNvSpPr txBox="1"/>
            <p:nvPr/>
          </p:nvSpPr>
          <p:spPr>
            <a:xfrm>
              <a:off x="2586551" y="1636829"/>
              <a:ext cx="3036409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640/2 X 480 = 153600 pix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153600 X 3 Byte = 460800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460800 X 8bit = 3686400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115200 X 8bit =   921600 bit per Ch</a:t>
              </a:r>
              <a:endParaRPr lang="he-IL" sz="1400" dirty="0">
                <a:cs typeface="+mj-cs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he-IL" sz="1400" dirty="0">
                <a:cs typeface="+mj-cs"/>
              </a:endParaRPr>
            </a:p>
          </p:txBody>
        </p:sp>
        <p:sp>
          <p:nvSpPr>
            <p:cNvPr id="1686" name="תיבת טקסט 1685">
              <a:extLst>
                <a:ext uri="{FF2B5EF4-FFF2-40B4-BE49-F238E27FC236}">
                  <a16:creationId xmlns:a16="http://schemas.microsoft.com/office/drawing/2014/main" id="{F9481235-9907-4CCB-975E-7F3B1F72330C}"/>
                </a:ext>
              </a:extLst>
            </p:cNvPr>
            <p:cNvSpPr txBox="1"/>
            <p:nvPr/>
          </p:nvSpPr>
          <p:spPr>
            <a:xfrm>
              <a:off x="1011049" y="233156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</a:t>
              </a:r>
              <a:endParaRPr lang="he-IL" sz="2400" dirty="0"/>
            </a:p>
          </p:txBody>
        </p:sp>
        <p:sp>
          <p:nvSpPr>
            <p:cNvPr id="1687" name="תיבת טקסט 1686">
              <a:extLst>
                <a:ext uri="{FF2B5EF4-FFF2-40B4-BE49-F238E27FC236}">
                  <a16:creationId xmlns:a16="http://schemas.microsoft.com/office/drawing/2014/main" id="{9329C154-EE41-410D-9D23-A5D30B30ED9C}"/>
                </a:ext>
              </a:extLst>
            </p:cNvPr>
            <p:cNvSpPr txBox="1"/>
            <p:nvPr/>
          </p:nvSpPr>
          <p:spPr>
            <a:xfrm>
              <a:off x="846903" y="1721550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1/2</a:t>
              </a:r>
              <a:endParaRPr lang="he-IL" sz="2400" dirty="0"/>
            </a:p>
          </p:txBody>
        </p:sp>
        <p:sp>
          <p:nvSpPr>
            <p:cNvPr id="1688" name="תיבת טקסט 1687">
              <a:extLst>
                <a:ext uri="{FF2B5EF4-FFF2-40B4-BE49-F238E27FC236}">
                  <a16:creationId xmlns:a16="http://schemas.microsoft.com/office/drawing/2014/main" id="{8622BA5B-6DD4-4516-BD66-EFAADC890F80}"/>
                </a:ext>
              </a:extLst>
            </p:cNvPr>
            <p:cNvSpPr txBox="1"/>
            <p:nvPr/>
          </p:nvSpPr>
          <p:spPr>
            <a:xfrm>
              <a:off x="124281" y="2485190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(4:2:2)</a:t>
              </a:r>
              <a:endParaRPr lang="he-IL" sz="2800" dirty="0"/>
            </a:p>
          </p:txBody>
        </p:sp>
        <p:sp>
          <p:nvSpPr>
            <p:cNvPr id="1689" name="תיבת טקסט 1688">
              <a:extLst>
                <a:ext uri="{FF2B5EF4-FFF2-40B4-BE49-F238E27FC236}">
                  <a16:creationId xmlns:a16="http://schemas.microsoft.com/office/drawing/2014/main" id="{24C6BBE2-7463-4205-ADDD-244119C544D9}"/>
                </a:ext>
              </a:extLst>
            </p:cNvPr>
            <p:cNvSpPr txBox="1"/>
            <p:nvPr/>
          </p:nvSpPr>
          <p:spPr>
            <a:xfrm>
              <a:off x="111403" y="4295292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(4:2:0)</a:t>
              </a:r>
              <a:endParaRPr lang="he-IL" sz="2800" dirty="0"/>
            </a:p>
          </p:txBody>
        </p:sp>
        <p:sp>
          <p:nvSpPr>
            <p:cNvPr id="1691" name="תיבת טקסט 1690">
              <a:extLst>
                <a:ext uri="{FF2B5EF4-FFF2-40B4-BE49-F238E27FC236}">
                  <a16:creationId xmlns:a16="http://schemas.microsoft.com/office/drawing/2014/main" id="{F38CB869-2864-4CCF-857F-A9C6AC8927C1}"/>
                </a:ext>
              </a:extLst>
            </p:cNvPr>
            <p:cNvSpPr txBox="1"/>
            <p:nvPr/>
          </p:nvSpPr>
          <p:spPr>
            <a:xfrm>
              <a:off x="2588844" y="3221401"/>
              <a:ext cx="3216843" cy="160043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307200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307200 X 8bit = 2457600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  76800 X 8bit =   614400 bit per Ch</a:t>
              </a:r>
              <a:endParaRPr lang="he-IL" sz="1400" dirty="0">
                <a:cs typeface="+mj-cs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he-IL" sz="1400" dirty="0">
                <a:cs typeface="+mj-cs"/>
              </a:endParaRPr>
            </a:p>
          </p:txBody>
        </p:sp>
        <p:sp>
          <p:nvSpPr>
            <p:cNvPr id="1693" name="תיבת טקסט 1692">
              <a:extLst>
                <a:ext uri="{FF2B5EF4-FFF2-40B4-BE49-F238E27FC236}">
                  <a16:creationId xmlns:a16="http://schemas.microsoft.com/office/drawing/2014/main" id="{982D29D4-7AB8-4136-B693-8395B166422C}"/>
                </a:ext>
              </a:extLst>
            </p:cNvPr>
            <p:cNvSpPr txBox="1"/>
            <p:nvPr/>
          </p:nvSpPr>
          <p:spPr>
            <a:xfrm>
              <a:off x="2632867" y="5365679"/>
              <a:ext cx="3216843" cy="138499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230400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230400 X 8bit = 1843200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  57600 X 8bit =    460800 bit per Ch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1694" name="תיבת טקסט 1693">
              <a:extLst>
                <a:ext uri="{FF2B5EF4-FFF2-40B4-BE49-F238E27FC236}">
                  <a16:creationId xmlns:a16="http://schemas.microsoft.com/office/drawing/2014/main" id="{C91E0F5C-F707-47DB-9C5D-D590311CE485}"/>
                </a:ext>
              </a:extLst>
            </p:cNvPr>
            <p:cNvSpPr txBox="1"/>
            <p:nvPr/>
          </p:nvSpPr>
          <p:spPr>
            <a:xfrm>
              <a:off x="873992" y="3393846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1/3</a:t>
              </a:r>
              <a:endParaRPr lang="he-IL" sz="2400" dirty="0"/>
            </a:p>
          </p:txBody>
        </p:sp>
        <p:sp>
          <p:nvSpPr>
            <p:cNvPr id="1695" name="תיבת טקסט 1694">
              <a:extLst>
                <a:ext uri="{FF2B5EF4-FFF2-40B4-BE49-F238E27FC236}">
                  <a16:creationId xmlns:a16="http://schemas.microsoft.com/office/drawing/2014/main" id="{B4DDC85A-1CC6-4C97-A2A3-F3824A44FF23}"/>
                </a:ext>
              </a:extLst>
            </p:cNvPr>
            <p:cNvSpPr txBox="1"/>
            <p:nvPr/>
          </p:nvSpPr>
          <p:spPr>
            <a:xfrm>
              <a:off x="873992" y="5265579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1/4</a:t>
              </a:r>
              <a:endParaRPr lang="he-IL" sz="2400" dirty="0"/>
            </a:p>
          </p:txBody>
        </p:sp>
        <p:sp>
          <p:nvSpPr>
            <p:cNvPr id="426" name="חץ: למטה 425">
              <a:extLst>
                <a:ext uri="{FF2B5EF4-FFF2-40B4-BE49-F238E27FC236}">
                  <a16:creationId xmlns:a16="http://schemas.microsoft.com/office/drawing/2014/main" id="{EFECBC3E-1B8E-4525-9F19-8384A61C38A7}"/>
                </a:ext>
              </a:extLst>
            </p:cNvPr>
            <p:cNvSpPr/>
            <p:nvPr/>
          </p:nvSpPr>
          <p:spPr>
            <a:xfrm>
              <a:off x="3535408" y="2564662"/>
              <a:ext cx="636620" cy="6160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7" name="חץ: למטה 426">
              <a:extLst>
                <a:ext uri="{FF2B5EF4-FFF2-40B4-BE49-F238E27FC236}">
                  <a16:creationId xmlns:a16="http://schemas.microsoft.com/office/drawing/2014/main" id="{8B66B4E3-0D77-4A29-94D6-19A6031CC511}"/>
                </a:ext>
              </a:extLst>
            </p:cNvPr>
            <p:cNvSpPr/>
            <p:nvPr/>
          </p:nvSpPr>
          <p:spPr>
            <a:xfrm>
              <a:off x="3535408" y="4742728"/>
              <a:ext cx="636620" cy="6160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623" name="מחבר חץ ישר 622">
            <a:extLst>
              <a:ext uri="{FF2B5EF4-FFF2-40B4-BE49-F238E27FC236}">
                <a16:creationId xmlns:a16="http://schemas.microsoft.com/office/drawing/2014/main" id="{9B010D5D-9021-4846-9A50-30D56D6BC150}"/>
              </a:ext>
            </a:extLst>
          </p:cNvPr>
          <p:cNvCxnSpPr>
            <a:cxnSpLocks/>
            <a:endCxn id="433" idx="1"/>
          </p:cNvCxnSpPr>
          <p:nvPr/>
        </p:nvCxnSpPr>
        <p:spPr>
          <a:xfrm>
            <a:off x="8013953" y="1322394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9" name="מחבר חץ ישר 758">
            <a:extLst>
              <a:ext uri="{FF2B5EF4-FFF2-40B4-BE49-F238E27FC236}">
                <a16:creationId xmlns:a16="http://schemas.microsoft.com/office/drawing/2014/main" id="{FB9D185F-284C-4ABC-BE14-1F51BC8782B2}"/>
              </a:ext>
            </a:extLst>
          </p:cNvPr>
          <p:cNvCxnSpPr>
            <a:cxnSpLocks/>
          </p:cNvCxnSpPr>
          <p:nvPr/>
        </p:nvCxnSpPr>
        <p:spPr>
          <a:xfrm>
            <a:off x="8024643" y="1495069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0" name="מחבר חץ ישר 759">
            <a:extLst>
              <a:ext uri="{FF2B5EF4-FFF2-40B4-BE49-F238E27FC236}">
                <a16:creationId xmlns:a16="http://schemas.microsoft.com/office/drawing/2014/main" id="{7AA2D633-71F1-4F6D-985D-6BCA7F90624B}"/>
              </a:ext>
            </a:extLst>
          </p:cNvPr>
          <p:cNvCxnSpPr>
            <a:cxnSpLocks/>
          </p:cNvCxnSpPr>
          <p:nvPr/>
        </p:nvCxnSpPr>
        <p:spPr>
          <a:xfrm>
            <a:off x="8030085" y="1673960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1" name="מחבר חץ ישר 760">
            <a:extLst>
              <a:ext uri="{FF2B5EF4-FFF2-40B4-BE49-F238E27FC236}">
                <a16:creationId xmlns:a16="http://schemas.microsoft.com/office/drawing/2014/main" id="{07FDB5C0-468B-4E32-A9A4-81CF7FDD9C7F}"/>
              </a:ext>
            </a:extLst>
          </p:cNvPr>
          <p:cNvCxnSpPr>
            <a:cxnSpLocks/>
          </p:cNvCxnSpPr>
          <p:nvPr/>
        </p:nvCxnSpPr>
        <p:spPr>
          <a:xfrm>
            <a:off x="8028460" y="1856847"/>
            <a:ext cx="2959393" cy="10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2" name="מחבר חץ ישר 761">
            <a:extLst>
              <a:ext uri="{FF2B5EF4-FFF2-40B4-BE49-F238E27FC236}">
                <a16:creationId xmlns:a16="http://schemas.microsoft.com/office/drawing/2014/main" id="{B4D298B3-3709-4E6A-B83A-AE498F489AD5}"/>
              </a:ext>
            </a:extLst>
          </p:cNvPr>
          <p:cNvCxnSpPr>
            <a:cxnSpLocks/>
            <a:endCxn id="582" idx="2"/>
          </p:cNvCxnSpPr>
          <p:nvPr/>
        </p:nvCxnSpPr>
        <p:spPr>
          <a:xfrm flipH="1">
            <a:off x="8016208" y="3090281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3" name="מחבר חץ ישר 762">
            <a:extLst>
              <a:ext uri="{FF2B5EF4-FFF2-40B4-BE49-F238E27FC236}">
                <a16:creationId xmlns:a16="http://schemas.microsoft.com/office/drawing/2014/main" id="{E74CF62C-41C2-4E23-8F41-2BBD286F9667}"/>
              </a:ext>
            </a:extLst>
          </p:cNvPr>
          <p:cNvCxnSpPr>
            <a:cxnSpLocks/>
          </p:cNvCxnSpPr>
          <p:nvPr/>
        </p:nvCxnSpPr>
        <p:spPr>
          <a:xfrm flipH="1">
            <a:off x="8215667" y="3095003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4" name="מחבר חץ ישר 763">
            <a:extLst>
              <a:ext uri="{FF2B5EF4-FFF2-40B4-BE49-F238E27FC236}">
                <a16:creationId xmlns:a16="http://schemas.microsoft.com/office/drawing/2014/main" id="{377319A4-7EBE-45B4-A0D0-7E47A7D0FEF5}"/>
              </a:ext>
            </a:extLst>
          </p:cNvPr>
          <p:cNvCxnSpPr>
            <a:cxnSpLocks/>
          </p:cNvCxnSpPr>
          <p:nvPr/>
        </p:nvCxnSpPr>
        <p:spPr>
          <a:xfrm flipH="1">
            <a:off x="8412222" y="3090280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5" name="מחבר חץ ישר 764">
            <a:extLst>
              <a:ext uri="{FF2B5EF4-FFF2-40B4-BE49-F238E27FC236}">
                <a16:creationId xmlns:a16="http://schemas.microsoft.com/office/drawing/2014/main" id="{827555D3-35E2-4153-81FB-FBA62E9EA472}"/>
              </a:ext>
            </a:extLst>
          </p:cNvPr>
          <p:cNvCxnSpPr>
            <a:cxnSpLocks/>
          </p:cNvCxnSpPr>
          <p:nvPr/>
        </p:nvCxnSpPr>
        <p:spPr>
          <a:xfrm flipH="1">
            <a:off x="8608462" y="3087195"/>
            <a:ext cx="5808" cy="1296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123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AF28025-9978-45EA-BEBC-38459287FEA6}"/>
              </a:ext>
            </a:extLst>
          </p:cNvPr>
          <p:cNvSpPr txBox="1"/>
          <p:nvPr/>
        </p:nvSpPr>
        <p:spPr>
          <a:xfrm>
            <a:off x="4301705" y="127283"/>
            <a:ext cx="252979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cs typeface="+mj-cs"/>
              </a:rPr>
              <a:t>Byte = 8bit =&gt; 4bit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2C4FDFC-67F3-4333-8C86-85249A0E8960}"/>
              </a:ext>
            </a:extLst>
          </p:cNvPr>
          <p:cNvSpPr txBox="1"/>
          <p:nvPr/>
        </p:nvSpPr>
        <p:spPr>
          <a:xfrm>
            <a:off x="887862" y="2895539"/>
            <a:ext cx="2831673" cy="160043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>
                <a:cs typeface="+mj-cs"/>
              </a:rPr>
              <a:t>Byte = 8bit =&gt; 0xFF – 0x00 : 255 – 0</a:t>
            </a:r>
          </a:p>
          <a:p>
            <a:pPr algn="l" rtl="0"/>
            <a:r>
              <a:rPr lang="en-US" sz="1400" dirty="0">
                <a:cs typeface="+mj-cs"/>
              </a:rPr>
              <a:t>Byte = 4bit =&gt; 0xFF – 0x0F : 255 – 15</a:t>
            </a:r>
          </a:p>
          <a:p>
            <a:pPr algn="l" rtl="0"/>
            <a:r>
              <a:rPr lang="en-US" sz="1400" dirty="0">
                <a:cs typeface="+mj-cs"/>
              </a:rPr>
              <a:t>240 – 255 =&gt; 255</a:t>
            </a:r>
          </a:p>
          <a:p>
            <a:pPr algn="l" rtl="0"/>
            <a:r>
              <a:rPr lang="en-US" sz="1400" dirty="0">
                <a:cs typeface="+mj-cs"/>
              </a:rPr>
              <a:t>128 – 143 =&gt; 143</a:t>
            </a:r>
          </a:p>
          <a:p>
            <a:pPr algn="l" rtl="0"/>
            <a:r>
              <a:rPr lang="en-US" sz="1400" dirty="0">
                <a:cs typeface="+mj-cs"/>
              </a:rPr>
              <a:t>  64  –  79 =&gt;    79</a:t>
            </a:r>
          </a:p>
          <a:p>
            <a:pPr algn="l" rtl="0"/>
            <a:r>
              <a:rPr lang="en-US" sz="1400" dirty="0">
                <a:cs typeface="+mj-cs"/>
              </a:rPr>
              <a:t>  32  -   47 =&gt;    47</a:t>
            </a:r>
          </a:p>
          <a:p>
            <a:pPr algn="l" rtl="0"/>
            <a:r>
              <a:rPr lang="en-US" sz="1400" dirty="0">
                <a:cs typeface="+mj-cs"/>
              </a:rPr>
              <a:t>  16  -   31 =&gt;    31</a:t>
            </a:r>
            <a:endParaRPr lang="he-IL" sz="1400" dirty="0">
              <a:cs typeface="+mj-cs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BB351DD-5C49-4A30-8F2F-E105B3BBA139}"/>
              </a:ext>
            </a:extLst>
          </p:cNvPr>
          <p:cNvSpPr txBox="1"/>
          <p:nvPr/>
        </p:nvSpPr>
        <p:spPr>
          <a:xfrm>
            <a:off x="672323" y="706109"/>
            <a:ext cx="36503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Original  = {b7,b6,b5,b4,b3,b2,b1,b0}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AAC1445-3DD4-4A70-AA9C-AF52801A59EE}"/>
              </a:ext>
            </a:extLst>
          </p:cNvPr>
          <p:cNvSpPr txBox="1"/>
          <p:nvPr/>
        </p:nvSpPr>
        <p:spPr>
          <a:xfrm>
            <a:off x="1097836" y="1311182"/>
            <a:ext cx="20805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sent = {b7,b6,b5,b4}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6D173A0-82FC-48C5-B545-725F71C5E58E}"/>
              </a:ext>
            </a:extLst>
          </p:cNvPr>
          <p:cNvSpPr txBox="1"/>
          <p:nvPr/>
        </p:nvSpPr>
        <p:spPr>
          <a:xfrm>
            <a:off x="887862" y="1992692"/>
            <a:ext cx="32192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Received = {b7,b6,b5,b4,1,1,1,1}</a:t>
            </a:r>
            <a:endParaRPr lang="he-IL" dirty="0"/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89228BF0-5933-4A1C-96CE-FED3339B28A1}"/>
              </a:ext>
            </a:extLst>
          </p:cNvPr>
          <p:cNvGrpSpPr/>
          <p:nvPr/>
        </p:nvGrpSpPr>
        <p:grpSpPr>
          <a:xfrm>
            <a:off x="6096000" y="25369"/>
            <a:ext cx="5692620" cy="6812246"/>
            <a:chOff x="6096000" y="25369"/>
            <a:chExt cx="5692620" cy="6812246"/>
          </a:xfrm>
        </p:grpSpPr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B78A161D-073B-451B-9B23-BBC76A3CA5F8}"/>
                </a:ext>
              </a:extLst>
            </p:cNvPr>
            <p:cNvSpPr txBox="1"/>
            <p:nvPr/>
          </p:nvSpPr>
          <p:spPr>
            <a:xfrm>
              <a:off x="8571148" y="5452620"/>
              <a:ext cx="3216843" cy="138499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/4 X 1 Byte = 38400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230400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230400 X 8bit = 1843200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230400 X 4bit =  921600 bit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91EA1F46-790C-45BA-8600-7ACC6266D62B}"/>
                </a:ext>
              </a:extLst>
            </p:cNvPr>
            <p:cNvSpPr txBox="1"/>
            <p:nvPr/>
          </p:nvSpPr>
          <p:spPr>
            <a:xfrm>
              <a:off x="8571148" y="25369"/>
              <a:ext cx="2729530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640 X 480 = 307200 pix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307200</a:t>
              </a:r>
              <a:r>
                <a:rPr lang="en-US" sz="1400" dirty="0">
                  <a:cs typeface="+mj-cs"/>
                </a:rPr>
                <a:t> X 3 Byte = 921600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921600</a:t>
              </a:r>
              <a:r>
                <a:rPr lang="en-US" sz="1400" dirty="0">
                  <a:cs typeface="+mj-cs"/>
                </a:rPr>
                <a:t> X 8bit = 7372800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he-IL" sz="1400" dirty="0">
                  <a:cs typeface="+mj-cs"/>
                </a:rPr>
                <a:t>921600</a:t>
              </a:r>
              <a:r>
                <a:rPr lang="en-US" sz="1400" dirty="0">
                  <a:cs typeface="+mj-cs"/>
                </a:rPr>
                <a:t> X 4bit = 3686400 bit</a:t>
              </a:r>
              <a:endParaRPr lang="he-IL" sz="1400" dirty="0">
                <a:cs typeface="+mj-cs"/>
              </a:endParaRPr>
            </a:p>
            <a:p>
              <a:pPr algn="l" rtl="0"/>
              <a:endParaRPr lang="he-IL" sz="1400" dirty="0">
                <a:cs typeface="+mj-cs"/>
              </a:endParaRPr>
            </a:p>
          </p:txBody>
        </p:sp>
        <p:sp>
          <p:nvSpPr>
            <p:cNvPr id="10" name="חץ: למטה 9">
              <a:extLst>
                <a:ext uri="{FF2B5EF4-FFF2-40B4-BE49-F238E27FC236}">
                  <a16:creationId xmlns:a16="http://schemas.microsoft.com/office/drawing/2014/main" id="{33ECE5AB-04AB-413F-BB0B-E1CCD41B4C81}"/>
                </a:ext>
              </a:extLst>
            </p:cNvPr>
            <p:cNvSpPr/>
            <p:nvPr/>
          </p:nvSpPr>
          <p:spPr>
            <a:xfrm>
              <a:off x="9571412" y="898832"/>
              <a:ext cx="636620" cy="79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5709733B-06FF-46A4-9017-3DC7AC5F4330}"/>
                </a:ext>
              </a:extLst>
            </p:cNvPr>
            <p:cNvSpPr txBox="1"/>
            <p:nvPr/>
          </p:nvSpPr>
          <p:spPr>
            <a:xfrm>
              <a:off x="8573047" y="1629669"/>
              <a:ext cx="2739148" cy="116955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640/2 X 480 = 153600 pix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153600 X 3 Byte = 460800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460800 X 8bit = 3686400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460800 X 4bit = 1843200 bit</a:t>
              </a:r>
              <a:endParaRPr lang="he-IL" sz="1400" dirty="0">
                <a:cs typeface="+mj-cs"/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he-IL" sz="1400" dirty="0">
                <a:cs typeface="+mj-cs"/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E1F15442-2D5C-470B-B1CE-848356CFF468}"/>
                </a:ext>
              </a:extLst>
            </p:cNvPr>
            <p:cNvSpPr txBox="1"/>
            <p:nvPr/>
          </p:nvSpPr>
          <p:spPr>
            <a:xfrm>
              <a:off x="6995646" y="231374"/>
              <a:ext cx="340158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</a:t>
              </a:r>
              <a:endParaRPr lang="he-IL" sz="2400" dirty="0"/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77819FA-18A4-4D2B-9A82-AB0E3D988159}"/>
                </a:ext>
              </a:extLst>
            </p:cNvPr>
            <p:cNvSpPr txBox="1"/>
            <p:nvPr/>
          </p:nvSpPr>
          <p:spPr>
            <a:xfrm>
              <a:off x="6831500" y="1755980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1/2</a:t>
              </a:r>
              <a:endParaRPr lang="he-IL" sz="2400" dirty="0"/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49580331-D002-440C-B9F8-21B822994C97}"/>
                </a:ext>
              </a:extLst>
            </p:cNvPr>
            <p:cNvSpPr txBox="1"/>
            <p:nvPr/>
          </p:nvSpPr>
          <p:spPr>
            <a:xfrm>
              <a:off x="6108878" y="2628261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(4:2:2)</a:t>
              </a:r>
              <a:endParaRPr lang="he-IL" sz="2800" dirty="0"/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CE25B98D-D34C-4D12-AB94-7D1E96EF1874}"/>
                </a:ext>
              </a:extLst>
            </p:cNvPr>
            <p:cNvSpPr txBox="1"/>
            <p:nvPr/>
          </p:nvSpPr>
          <p:spPr>
            <a:xfrm>
              <a:off x="6096000" y="4537946"/>
              <a:ext cx="2258953" cy="52322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dirty="0"/>
                <a:t>Y </a:t>
              </a:r>
              <a:r>
                <a:rPr lang="en-US" sz="2800" dirty="0" err="1"/>
                <a:t>Cb</a:t>
              </a:r>
              <a:r>
                <a:rPr lang="en-US" sz="2800" dirty="0"/>
                <a:t> Cr (4:2:0)</a:t>
              </a:r>
              <a:endParaRPr lang="he-IL" sz="2800" dirty="0"/>
            </a:p>
          </p:txBody>
        </p:sp>
        <p:sp>
          <p:nvSpPr>
            <p:cNvPr id="17" name="חץ: למטה 16">
              <a:extLst>
                <a:ext uri="{FF2B5EF4-FFF2-40B4-BE49-F238E27FC236}">
                  <a16:creationId xmlns:a16="http://schemas.microsoft.com/office/drawing/2014/main" id="{14199630-9E60-4F6B-9106-62207BD4848F}"/>
                </a:ext>
              </a:extLst>
            </p:cNvPr>
            <p:cNvSpPr/>
            <p:nvPr/>
          </p:nvSpPr>
          <p:spPr>
            <a:xfrm>
              <a:off x="9571412" y="2531458"/>
              <a:ext cx="636620" cy="79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5666D121-164E-41B0-9F88-5C379CACA549}"/>
                </a:ext>
              </a:extLst>
            </p:cNvPr>
            <p:cNvSpPr txBox="1"/>
            <p:nvPr/>
          </p:nvSpPr>
          <p:spPr>
            <a:xfrm>
              <a:off x="8571777" y="3325701"/>
              <a:ext cx="3216843" cy="160043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Y = 153600 X 1 Byte = 153600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 err="1">
                  <a:cs typeface="+mj-cs"/>
                </a:rPr>
                <a:t>Cb</a:t>
              </a:r>
              <a:r>
                <a:rPr lang="en-US" sz="1400" dirty="0">
                  <a:cs typeface="+mj-cs"/>
                </a:rPr>
                <a:t>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Cr  = 153600 /2 X 1 Byte = 76800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Total = 307200 byte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307200 X 8bit = 2457600 bit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US" sz="1400" dirty="0">
                  <a:cs typeface="+mj-cs"/>
                </a:rPr>
                <a:t>307200 X 4bit = 1228800 bit</a:t>
              </a:r>
              <a:endParaRPr lang="he-IL" sz="1400" dirty="0">
                <a:cs typeface="+mj-cs"/>
              </a:endParaRPr>
            </a:p>
            <a:p>
              <a:pPr algn="l" rtl="0"/>
              <a:endParaRPr lang="he-IL" sz="1400" dirty="0">
                <a:cs typeface="+mj-cs"/>
              </a:endParaRPr>
            </a:p>
          </p:txBody>
        </p:sp>
        <p:sp>
          <p:nvSpPr>
            <p:cNvPr id="19" name="חץ: למטה 18">
              <a:extLst>
                <a:ext uri="{FF2B5EF4-FFF2-40B4-BE49-F238E27FC236}">
                  <a16:creationId xmlns:a16="http://schemas.microsoft.com/office/drawing/2014/main" id="{9FD03ED1-7F91-4165-94B4-94E4C274935C}"/>
                </a:ext>
              </a:extLst>
            </p:cNvPr>
            <p:cNvSpPr/>
            <p:nvPr/>
          </p:nvSpPr>
          <p:spPr>
            <a:xfrm>
              <a:off x="9607625" y="4664044"/>
              <a:ext cx="636620" cy="7942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CFEE92D2-B830-4223-A2EE-98758EAB2E56}"/>
                </a:ext>
              </a:extLst>
            </p:cNvPr>
            <p:cNvSpPr txBox="1"/>
            <p:nvPr/>
          </p:nvSpPr>
          <p:spPr>
            <a:xfrm>
              <a:off x="6858589" y="3636500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1/3</a:t>
              </a:r>
              <a:endParaRPr lang="he-IL" sz="2400" dirty="0"/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6D008B29-3954-485F-872C-B65418B9C071}"/>
                </a:ext>
              </a:extLst>
            </p:cNvPr>
            <p:cNvSpPr txBox="1"/>
            <p:nvPr/>
          </p:nvSpPr>
          <p:spPr>
            <a:xfrm>
              <a:off x="6858589" y="5508233"/>
              <a:ext cx="614272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1/4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70" y="214946"/>
            <a:ext cx="1446028" cy="400419"/>
          </a:xfrm>
        </p:spPr>
        <p:txBody>
          <a:bodyPr>
            <a:noAutofit/>
          </a:bodyPr>
          <a:lstStyle/>
          <a:p>
            <a:pPr algn="ctr" rtl="0"/>
            <a:r>
              <a:rPr lang="en-US" sz="2400" dirty="0"/>
              <a:t>Tx</a:t>
            </a:r>
            <a:endParaRPr lang="he-IL" sz="2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8012564" y="3249978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6670768" y="363103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6670768" y="4205187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6670768" y="4800612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6670767" y="538009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3639879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4119075" y="2721944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6840499" y="1559220"/>
            <a:ext cx="1686996" cy="1694523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8724945" y="3361611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20C21847-ED33-40D4-AFC7-10EB09D0DCC7}"/>
              </a:ext>
            </a:extLst>
          </p:cNvPr>
          <p:cNvGrpSpPr/>
          <p:nvPr/>
        </p:nvGrpSpPr>
        <p:grpSpPr>
          <a:xfrm>
            <a:off x="4011949" y="3040910"/>
            <a:ext cx="2052931" cy="3515327"/>
            <a:chOff x="2603860" y="1558833"/>
            <a:chExt cx="2050869" cy="5124996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DFFBDAF6-BEC3-4B71-AB64-29EDFAD4B593}"/>
                </a:ext>
              </a:extLst>
            </p:cNvPr>
            <p:cNvSpPr/>
            <p:nvPr/>
          </p:nvSpPr>
          <p:spPr>
            <a:xfrm>
              <a:off x="2603860" y="15588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A68C9E7B-6268-42C8-9682-5CABD4905B75}"/>
                </a:ext>
              </a:extLst>
            </p:cNvPr>
            <p:cNvSpPr/>
            <p:nvPr/>
          </p:nvSpPr>
          <p:spPr>
            <a:xfrm>
              <a:off x="2756260" y="17112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C365D2C-DA7A-481D-B682-37DC9CB96B81}"/>
                </a:ext>
              </a:extLst>
            </p:cNvPr>
            <p:cNvSpPr/>
            <p:nvPr/>
          </p:nvSpPr>
          <p:spPr>
            <a:xfrm>
              <a:off x="2908660" y="18636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3A175EE7-0C15-41B0-A900-944ECFFF03C4}"/>
                </a:ext>
              </a:extLst>
            </p:cNvPr>
            <p:cNvSpPr/>
            <p:nvPr/>
          </p:nvSpPr>
          <p:spPr>
            <a:xfrm>
              <a:off x="3061060" y="2016034"/>
              <a:ext cx="435429" cy="46677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Y0</a:t>
              </a: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4500F3F-7C54-48A6-A377-EFACE279F5D2}"/>
                </a:ext>
              </a:extLst>
            </p:cNvPr>
            <p:cNvSpPr/>
            <p:nvPr/>
          </p:nvSpPr>
          <p:spPr>
            <a:xfrm>
              <a:off x="3701140" y="15588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475E305A-6B1F-44AD-B7D7-BB95D02F5B1E}"/>
                </a:ext>
              </a:extLst>
            </p:cNvPr>
            <p:cNvSpPr/>
            <p:nvPr/>
          </p:nvSpPr>
          <p:spPr>
            <a:xfrm>
              <a:off x="3853540" y="17112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457FC67C-380B-4B74-B290-A088204FFE79}"/>
                </a:ext>
              </a:extLst>
            </p:cNvPr>
            <p:cNvSpPr/>
            <p:nvPr/>
          </p:nvSpPr>
          <p:spPr>
            <a:xfrm>
              <a:off x="4005940" y="18636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8FF3A84C-EFD3-43EF-B8BF-C79EC2BE5C47}"/>
                </a:ext>
              </a:extLst>
            </p:cNvPr>
            <p:cNvSpPr/>
            <p:nvPr/>
          </p:nvSpPr>
          <p:spPr>
            <a:xfrm>
              <a:off x="4158340" y="2016033"/>
              <a:ext cx="496389" cy="4667795"/>
            </a:xfrm>
            <a:prstGeom prst="rect">
              <a:avLst/>
            </a:prstGeom>
            <a:solidFill>
              <a:srgbClr val="66E0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CbCr0</a:t>
              </a:r>
            </a:p>
          </p:txBody>
        </p:sp>
      </p:grp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51861D5E-6336-4140-9392-2FB798E92A5B}"/>
              </a:ext>
            </a:extLst>
          </p:cNvPr>
          <p:cNvSpPr/>
          <p:nvPr/>
        </p:nvSpPr>
        <p:spPr>
          <a:xfrm>
            <a:off x="5270676" y="2709667"/>
            <a:ext cx="265814" cy="333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EB847AAF-3295-4902-A619-0174846557E0}"/>
              </a:ext>
            </a:extLst>
          </p:cNvPr>
          <p:cNvSpPr/>
          <p:nvPr/>
        </p:nvSpPr>
        <p:spPr>
          <a:xfrm>
            <a:off x="7981645" y="4118347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C92B002D-A730-4E58-9CBE-639EE99B405D}"/>
              </a:ext>
            </a:extLst>
          </p:cNvPr>
          <p:cNvSpPr/>
          <p:nvPr/>
        </p:nvSpPr>
        <p:spPr>
          <a:xfrm>
            <a:off x="8694026" y="4229980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747A9823-4EFD-40E0-B6B2-EE281D23EECD}"/>
              </a:ext>
            </a:extLst>
          </p:cNvPr>
          <p:cNvSpPr/>
          <p:nvPr/>
        </p:nvSpPr>
        <p:spPr>
          <a:xfrm>
            <a:off x="7981645" y="4988541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0" name="חץ: ימינה 39">
            <a:extLst>
              <a:ext uri="{FF2B5EF4-FFF2-40B4-BE49-F238E27FC236}">
                <a16:creationId xmlns:a16="http://schemas.microsoft.com/office/drawing/2014/main" id="{889A1D66-C5FC-458C-B3C0-47C67B1664DB}"/>
              </a:ext>
            </a:extLst>
          </p:cNvPr>
          <p:cNvSpPr/>
          <p:nvPr/>
        </p:nvSpPr>
        <p:spPr>
          <a:xfrm>
            <a:off x="8694026" y="5100174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DAE265E2-9552-4233-AA04-07265BC1A864}"/>
              </a:ext>
            </a:extLst>
          </p:cNvPr>
          <p:cNvSpPr/>
          <p:nvPr/>
        </p:nvSpPr>
        <p:spPr>
          <a:xfrm>
            <a:off x="7981645" y="5858735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2" name="חץ: ימינה 41">
            <a:extLst>
              <a:ext uri="{FF2B5EF4-FFF2-40B4-BE49-F238E27FC236}">
                <a16:creationId xmlns:a16="http://schemas.microsoft.com/office/drawing/2014/main" id="{E2D5C32F-1070-46A1-88C8-00C835F8A9AE}"/>
              </a:ext>
            </a:extLst>
          </p:cNvPr>
          <p:cNvSpPr/>
          <p:nvPr/>
        </p:nvSpPr>
        <p:spPr>
          <a:xfrm>
            <a:off x="8694026" y="5970368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546EDDF0-3D12-46FB-A70E-93AE13FDF9F5}"/>
              </a:ext>
            </a:extLst>
          </p:cNvPr>
          <p:cNvGrpSpPr/>
          <p:nvPr/>
        </p:nvGrpSpPr>
        <p:grpSpPr>
          <a:xfrm>
            <a:off x="9900774" y="3313303"/>
            <a:ext cx="510644" cy="461665"/>
            <a:chOff x="6875367" y="2699771"/>
            <a:chExt cx="510644" cy="461665"/>
          </a:xfrm>
        </p:grpSpPr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DA43C4AA-31E6-4212-8F16-9CFB65A9174A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D86C77FA-5687-49BE-8DF9-160CF39799CB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52AE0C20-E54E-43AE-93CF-027FD54A01AA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47" name="קבוצה 46">
            <a:extLst>
              <a:ext uri="{FF2B5EF4-FFF2-40B4-BE49-F238E27FC236}">
                <a16:creationId xmlns:a16="http://schemas.microsoft.com/office/drawing/2014/main" id="{C688E24D-D070-4954-A1C7-8EC17485487D}"/>
              </a:ext>
            </a:extLst>
          </p:cNvPr>
          <p:cNvGrpSpPr/>
          <p:nvPr/>
        </p:nvGrpSpPr>
        <p:grpSpPr>
          <a:xfrm>
            <a:off x="9900774" y="4147647"/>
            <a:ext cx="510644" cy="461665"/>
            <a:chOff x="6875367" y="2699771"/>
            <a:chExt cx="510644" cy="461665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22158C91-FF67-41C2-BD75-7869192A371B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CE80DB8E-004D-4DA4-9BF4-1B92034C6737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D55FB68D-F6B9-4E64-AA62-511592748F10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1" name="קבוצה 50">
            <a:extLst>
              <a:ext uri="{FF2B5EF4-FFF2-40B4-BE49-F238E27FC236}">
                <a16:creationId xmlns:a16="http://schemas.microsoft.com/office/drawing/2014/main" id="{87407BF5-B764-4BEB-ABCB-33DA1156F43B}"/>
              </a:ext>
            </a:extLst>
          </p:cNvPr>
          <p:cNvGrpSpPr/>
          <p:nvPr/>
        </p:nvGrpSpPr>
        <p:grpSpPr>
          <a:xfrm>
            <a:off x="9878455" y="5040498"/>
            <a:ext cx="510644" cy="461665"/>
            <a:chOff x="6875367" y="2699771"/>
            <a:chExt cx="510644" cy="461665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DD438B46-DC04-4D03-9C19-A83539AED639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ABE4EFFB-93D7-4354-B111-49C1FCD8099E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4598397F-17C8-4405-BB26-4C900CCCC55D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AE0239A6-C143-4AE1-BD75-8DFCBC02F168}"/>
              </a:ext>
            </a:extLst>
          </p:cNvPr>
          <p:cNvGrpSpPr/>
          <p:nvPr/>
        </p:nvGrpSpPr>
        <p:grpSpPr>
          <a:xfrm>
            <a:off x="9900774" y="5885504"/>
            <a:ext cx="510644" cy="461665"/>
            <a:chOff x="6875367" y="2699771"/>
            <a:chExt cx="510644" cy="461665"/>
          </a:xfrm>
        </p:grpSpPr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DD73A940-CC6B-4BE2-90A7-F78C4F667BD3}"/>
                </a:ext>
              </a:extLst>
            </p:cNvPr>
            <p:cNvSpPr txBox="1"/>
            <p:nvPr/>
          </p:nvSpPr>
          <p:spPr>
            <a:xfrm>
              <a:off x="6875367" y="2807494"/>
              <a:ext cx="223139" cy="24622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000" dirty="0"/>
                <a:t>)</a:t>
              </a:r>
              <a:endParaRPr lang="he-IL" sz="1000" dirty="0"/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4635E9C-0C85-4807-8DF2-2BD57A8F9202}"/>
                </a:ext>
              </a:extLst>
            </p:cNvPr>
            <p:cNvSpPr txBox="1"/>
            <p:nvPr/>
          </p:nvSpPr>
          <p:spPr>
            <a:xfrm>
              <a:off x="6970906" y="2745938"/>
              <a:ext cx="25519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)</a:t>
              </a:r>
              <a:endParaRPr lang="he-IL" dirty="0"/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FAB77516-1B6A-42D2-A23F-0F7662B314E7}"/>
                </a:ext>
              </a:extLst>
            </p:cNvPr>
            <p:cNvSpPr txBox="1"/>
            <p:nvPr/>
          </p:nvSpPr>
          <p:spPr>
            <a:xfrm>
              <a:off x="7108370" y="2699771"/>
              <a:ext cx="27764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/>
                <a:t>)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5551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1600</Words>
  <Application>Microsoft Office PowerPoint</Application>
  <PresentationFormat>מסך רחב</PresentationFormat>
  <Paragraphs>859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DR video link  in Digital domain </vt:lpstr>
      <vt:lpstr>Full system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Tx</vt:lpstr>
      <vt:lpstr>RX</vt:lpstr>
      <vt:lpstr>Prototype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35</cp:revision>
  <dcterms:created xsi:type="dcterms:W3CDTF">2021-09-18T08:17:15Z</dcterms:created>
  <dcterms:modified xsi:type="dcterms:W3CDTF">2022-01-01T11:47:02Z</dcterms:modified>
</cp:coreProperties>
</file>