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0" r:id="rId3"/>
    <p:sldId id="283" r:id="rId4"/>
    <p:sldId id="278" r:id="rId5"/>
    <p:sldId id="280" r:id="rId6"/>
    <p:sldId id="269" r:id="rId7"/>
    <p:sldId id="257" r:id="rId8"/>
    <p:sldId id="274" r:id="rId9"/>
    <p:sldId id="282" r:id="rId10"/>
    <p:sldId id="258" r:id="rId11"/>
    <p:sldId id="281" r:id="rId12"/>
    <p:sldId id="279" r:id="rId13"/>
    <p:sldId id="272" r:id="rId14"/>
    <p:sldId id="271" r:id="rId15"/>
    <p:sldId id="273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73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604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כ"ה/טבת/תשפ"ב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 video link </a:t>
            </a:r>
            <a:br>
              <a:rPr lang="en-US" dirty="0"/>
            </a:br>
            <a:r>
              <a:rPr lang="en-US" dirty="0"/>
              <a:t>in Digital domain 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כב: 4 פינות 3">
            <a:extLst>
              <a:ext uri="{FF2B5EF4-FFF2-40B4-BE49-F238E27FC236}">
                <a16:creationId xmlns:a16="http://schemas.microsoft.com/office/drawing/2014/main" id="{1E7A01F9-8EF1-4560-9BED-79A6A012E2E6}"/>
              </a:ext>
            </a:extLst>
          </p:cNvPr>
          <p:cNvSpPr/>
          <p:nvPr/>
        </p:nvSpPr>
        <p:spPr>
          <a:xfrm>
            <a:off x="8221846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כב: 7 פינות 4">
            <a:extLst>
              <a:ext uri="{FF2B5EF4-FFF2-40B4-BE49-F238E27FC236}">
                <a16:creationId xmlns:a16="http://schemas.microsoft.com/office/drawing/2014/main" id="{B0FC194B-0E70-443F-BCE0-953AE1154EDC}"/>
              </a:ext>
            </a:extLst>
          </p:cNvPr>
          <p:cNvSpPr/>
          <p:nvPr/>
        </p:nvSpPr>
        <p:spPr>
          <a:xfrm>
            <a:off x="8974321" y="19526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כב: 7 פינות 5">
            <a:extLst>
              <a:ext uri="{FF2B5EF4-FFF2-40B4-BE49-F238E27FC236}">
                <a16:creationId xmlns:a16="http://schemas.microsoft.com/office/drawing/2014/main" id="{3EF17EA7-A9C9-4FC0-9F54-61F99A3B3EFF}"/>
              </a:ext>
            </a:extLst>
          </p:cNvPr>
          <p:cNvSpPr/>
          <p:nvPr/>
        </p:nvSpPr>
        <p:spPr>
          <a:xfrm>
            <a:off x="8367103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כב: 4 פינות 6">
            <a:extLst>
              <a:ext uri="{FF2B5EF4-FFF2-40B4-BE49-F238E27FC236}">
                <a16:creationId xmlns:a16="http://schemas.microsoft.com/office/drawing/2014/main" id="{7BDA5E78-69BE-452E-AFF1-556F06A0ADE0}"/>
              </a:ext>
            </a:extLst>
          </p:cNvPr>
          <p:cNvSpPr/>
          <p:nvPr/>
        </p:nvSpPr>
        <p:spPr>
          <a:xfrm>
            <a:off x="8509977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7 פינות 7">
            <a:extLst>
              <a:ext uri="{FF2B5EF4-FFF2-40B4-BE49-F238E27FC236}">
                <a16:creationId xmlns:a16="http://schemas.microsoft.com/office/drawing/2014/main" id="{0BCA5162-BC3E-48B3-A130-A743C7B384C0}"/>
              </a:ext>
            </a:extLst>
          </p:cNvPr>
          <p:cNvSpPr/>
          <p:nvPr/>
        </p:nvSpPr>
        <p:spPr>
          <a:xfrm>
            <a:off x="8655234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4 פינות 8">
            <a:extLst>
              <a:ext uri="{FF2B5EF4-FFF2-40B4-BE49-F238E27FC236}">
                <a16:creationId xmlns:a16="http://schemas.microsoft.com/office/drawing/2014/main" id="{21ADB2D7-6789-4AD6-BA31-97388937CAFF}"/>
              </a:ext>
            </a:extLst>
          </p:cNvPr>
          <p:cNvSpPr/>
          <p:nvPr/>
        </p:nvSpPr>
        <p:spPr>
          <a:xfrm>
            <a:off x="8798108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7 פינות 9">
            <a:extLst>
              <a:ext uri="{FF2B5EF4-FFF2-40B4-BE49-F238E27FC236}">
                <a16:creationId xmlns:a16="http://schemas.microsoft.com/office/drawing/2014/main" id="{784B7D50-E213-444A-B3DC-AC383C32257D}"/>
              </a:ext>
            </a:extLst>
          </p:cNvPr>
          <p:cNvSpPr/>
          <p:nvPr/>
        </p:nvSpPr>
        <p:spPr>
          <a:xfrm>
            <a:off x="8943365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4 פינות 10">
            <a:extLst>
              <a:ext uri="{FF2B5EF4-FFF2-40B4-BE49-F238E27FC236}">
                <a16:creationId xmlns:a16="http://schemas.microsoft.com/office/drawing/2014/main" id="{314F12EF-72DE-43DA-BBF0-F2544CC7A281}"/>
              </a:ext>
            </a:extLst>
          </p:cNvPr>
          <p:cNvSpPr/>
          <p:nvPr/>
        </p:nvSpPr>
        <p:spPr>
          <a:xfrm>
            <a:off x="9086239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7 פינות 11">
            <a:extLst>
              <a:ext uri="{FF2B5EF4-FFF2-40B4-BE49-F238E27FC236}">
                <a16:creationId xmlns:a16="http://schemas.microsoft.com/office/drawing/2014/main" id="{9348C9A2-B0D0-4986-A376-2920F5B1299C}"/>
              </a:ext>
            </a:extLst>
          </p:cNvPr>
          <p:cNvSpPr/>
          <p:nvPr/>
        </p:nvSpPr>
        <p:spPr>
          <a:xfrm>
            <a:off x="9231496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4 פינות 12">
            <a:extLst>
              <a:ext uri="{FF2B5EF4-FFF2-40B4-BE49-F238E27FC236}">
                <a16:creationId xmlns:a16="http://schemas.microsoft.com/office/drawing/2014/main" id="{B95FF7A7-557A-436D-B8EE-7B7F555D34DA}"/>
              </a:ext>
            </a:extLst>
          </p:cNvPr>
          <p:cNvSpPr/>
          <p:nvPr/>
        </p:nvSpPr>
        <p:spPr>
          <a:xfrm>
            <a:off x="9374370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כב: 7 פינות 13">
            <a:extLst>
              <a:ext uri="{FF2B5EF4-FFF2-40B4-BE49-F238E27FC236}">
                <a16:creationId xmlns:a16="http://schemas.microsoft.com/office/drawing/2014/main" id="{9C527FA5-ADD6-457E-B29D-16240C5E8D2A}"/>
              </a:ext>
            </a:extLst>
          </p:cNvPr>
          <p:cNvSpPr/>
          <p:nvPr/>
        </p:nvSpPr>
        <p:spPr>
          <a:xfrm>
            <a:off x="9519627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4 פינות 14">
            <a:extLst>
              <a:ext uri="{FF2B5EF4-FFF2-40B4-BE49-F238E27FC236}">
                <a16:creationId xmlns:a16="http://schemas.microsoft.com/office/drawing/2014/main" id="{852DDBF0-D124-466F-AEDB-91F8ADADDA36}"/>
              </a:ext>
            </a:extLst>
          </p:cNvPr>
          <p:cNvSpPr/>
          <p:nvPr/>
        </p:nvSpPr>
        <p:spPr>
          <a:xfrm>
            <a:off x="9662501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7 פינות 15">
            <a:extLst>
              <a:ext uri="{FF2B5EF4-FFF2-40B4-BE49-F238E27FC236}">
                <a16:creationId xmlns:a16="http://schemas.microsoft.com/office/drawing/2014/main" id="{A97EE11C-AA5C-417A-9C37-61D2F96196C1}"/>
              </a:ext>
            </a:extLst>
          </p:cNvPr>
          <p:cNvSpPr/>
          <p:nvPr/>
        </p:nvSpPr>
        <p:spPr>
          <a:xfrm>
            <a:off x="9807758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4 פינות 16">
            <a:extLst>
              <a:ext uri="{FF2B5EF4-FFF2-40B4-BE49-F238E27FC236}">
                <a16:creationId xmlns:a16="http://schemas.microsoft.com/office/drawing/2014/main" id="{D227F588-E01E-4037-A343-7CB024D6FFE0}"/>
              </a:ext>
            </a:extLst>
          </p:cNvPr>
          <p:cNvSpPr/>
          <p:nvPr/>
        </p:nvSpPr>
        <p:spPr>
          <a:xfrm>
            <a:off x="8076589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7 פינות 17">
            <a:extLst>
              <a:ext uri="{FF2B5EF4-FFF2-40B4-BE49-F238E27FC236}">
                <a16:creationId xmlns:a16="http://schemas.microsoft.com/office/drawing/2014/main" id="{83C9FF42-D9EC-4103-B6FA-94BF78397513}"/>
              </a:ext>
            </a:extLst>
          </p:cNvPr>
          <p:cNvSpPr/>
          <p:nvPr/>
        </p:nvSpPr>
        <p:spPr>
          <a:xfrm>
            <a:off x="8221846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4 פינות 18">
            <a:extLst>
              <a:ext uri="{FF2B5EF4-FFF2-40B4-BE49-F238E27FC236}">
                <a16:creationId xmlns:a16="http://schemas.microsoft.com/office/drawing/2014/main" id="{94B165AB-581E-4039-A4DE-424296DBAFF8}"/>
              </a:ext>
            </a:extLst>
          </p:cNvPr>
          <p:cNvSpPr/>
          <p:nvPr/>
        </p:nvSpPr>
        <p:spPr>
          <a:xfrm>
            <a:off x="8364720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7 פינות 19">
            <a:extLst>
              <a:ext uri="{FF2B5EF4-FFF2-40B4-BE49-F238E27FC236}">
                <a16:creationId xmlns:a16="http://schemas.microsoft.com/office/drawing/2014/main" id="{8EC626C2-2000-403B-9D78-BF1CEA9E7D26}"/>
              </a:ext>
            </a:extLst>
          </p:cNvPr>
          <p:cNvSpPr/>
          <p:nvPr/>
        </p:nvSpPr>
        <p:spPr>
          <a:xfrm>
            <a:off x="8509977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4 פינות 20">
            <a:extLst>
              <a:ext uri="{FF2B5EF4-FFF2-40B4-BE49-F238E27FC236}">
                <a16:creationId xmlns:a16="http://schemas.microsoft.com/office/drawing/2014/main" id="{02FF83B1-448D-4E4E-A1C5-34BF2649FD40}"/>
              </a:ext>
            </a:extLst>
          </p:cNvPr>
          <p:cNvSpPr/>
          <p:nvPr/>
        </p:nvSpPr>
        <p:spPr>
          <a:xfrm>
            <a:off x="8652851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7 פינות 21">
            <a:extLst>
              <a:ext uri="{FF2B5EF4-FFF2-40B4-BE49-F238E27FC236}">
                <a16:creationId xmlns:a16="http://schemas.microsoft.com/office/drawing/2014/main" id="{76F870DF-A4A1-4CA6-A406-649FC8225A11}"/>
              </a:ext>
            </a:extLst>
          </p:cNvPr>
          <p:cNvSpPr/>
          <p:nvPr/>
        </p:nvSpPr>
        <p:spPr>
          <a:xfrm>
            <a:off x="8798108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4 פינות 22">
            <a:extLst>
              <a:ext uri="{FF2B5EF4-FFF2-40B4-BE49-F238E27FC236}">
                <a16:creationId xmlns:a16="http://schemas.microsoft.com/office/drawing/2014/main" id="{58C553D0-02CE-4E51-9CBC-58ED4EEC055A}"/>
              </a:ext>
            </a:extLst>
          </p:cNvPr>
          <p:cNvSpPr/>
          <p:nvPr/>
        </p:nvSpPr>
        <p:spPr>
          <a:xfrm>
            <a:off x="8940982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7 פינות 23">
            <a:extLst>
              <a:ext uri="{FF2B5EF4-FFF2-40B4-BE49-F238E27FC236}">
                <a16:creationId xmlns:a16="http://schemas.microsoft.com/office/drawing/2014/main" id="{47FE4A38-3FDA-435B-BF37-432D60D5C38A}"/>
              </a:ext>
            </a:extLst>
          </p:cNvPr>
          <p:cNvSpPr/>
          <p:nvPr/>
        </p:nvSpPr>
        <p:spPr>
          <a:xfrm>
            <a:off x="9086239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4 פינות 24">
            <a:extLst>
              <a:ext uri="{FF2B5EF4-FFF2-40B4-BE49-F238E27FC236}">
                <a16:creationId xmlns:a16="http://schemas.microsoft.com/office/drawing/2014/main" id="{6B22B68D-CCD3-4ADE-88C5-C07E7F8AA8CC}"/>
              </a:ext>
            </a:extLst>
          </p:cNvPr>
          <p:cNvSpPr/>
          <p:nvPr/>
        </p:nvSpPr>
        <p:spPr>
          <a:xfrm>
            <a:off x="9229113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7 פינות 25">
            <a:extLst>
              <a:ext uri="{FF2B5EF4-FFF2-40B4-BE49-F238E27FC236}">
                <a16:creationId xmlns:a16="http://schemas.microsoft.com/office/drawing/2014/main" id="{4BDC8C37-2381-4521-834D-A060458C0B0E}"/>
              </a:ext>
            </a:extLst>
          </p:cNvPr>
          <p:cNvSpPr/>
          <p:nvPr/>
        </p:nvSpPr>
        <p:spPr>
          <a:xfrm>
            <a:off x="9374370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4 פינות 26">
            <a:extLst>
              <a:ext uri="{FF2B5EF4-FFF2-40B4-BE49-F238E27FC236}">
                <a16:creationId xmlns:a16="http://schemas.microsoft.com/office/drawing/2014/main" id="{F345120A-15C8-4E8E-AB5D-7A96599DD988}"/>
              </a:ext>
            </a:extLst>
          </p:cNvPr>
          <p:cNvSpPr/>
          <p:nvPr/>
        </p:nvSpPr>
        <p:spPr>
          <a:xfrm>
            <a:off x="9517244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7 פינות 27">
            <a:extLst>
              <a:ext uri="{FF2B5EF4-FFF2-40B4-BE49-F238E27FC236}">
                <a16:creationId xmlns:a16="http://schemas.microsoft.com/office/drawing/2014/main" id="{E4FC348D-2ED5-4F03-A7C8-3207C5E81054}"/>
              </a:ext>
            </a:extLst>
          </p:cNvPr>
          <p:cNvSpPr/>
          <p:nvPr/>
        </p:nvSpPr>
        <p:spPr>
          <a:xfrm>
            <a:off x="9662501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4 פינות 28">
            <a:extLst>
              <a:ext uri="{FF2B5EF4-FFF2-40B4-BE49-F238E27FC236}">
                <a16:creationId xmlns:a16="http://schemas.microsoft.com/office/drawing/2014/main" id="{777B4D2C-5C95-482F-AE88-098FF0392774}"/>
              </a:ext>
            </a:extLst>
          </p:cNvPr>
          <p:cNvSpPr/>
          <p:nvPr/>
        </p:nvSpPr>
        <p:spPr>
          <a:xfrm>
            <a:off x="8221846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7 פינות 29">
            <a:extLst>
              <a:ext uri="{FF2B5EF4-FFF2-40B4-BE49-F238E27FC236}">
                <a16:creationId xmlns:a16="http://schemas.microsoft.com/office/drawing/2014/main" id="{C3DFDB80-0692-4025-9FEC-8B8BBA1C9597}"/>
              </a:ext>
            </a:extLst>
          </p:cNvPr>
          <p:cNvSpPr/>
          <p:nvPr/>
        </p:nvSpPr>
        <p:spPr>
          <a:xfrm>
            <a:off x="8367103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כוכב: 4 פינות 30">
            <a:extLst>
              <a:ext uri="{FF2B5EF4-FFF2-40B4-BE49-F238E27FC236}">
                <a16:creationId xmlns:a16="http://schemas.microsoft.com/office/drawing/2014/main" id="{E43FCB7A-6C1B-4103-A002-26D35E4009A0}"/>
              </a:ext>
            </a:extLst>
          </p:cNvPr>
          <p:cNvSpPr/>
          <p:nvPr/>
        </p:nvSpPr>
        <p:spPr>
          <a:xfrm>
            <a:off x="8509977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כוכב: 7 פינות 31">
            <a:extLst>
              <a:ext uri="{FF2B5EF4-FFF2-40B4-BE49-F238E27FC236}">
                <a16:creationId xmlns:a16="http://schemas.microsoft.com/office/drawing/2014/main" id="{FE9EE854-2535-4D25-A733-C439BE487213}"/>
              </a:ext>
            </a:extLst>
          </p:cNvPr>
          <p:cNvSpPr/>
          <p:nvPr/>
        </p:nvSpPr>
        <p:spPr>
          <a:xfrm>
            <a:off x="8655234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כוכב: 4 פינות 32">
            <a:extLst>
              <a:ext uri="{FF2B5EF4-FFF2-40B4-BE49-F238E27FC236}">
                <a16:creationId xmlns:a16="http://schemas.microsoft.com/office/drawing/2014/main" id="{4557B4BE-8181-4070-9ED6-A4EB4BB43606}"/>
              </a:ext>
            </a:extLst>
          </p:cNvPr>
          <p:cNvSpPr/>
          <p:nvPr/>
        </p:nvSpPr>
        <p:spPr>
          <a:xfrm>
            <a:off x="8798108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כוכב: 7 פינות 33">
            <a:extLst>
              <a:ext uri="{FF2B5EF4-FFF2-40B4-BE49-F238E27FC236}">
                <a16:creationId xmlns:a16="http://schemas.microsoft.com/office/drawing/2014/main" id="{EB74F844-E6CF-4BF2-ADF4-DB47B77CE73A}"/>
              </a:ext>
            </a:extLst>
          </p:cNvPr>
          <p:cNvSpPr/>
          <p:nvPr/>
        </p:nvSpPr>
        <p:spPr>
          <a:xfrm>
            <a:off x="8943365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כוכב: 4 פינות 34">
            <a:extLst>
              <a:ext uri="{FF2B5EF4-FFF2-40B4-BE49-F238E27FC236}">
                <a16:creationId xmlns:a16="http://schemas.microsoft.com/office/drawing/2014/main" id="{849968F3-34D6-4079-8AC7-94E632EF2379}"/>
              </a:ext>
            </a:extLst>
          </p:cNvPr>
          <p:cNvSpPr/>
          <p:nvPr/>
        </p:nvSpPr>
        <p:spPr>
          <a:xfrm>
            <a:off x="9086239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כוכב: 7 פינות 35">
            <a:extLst>
              <a:ext uri="{FF2B5EF4-FFF2-40B4-BE49-F238E27FC236}">
                <a16:creationId xmlns:a16="http://schemas.microsoft.com/office/drawing/2014/main" id="{D2B33D3E-9475-4D48-89D4-A62F203EC4DD}"/>
              </a:ext>
            </a:extLst>
          </p:cNvPr>
          <p:cNvSpPr/>
          <p:nvPr/>
        </p:nvSpPr>
        <p:spPr>
          <a:xfrm>
            <a:off x="9231496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כוכב: 4 פינות 36">
            <a:extLst>
              <a:ext uri="{FF2B5EF4-FFF2-40B4-BE49-F238E27FC236}">
                <a16:creationId xmlns:a16="http://schemas.microsoft.com/office/drawing/2014/main" id="{961CE580-DC42-4633-8548-236838F5D796}"/>
              </a:ext>
            </a:extLst>
          </p:cNvPr>
          <p:cNvSpPr/>
          <p:nvPr/>
        </p:nvSpPr>
        <p:spPr>
          <a:xfrm>
            <a:off x="9374370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כוכב: 7 פינות 37">
            <a:extLst>
              <a:ext uri="{FF2B5EF4-FFF2-40B4-BE49-F238E27FC236}">
                <a16:creationId xmlns:a16="http://schemas.microsoft.com/office/drawing/2014/main" id="{6FD20D92-C272-44DF-8CC8-A27E4F8D505E}"/>
              </a:ext>
            </a:extLst>
          </p:cNvPr>
          <p:cNvSpPr/>
          <p:nvPr/>
        </p:nvSpPr>
        <p:spPr>
          <a:xfrm>
            <a:off x="9519627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כוכב: 4 פינות 38">
            <a:extLst>
              <a:ext uri="{FF2B5EF4-FFF2-40B4-BE49-F238E27FC236}">
                <a16:creationId xmlns:a16="http://schemas.microsoft.com/office/drawing/2014/main" id="{55FEEBCD-C3C8-43B2-B585-82DB2C730ED5}"/>
              </a:ext>
            </a:extLst>
          </p:cNvPr>
          <p:cNvSpPr/>
          <p:nvPr/>
        </p:nvSpPr>
        <p:spPr>
          <a:xfrm>
            <a:off x="9662501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כוכב: 7 פינות 39">
            <a:extLst>
              <a:ext uri="{FF2B5EF4-FFF2-40B4-BE49-F238E27FC236}">
                <a16:creationId xmlns:a16="http://schemas.microsoft.com/office/drawing/2014/main" id="{07ED141C-CC6C-4F2A-A10C-76D5D5CFD7CF}"/>
              </a:ext>
            </a:extLst>
          </p:cNvPr>
          <p:cNvSpPr/>
          <p:nvPr/>
        </p:nvSpPr>
        <p:spPr>
          <a:xfrm>
            <a:off x="9807758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4 פינות 40">
            <a:extLst>
              <a:ext uri="{FF2B5EF4-FFF2-40B4-BE49-F238E27FC236}">
                <a16:creationId xmlns:a16="http://schemas.microsoft.com/office/drawing/2014/main" id="{D87067E6-A507-450F-A6CE-7F682686E064}"/>
              </a:ext>
            </a:extLst>
          </p:cNvPr>
          <p:cNvSpPr/>
          <p:nvPr/>
        </p:nvSpPr>
        <p:spPr>
          <a:xfrm>
            <a:off x="8076589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כוכב: 7 פינות 41">
            <a:extLst>
              <a:ext uri="{FF2B5EF4-FFF2-40B4-BE49-F238E27FC236}">
                <a16:creationId xmlns:a16="http://schemas.microsoft.com/office/drawing/2014/main" id="{44031EAF-7402-4E17-86BE-3974FE1BED8A}"/>
              </a:ext>
            </a:extLst>
          </p:cNvPr>
          <p:cNvSpPr/>
          <p:nvPr/>
        </p:nvSpPr>
        <p:spPr>
          <a:xfrm>
            <a:off x="8221846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4 פינות 42">
            <a:extLst>
              <a:ext uri="{FF2B5EF4-FFF2-40B4-BE49-F238E27FC236}">
                <a16:creationId xmlns:a16="http://schemas.microsoft.com/office/drawing/2014/main" id="{518982A9-12C1-4152-9D2A-CCB7B20C67F8}"/>
              </a:ext>
            </a:extLst>
          </p:cNvPr>
          <p:cNvSpPr/>
          <p:nvPr/>
        </p:nvSpPr>
        <p:spPr>
          <a:xfrm>
            <a:off x="8364720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כוכב: 7 פינות 43">
            <a:extLst>
              <a:ext uri="{FF2B5EF4-FFF2-40B4-BE49-F238E27FC236}">
                <a16:creationId xmlns:a16="http://schemas.microsoft.com/office/drawing/2014/main" id="{E5B2AF93-E325-4BA3-A4A7-B620CC6DD359}"/>
              </a:ext>
            </a:extLst>
          </p:cNvPr>
          <p:cNvSpPr/>
          <p:nvPr/>
        </p:nvSpPr>
        <p:spPr>
          <a:xfrm>
            <a:off x="8509977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4 פינות 44">
            <a:extLst>
              <a:ext uri="{FF2B5EF4-FFF2-40B4-BE49-F238E27FC236}">
                <a16:creationId xmlns:a16="http://schemas.microsoft.com/office/drawing/2014/main" id="{4786F041-2170-43AA-9D72-FD97D00BD264}"/>
              </a:ext>
            </a:extLst>
          </p:cNvPr>
          <p:cNvSpPr/>
          <p:nvPr/>
        </p:nvSpPr>
        <p:spPr>
          <a:xfrm>
            <a:off x="8652851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כוכב: 7 פינות 45">
            <a:extLst>
              <a:ext uri="{FF2B5EF4-FFF2-40B4-BE49-F238E27FC236}">
                <a16:creationId xmlns:a16="http://schemas.microsoft.com/office/drawing/2014/main" id="{96C26A9F-3376-4A49-9E06-024F5336A245}"/>
              </a:ext>
            </a:extLst>
          </p:cNvPr>
          <p:cNvSpPr/>
          <p:nvPr/>
        </p:nvSpPr>
        <p:spPr>
          <a:xfrm>
            <a:off x="8798108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4 פינות 46">
            <a:extLst>
              <a:ext uri="{FF2B5EF4-FFF2-40B4-BE49-F238E27FC236}">
                <a16:creationId xmlns:a16="http://schemas.microsoft.com/office/drawing/2014/main" id="{8308DA1E-5783-4BF9-B94F-06567AFC5AB8}"/>
              </a:ext>
            </a:extLst>
          </p:cNvPr>
          <p:cNvSpPr/>
          <p:nvPr/>
        </p:nvSpPr>
        <p:spPr>
          <a:xfrm>
            <a:off x="8940982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כוכב: 7 פינות 47">
            <a:extLst>
              <a:ext uri="{FF2B5EF4-FFF2-40B4-BE49-F238E27FC236}">
                <a16:creationId xmlns:a16="http://schemas.microsoft.com/office/drawing/2014/main" id="{F7C95ECF-4601-463F-899A-9B5D717CA6A9}"/>
              </a:ext>
            </a:extLst>
          </p:cNvPr>
          <p:cNvSpPr/>
          <p:nvPr/>
        </p:nvSpPr>
        <p:spPr>
          <a:xfrm>
            <a:off x="9086239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כוכב: 4 פינות 48">
            <a:extLst>
              <a:ext uri="{FF2B5EF4-FFF2-40B4-BE49-F238E27FC236}">
                <a16:creationId xmlns:a16="http://schemas.microsoft.com/office/drawing/2014/main" id="{02D60B5D-7875-4EE3-8FC8-753901A602F4}"/>
              </a:ext>
            </a:extLst>
          </p:cNvPr>
          <p:cNvSpPr/>
          <p:nvPr/>
        </p:nvSpPr>
        <p:spPr>
          <a:xfrm>
            <a:off x="9229113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כוכב: 7 פינות 49">
            <a:extLst>
              <a:ext uri="{FF2B5EF4-FFF2-40B4-BE49-F238E27FC236}">
                <a16:creationId xmlns:a16="http://schemas.microsoft.com/office/drawing/2014/main" id="{4DA03568-9176-4579-B078-7C2192941E1F}"/>
              </a:ext>
            </a:extLst>
          </p:cNvPr>
          <p:cNvSpPr/>
          <p:nvPr/>
        </p:nvSpPr>
        <p:spPr>
          <a:xfrm>
            <a:off x="9374370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כוכב: 4 פינות 50">
            <a:extLst>
              <a:ext uri="{FF2B5EF4-FFF2-40B4-BE49-F238E27FC236}">
                <a16:creationId xmlns:a16="http://schemas.microsoft.com/office/drawing/2014/main" id="{0D5063FE-66BE-46F4-AD19-55FB57065186}"/>
              </a:ext>
            </a:extLst>
          </p:cNvPr>
          <p:cNvSpPr/>
          <p:nvPr/>
        </p:nvSpPr>
        <p:spPr>
          <a:xfrm>
            <a:off x="9517244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כוכב: 7 פינות 51">
            <a:extLst>
              <a:ext uri="{FF2B5EF4-FFF2-40B4-BE49-F238E27FC236}">
                <a16:creationId xmlns:a16="http://schemas.microsoft.com/office/drawing/2014/main" id="{27E8BB97-C6E8-4766-94A1-BCCF0D92BF50}"/>
              </a:ext>
            </a:extLst>
          </p:cNvPr>
          <p:cNvSpPr/>
          <p:nvPr/>
        </p:nvSpPr>
        <p:spPr>
          <a:xfrm>
            <a:off x="9662501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כוכב: 4 פינות 52">
            <a:extLst>
              <a:ext uri="{FF2B5EF4-FFF2-40B4-BE49-F238E27FC236}">
                <a16:creationId xmlns:a16="http://schemas.microsoft.com/office/drawing/2014/main" id="{31E7D6E4-06E1-474A-89C3-5F3949E0CA25}"/>
              </a:ext>
            </a:extLst>
          </p:cNvPr>
          <p:cNvSpPr/>
          <p:nvPr/>
        </p:nvSpPr>
        <p:spPr>
          <a:xfrm>
            <a:off x="8075402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כוכב: 7 פינות 53">
            <a:extLst>
              <a:ext uri="{FF2B5EF4-FFF2-40B4-BE49-F238E27FC236}">
                <a16:creationId xmlns:a16="http://schemas.microsoft.com/office/drawing/2014/main" id="{A83E18FF-565E-44C9-9858-F5AB1E2649D8}"/>
              </a:ext>
            </a:extLst>
          </p:cNvPr>
          <p:cNvSpPr/>
          <p:nvPr/>
        </p:nvSpPr>
        <p:spPr>
          <a:xfrm>
            <a:off x="8220659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כוכב: 4 פינות 54">
            <a:extLst>
              <a:ext uri="{FF2B5EF4-FFF2-40B4-BE49-F238E27FC236}">
                <a16:creationId xmlns:a16="http://schemas.microsoft.com/office/drawing/2014/main" id="{503F532A-FBAF-4E9D-B2FD-05B2B2B1E06C}"/>
              </a:ext>
            </a:extLst>
          </p:cNvPr>
          <p:cNvSpPr/>
          <p:nvPr/>
        </p:nvSpPr>
        <p:spPr>
          <a:xfrm>
            <a:off x="8363533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כב: 7 פינות 55">
            <a:extLst>
              <a:ext uri="{FF2B5EF4-FFF2-40B4-BE49-F238E27FC236}">
                <a16:creationId xmlns:a16="http://schemas.microsoft.com/office/drawing/2014/main" id="{8491B24E-BF05-4A31-A42C-F80D74EB98E0}"/>
              </a:ext>
            </a:extLst>
          </p:cNvPr>
          <p:cNvSpPr/>
          <p:nvPr/>
        </p:nvSpPr>
        <p:spPr>
          <a:xfrm>
            <a:off x="8508790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כב: 4 פינות 56">
            <a:extLst>
              <a:ext uri="{FF2B5EF4-FFF2-40B4-BE49-F238E27FC236}">
                <a16:creationId xmlns:a16="http://schemas.microsoft.com/office/drawing/2014/main" id="{A550EAD3-7C67-4137-938C-0DA408D040C1}"/>
              </a:ext>
            </a:extLst>
          </p:cNvPr>
          <p:cNvSpPr/>
          <p:nvPr/>
        </p:nvSpPr>
        <p:spPr>
          <a:xfrm>
            <a:off x="8651664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כוכב: 7 פינות 57">
            <a:extLst>
              <a:ext uri="{FF2B5EF4-FFF2-40B4-BE49-F238E27FC236}">
                <a16:creationId xmlns:a16="http://schemas.microsoft.com/office/drawing/2014/main" id="{AAAFD925-E8D0-489C-A12F-19988F380974}"/>
              </a:ext>
            </a:extLst>
          </p:cNvPr>
          <p:cNvSpPr/>
          <p:nvPr/>
        </p:nvSpPr>
        <p:spPr>
          <a:xfrm>
            <a:off x="8796921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כוכב: 4 פינות 58">
            <a:extLst>
              <a:ext uri="{FF2B5EF4-FFF2-40B4-BE49-F238E27FC236}">
                <a16:creationId xmlns:a16="http://schemas.microsoft.com/office/drawing/2014/main" id="{336C91BD-488E-4803-9566-2D5499EF33E0}"/>
              </a:ext>
            </a:extLst>
          </p:cNvPr>
          <p:cNvSpPr/>
          <p:nvPr/>
        </p:nvSpPr>
        <p:spPr>
          <a:xfrm>
            <a:off x="8939795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כוכב: 7 פינות 59">
            <a:extLst>
              <a:ext uri="{FF2B5EF4-FFF2-40B4-BE49-F238E27FC236}">
                <a16:creationId xmlns:a16="http://schemas.microsoft.com/office/drawing/2014/main" id="{71955719-24A6-4942-99D2-A17B51063510}"/>
              </a:ext>
            </a:extLst>
          </p:cNvPr>
          <p:cNvSpPr/>
          <p:nvPr/>
        </p:nvSpPr>
        <p:spPr>
          <a:xfrm>
            <a:off x="9085052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כוכב: 4 פינות 60">
            <a:extLst>
              <a:ext uri="{FF2B5EF4-FFF2-40B4-BE49-F238E27FC236}">
                <a16:creationId xmlns:a16="http://schemas.microsoft.com/office/drawing/2014/main" id="{5AF6ABBF-80CD-4090-829B-4A364541D8AD}"/>
              </a:ext>
            </a:extLst>
          </p:cNvPr>
          <p:cNvSpPr/>
          <p:nvPr/>
        </p:nvSpPr>
        <p:spPr>
          <a:xfrm>
            <a:off x="9227926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כוכב: 7 פינות 61">
            <a:extLst>
              <a:ext uri="{FF2B5EF4-FFF2-40B4-BE49-F238E27FC236}">
                <a16:creationId xmlns:a16="http://schemas.microsoft.com/office/drawing/2014/main" id="{CC9810BD-F2E3-4927-8A70-510FEA9E99BD}"/>
              </a:ext>
            </a:extLst>
          </p:cNvPr>
          <p:cNvSpPr/>
          <p:nvPr/>
        </p:nvSpPr>
        <p:spPr>
          <a:xfrm>
            <a:off x="9373183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כוכב: 4 פינות 62">
            <a:extLst>
              <a:ext uri="{FF2B5EF4-FFF2-40B4-BE49-F238E27FC236}">
                <a16:creationId xmlns:a16="http://schemas.microsoft.com/office/drawing/2014/main" id="{FD5E20EC-3730-4846-8CA1-68EE0C144619}"/>
              </a:ext>
            </a:extLst>
          </p:cNvPr>
          <p:cNvSpPr/>
          <p:nvPr/>
        </p:nvSpPr>
        <p:spPr>
          <a:xfrm>
            <a:off x="9516057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כוכב: 7 פינות 63">
            <a:extLst>
              <a:ext uri="{FF2B5EF4-FFF2-40B4-BE49-F238E27FC236}">
                <a16:creationId xmlns:a16="http://schemas.microsoft.com/office/drawing/2014/main" id="{83F0B2FB-8898-4EF9-991D-7C6216DCEBDB}"/>
              </a:ext>
            </a:extLst>
          </p:cNvPr>
          <p:cNvSpPr/>
          <p:nvPr/>
        </p:nvSpPr>
        <p:spPr>
          <a:xfrm>
            <a:off x="9661314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כוכב: 4 פינות 64">
            <a:extLst>
              <a:ext uri="{FF2B5EF4-FFF2-40B4-BE49-F238E27FC236}">
                <a16:creationId xmlns:a16="http://schemas.microsoft.com/office/drawing/2014/main" id="{E158EA6B-9F11-4063-B054-9063BCF83029}"/>
              </a:ext>
            </a:extLst>
          </p:cNvPr>
          <p:cNvSpPr/>
          <p:nvPr/>
        </p:nvSpPr>
        <p:spPr>
          <a:xfrm>
            <a:off x="7930145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כוכב: 7 פינות 65">
            <a:extLst>
              <a:ext uri="{FF2B5EF4-FFF2-40B4-BE49-F238E27FC236}">
                <a16:creationId xmlns:a16="http://schemas.microsoft.com/office/drawing/2014/main" id="{76C88AD2-1F8C-428B-B7C0-2BC19742EAC3}"/>
              </a:ext>
            </a:extLst>
          </p:cNvPr>
          <p:cNvSpPr/>
          <p:nvPr/>
        </p:nvSpPr>
        <p:spPr>
          <a:xfrm>
            <a:off x="8075402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כוכב: 4 פינות 66">
            <a:extLst>
              <a:ext uri="{FF2B5EF4-FFF2-40B4-BE49-F238E27FC236}">
                <a16:creationId xmlns:a16="http://schemas.microsoft.com/office/drawing/2014/main" id="{D3C59568-BDBD-4E79-940B-E908A7F3C784}"/>
              </a:ext>
            </a:extLst>
          </p:cNvPr>
          <p:cNvSpPr/>
          <p:nvPr/>
        </p:nvSpPr>
        <p:spPr>
          <a:xfrm>
            <a:off x="8218276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כוכב: 7 פינות 67">
            <a:extLst>
              <a:ext uri="{FF2B5EF4-FFF2-40B4-BE49-F238E27FC236}">
                <a16:creationId xmlns:a16="http://schemas.microsoft.com/office/drawing/2014/main" id="{54A0BE28-C6A7-4E6D-B8AB-A0752192DD5A}"/>
              </a:ext>
            </a:extLst>
          </p:cNvPr>
          <p:cNvSpPr/>
          <p:nvPr/>
        </p:nvSpPr>
        <p:spPr>
          <a:xfrm>
            <a:off x="8363533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כוכב: 4 פינות 68">
            <a:extLst>
              <a:ext uri="{FF2B5EF4-FFF2-40B4-BE49-F238E27FC236}">
                <a16:creationId xmlns:a16="http://schemas.microsoft.com/office/drawing/2014/main" id="{990CEA26-1FA8-4075-BCD9-E21A6D2E71E3}"/>
              </a:ext>
            </a:extLst>
          </p:cNvPr>
          <p:cNvSpPr/>
          <p:nvPr/>
        </p:nvSpPr>
        <p:spPr>
          <a:xfrm>
            <a:off x="8506407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כוכב: 7 פינות 69">
            <a:extLst>
              <a:ext uri="{FF2B5EF4-FFF2-40B4-BE49-F238E27FC236}">
                <a16:creationId xmlns:a16="http://schemas.microsoft.com/office/drawing/2014/main" id="{579F146C-AE30-4673-B04E-611728C1B026}"/>
              </a:ext>
            </a:extLst>
          </p:cNvPr>
          <p:cNvSpPr/>
          <p:nvPr/>
        </p:nvSpPr>
        <p:spPr>
          <a:xfrm>
            <a:off x="8651664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כוכב: 4 פינות 70">
            <a:extLst>
              <a:ext uri="{FF2B5EF4-FFF2-40B4-BE49-F238E27FC236}">
                <a16:creationId xmlns:a16="http://schemas.microsoft.com/office/drawing/2014/main" id="{1980B7C6-42C9-4D7C-A582-4694AB39C32B}"/>
              </a:ext>
            </a:extLst>
          </p:cNvPr>
          <p:cNvSpPr/>
          <p:nvPr/>
        </p:nvSpPr>
        <p:spPr>
          <a:xfrm>
            <a:off x="8794538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כוכב: 7 פינות 71">
            <a:extLst>
              <a:ext uri="{FF2B5EF4-FFF2-40B4-BE49-F238E27FC236}">
                <a16:creationId xmlns:a16="http://schemas.microsoft.com/office/drawing/2014/main" id="{6ACAB37D-17A5-48A8-9C12-BD322B72A981}"/>
              </a:ext>
            </a:extLst>
          </p:cNvPr>
          <p:cNvSpPr/>
          <p:nvPr/>
        </p:nvSpPr>
        <p:spPr>
          <a:xfrm>
            <a:off x="8939795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כוכב: 4 פינות 72">
            <a:extLst>
              <a:ext uri="{FF2B5EF4-FFF2-40B4-BE49-F238E27FC236}">
                <a16:creationId xmlns:a16="http://schemas.microsoft.com/office/drawing/2014/main" id="{A28F463D-D92E-4560-BA4B-9FE14099BBAF}"/>
              </a:ext>
            </a:extLst>
          </p:cNvPr>
          <p:cNvSpPr/>
          <p:nvPr/>
        </p:nvSpPr>
        <p:spPr>
          <a:xfrm>
            <a:off x="9082669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כוכב: 7 פינות 73">
            <a:extLst>
              <a:ext uri="{FF2B5EF4-FFF2-40B4-BE49-F238E27FC236}">
                <a16:creationId xmlns:a16="http://schemas.microsoft.com/office/drawing/2014/main" id="{79B4EEE7-4C07-4D3F-9357-71C1D11CDFE8}"/>
              </a:ext>
            </a:extLst>
          </p:cNvPr>
          <p:cNvSpPr/>
          <p:nvPr/>
        </p:nvSpPr>
        <p:spPr>
          <a:xfrm>
            <a:off x="9227926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כוכב: 4 פינות 74">
            <a:extLst>
              <a:ext uri="{FF2B5EF4-FFF2-40B4-BE49-F238E27FC236}">
                <a16:creationId xmlns:a16="http://schemas.microsoft.com/office/drawing/2014/main" id="{AB62F442-28AF-4A2F-8138-8E13F42FCCAB}"/>
              </a:ext>
            </a:extLst>
          </p:cNvPr>
          <p:cNvSpPr/>
          <p:nvPr/>
        </p:nvSpPr>
        <p:spPr>
          <a:xfrm>
            <a:off x="9370800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כוכב: 7 פינות 75">
            <a:extLst>
              <a:ext uri="{FF2B5EF4-FFF2-40B4-BE49-F238E27FC236}">
                <a16:creationId xmlns:a16="http://schemas.microsoft.com/office/drawing/2014/main" id="{42DE4594-7843-4650-A480-9C1245F472DD}"/>
              </a:ext>
            </a:extLst>
          </p:cNvPr>
          <p:cNvSpPr/>
          <p:nvPr/>
        </p:nvSpPr>
        <p:spPr>
          <a:xfrm>
            <a:off x="9516057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כוכב: 4 פינות 76">
            <a:extLst>
              <a:ext uri="{FF2B5EF4-FFF2-40B4-BE49-F238E27FC236}">
                <a16:creationId xmlns:a16="http://schemas.microsoft.com/office/drawing/2014/main" id="{F3B692FF-6FAD-4B83-9B68-25A8E79514C3}"/>
              </a:ext>
            </a:extLst>
          </p:cNvPr>
          <p:cNvSpPr/>
          <p:nvPr/>
        </p:nvSpPr>
        <p:spPr>
          <a:xfrm>
            <a:off x="8075402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כוכב: 7 פינות 77">
            <a:extLst>
              <a:ext uri="{FF2B5EF4-FFF2-40B4-BE49-F238E27FC236}">
                <a16:creationId xmlns:a16="http://schemas.microsoft.com/office/drawing/2014/main" id="{ACF7D532-13EC-4FDC-9B20-9F6B55FE3E2E}"/>
              </a:ext>
            </a:extLst>
          </p:cNvPr>
          <p:cNvSpPr/>
          <p:nvPr/>
        </p:nvSpPr>
        <p:spPr>
          <a:xfrm>
            <a:off x="8220659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כוכב: 4 פינות 78">
            <a:extLst>
              <a:ext uri="{FF2B5EF4-FFF2-40B4-BE49-F238E27FC236}">
                <a16:creationId xmlns:a16="http://schemas.microsoft.com/office/drawing/2014/main" id="{78B21F2D-C6EE-4E6E-9D6E-342F76509301}"/>
              </a:ext>
            </a:extLst>
          </p:cNvPr>
          <p:cNvSpPr/>
          <p:nvPr/>
        </p:nvSpPr>
        <p:spPr>
          <a:xfrm>
            <a:off x="8363533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כוכב: 7 פינות 79">
            <a:extLst>
              <a:ext uri="{FF2B5EF4-FFF2-40B4-BE49-F238E27FC236}">
                <a16:creationId xmlns:a16="http://schemas.microsoft.com/office/drawing/2014/main" id="{D68DD39B-A1CE-4345-B3EE-DA3433940F1B}"/>
              </a:ext>
            </a:extLst>
          </p:cNvPr>
          <p:cNvSpPr/>
          <p:nvPr/>
        </p:nvSpPr>
        <p:spPr>
          <a:xfrm>
            <a:off x="8508790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כוכב: 4 פינות 80">
            <a:extLst>
              <a:ext uri="{FF2B5EF4-FFF2-40B4-BE49-F238E27FC236}">
                <a16:creationId xmlns:a16="http://schemas.microsoft.com/office/drawing/2014/main" id="{BFFF362D-6FD6-4282-AFC5-7E61525479CC}"/>
              </a:ext>
            </a:extLst>
          </p:cNvPr>
          <p:cNvSpPr/>
          <p:nvPr/>
        </p:nvSpPr>
        <p:spPr>
          <a:xfrm>
            <a:off x="8651664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כוכב: 7 פינות 81">
            <a:extLst>
              <a:ext uri="{FF2B5EF4-FFF2-40B4-BE49-F238E27FC236}">
                <a16:creationId xmlns:a16="http://schemas.microsoft.com/office/drawing/2014/main" id="{513EB392-DFA8-483C-987E-927F399DB8DA}"/>
              </a:ext>
            </a:extLst>
          </p:cNvPr>
          <p:cNvSpPr/>
          <p:nvPr/>
        </p:nvSpPr>
        <p:spPr>
          <a:xfrm>
            <a:off x="8796921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כוכב: 4 פינות 82">
            <a:extLst>
              <a:ext uri="{FF2B5EF4-FFF2-40B4-BE49-F238E27FC236}">
                <a16:creationId xmlns:a16="http://schemas.microsoft.com/office/drawing/2014/main" id="{469FCBF2-2C30-4C1D-81B5-C520A1FA6418}"/>
              </a:ext>
            </a:extLst>
          </p:cNvPr>
          <p:cNvSpPr/>
          <p:nvPr/>
        </p:nvSpPr>
        <p:spPr>
          <a:xfrm>
            <a:off x="8939795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כוכב: 7 פינות 83">
            <a:extLst>
              <a:ext uri="{FF2B5EF4-FFF2-40B4-BE49-F238E27FC236}">
                <a16:creationId xmlns:a16="http://schemas.microsoft.com/office/drawing/2014/main" id="{4334D965-1966-45CA-9E48-061175AF0C69}"/>
              </a:ext>
            </a:extLst>
          </p:cNvPr>
          <p:cNvSpPr/>
          <p:nvPr/>
        </p:nvSpPr>
        <p:spPr>
          <a:xfrm>
            <a:off x="9085052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כוכב: 4 פינות 84">
            <a:extLst>
              <a:ext uri="{FF2B5EF4-FFF2-40B4-BE49-F238E27FC236}">
                <a16:creationId xmlns:a16="http://schemas.microsoft.com/office/drawing/2014/main" id="{45A2BE5C-D7BF-42E3-985D-2E6CF42643E5}"/>
              </a:ext>
            </a:extLst>
          </p:cNvPr>
          <p:cNvSpPr/>
          <p:nvPr/>
        </p:nvSpPr>
        <p:spPr>
          <a:xfrm>
            <a:off x="9227926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כוכב: 7 פינות 85">
            <a:extLst>
              <a:ext uri="{FF2B5EF4-FFF2-40B4-BE49-F238E27FC236}">
                <a16:creationId xmlns:a16="http://schemas.microsoft.com/office/drawing/2014/main" id="{57B57058-F105-473C-8537-6473928431E0}"/>
              </a:ext>
            </a:extLst>
          </p:cNvPr>
          <p:cNvSpPr/>
          <p:nvPr/>
        </p:nvSpPr>
        <p:spPr>
          <a:xfrm>
            <a:off x="9373183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כוכב: 4 פינות 86">
            <a:extLst>
              <a:ext uri="{FF2B5EF4-FFF2-40B4-BE49-F238E27FC236}">
                <a16:creationId xmlns:a16="http://schemas.microsoft.com/office/drawing/2014/main" id="{0467C91F-CE9C-4709-BBEB-657C48981E99}"/>
              </a:ext>
            </a:extLst>
          </p:cNvPr>
          <p:cNvSpPr/>
          <p:nvPr/>
        </p:nvSpPr>
        <p:spPr>
          <a:xfrm>
            <a:off x="9516057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כוכב: 7 פינות 87">
            <a:extLst>
              <a:ext uri="{FF2B5EF4-FFF2-40B4-BE49-F238E27FC236}">
                <a16:creationId xmlns:a16="http://schemas.microsoft.com/office/drawing/2014/main" id="{E9FAA5B3-DD1A-4A22-85DC-C1350E9DD7E4}"/>
              </a:ext>
            </a:extLst>
          </p:cNvPr>
          <p:cNvSpPr/>
          <p:nvPr/>
        </p:nvSpPr>
        <p:spPr>
          <a:xfrm>
            <a:off x="9661314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כוכב: 4 פינות 88">
            <a:extLst>
              <a:ext uri="{FF2B5EF4-FFF2-40B4-BE49-F238E27FC236}">
                <a16:creationId xmlns:a16="http://schemas.microsoft.com/office/drawing/2014/main" id="{5A0A15B8-EA00-4D01-8FEF-BC5349C05111}"/>
              </a:ext>
            </a:extLst>
          </p:cNvPr>
          <p:cNvSpPr/>
          <p:nvPr/>
        </p:nvSpPr>
        <p:spPr>
          <a:xfrm>
            <a:off x="7930145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כוכב: 7 פינות 89">
            <a:extLst>
              <a:ext uri="{FF2B5EF4-FFF2-40B4-BE49-F238E27FC236}">
                <a16:creationId xmlns:a16="http://schemas.microsoft.com/office/drawing/2014/main" id="{6143435C-702E-4EFA-A97C-35BB2F475399}"/>
              </a:ext>
            </a:extLst>
          </p:cNvPr>
          <p:cNvSpPr/>
          <p:nvPr/>
        </p:nvSpPr>
        <p:spPr>
          <a:xfrm>
            <a:off x="8075402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כוכב: 4 פינות 90">
            <a:extLst>
              <a:ext uri="{FF2B5EF4-FFF2-40B4-BE49-F238E27FC236}">
                <a16:creationId xmlns:a16="http://schemas.microsoft.com/office/drawing/2014/main" id="{10FB9D4A-8113-44B7-A02B-193E827CB0F9}"/>
              </a:ext>
            </a:extLst>
          </p:cNvPr>
          <p:cNvSpPr/>
          <p:nvPr/>
        </p:nvSpPr>
        <p:spPr>
          <a:xfrm>
            <a:off x="8218276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כוכב: 7 פינות 91">
            <a:extLst>
              <a:ext uri="{FF2B5EF4-FFF2-40B4-BE49-F238E27FC236}">
                <a16:creationId xmlns:a16="http://schemas.microsoft.com/office/drawing/2014/main" id="{79905F3A-92FA-4DD6-9BE0-3A3F01B86B68}"/>
              </a:ext>
            </a:extLst>
          </p:cNvPr>
          <p:cNvSpPr/>
          <p:nvPr/>
        </p:nvSpPr>
        <p:spPr>
          <a:xfrm>
            <a:off x="8363533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כוכב: 4 פינות 92">
            <a:extLst>
              <a:ext uri="{FF2B5EF4-FFF2-40B4-BE49-F238E27FC236}">
                <a16:creationId xmlns:a16="http://schemas.microsoft.com/office/drawing/2014/main" id="{03B1C5E7-4481-4B8C-8DD1-90B6DB82B4D0}"/>
              </a:ext>
            </a:extLst>
          </p:cNvPr>
          <p:cNvSpPr/>
          <p:nvPr/>
        </p:nvSpPr>
        <p:spPr>
          <a:xfrm>
            <a:off x="8506407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כוכב: 7 פינות 93">
            <a:extLst>
              <a:ext uri="{FF2B5EF4-FFF2-40B4-BE49-F238E27FC236}">
                <a16:creationId xmlns:a16="http://schemas.microsoft.com/office/drawing/2014/main" id="{D3B50124-D1FA-4C92-AAEC-638136371657}"/>
              </a:ext>
            </a:extLst>
          </p:cNvPr>
          <p:cNvSpPr/>
          <p:nvPr/>
        </p:nvSpPr>
        <p:spPr>
          <a:xfrm>
            <a:off x="8651664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כוכב: 4 פינות 94">
            <a:extLst>
              <a:ext uri="{FF2B5EF4-FFF2-40B4-BE49-F238E27FC236}">
                <a16:creationId xmlns:a16="http://schemas.microsoft.com/office/drawing/2014/main" id="{37F1875D-226E-4878-8834-426AB0FEF3E3}"/>
              </a:ext>
            </a:extLst>
          </p:cNvPr>
          <p:cNvSpPr/>
          <p:nvPr/>
        </p:nvSpPr>
        <p:spPr>
          <a:xfrm>
            <a:off x="8794538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כוכב: 7 פינות 95">
            <a:extLst>
              <a:ext uri="{FF2B5EF4-FFF2-40B4-BE49-F238E27FC236}">
                <a16:creationId xmlns:a16="http://schemas.microsoft.com/office/drawing/2014/main" id="{A15371CE-6EE8-4DED-A7DE-3348574525D4}"/>
              </a:ext>
            </a:extLst>
          </p:cNvPr>
          <p:cNvSpPr/>
          <p:nvPr/>
        </p:nvSpPr>
        <p:spPr>
          <a:xfrm>
            <a:off x="8939795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כוכב: 4 פינות 96">
            <a:extLst>
              <a:ext uri="{FF2B5EF4-FFF2-40B4-BE49-F238E27FC236}">
                <a16:creationId xmlns:a16="http://schemas.microsoft.com/office/drawing/2014/main" id="{E7B36F13-9656-4597-B0B5-4DC5E2E329D7}"/>
              </a:ext>
            </a:extLst>
          </p:cNvPr>
          <p:cNvSpPr/>
          <p:nvPr/>
        </p:nvSpPr>
        <p:spPr>
          <a:xfrm>
            <a:off x="9082669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כוכב: 7 פינות 97">
            <a:extLst>
              <a:ext uri="{FF2B5EF4-FFF2-40B4-BE49-F238E27FC236}">
                <a16:creationId xmlns:a16="http://schemas.microsoft.com/office/drawing/2014/main" id="{691A48EF-16E4-4052-AA2C-1F5B248A6997}"/>
              </a:ext>
            </a:extLst>
          </p:cNvPr>
          <p:cNvSpPr/>
          <p:nvPr/>
        </p:nvSpPr>
        <p:spPr>
          <a:xfrm>
            <a:off x="9227926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כוכב: 4 פינות 98">
            <a:extLst>
              <a:ext uri="{FF2B5EF4-FFF2-40B4-BE49-F238E27FC236}">
                <a16:creationId xmlns:a16="http://schemas.microsoft.com/office/drawing/2014/main" id="{2AF1AEE1-E986-45A1-8A8C-2E73B189D6CC}"/>
              </a:ext>
            </a:extLst>
          </p:cNvPr>
          <p:cNvSpPr/>
          <p:nvPr/>
        </p:nvSpPr>
        <p:spPr>
          <a:xfrm>
            <a:off x="9370800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כוכב: 7 פינות 99">
            <a:extLst>
              <a:ext uri="{FF2B5EF4-FFF2-40B4-BE49-F238E27FC236}">
                <a16:creationId xmlns:a16="http://schemas.microsoft.com/office/drawing/2014/main" id="{72BF06A7-9D71-4BE9-9E88-1B1B8F3083EA}"/>
              </a:ext>
            </a:extLst>
          </p:cNvPr>
          <p:cNvSpPr/>
          <p:nvPr/>
        </p:nvSpPr>
        <p:spPr>
          <a:xfrm>
            <a:off x="9516057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8" name="קבוצה 197">
            <a:extLst>
              <a:ext uri="{FF2B5EF4-FFF2-40B4-BE49-F238E27FC236}">
                <a16:creationId xmlns:a16="http://schemas.microsoft.com/office/drawing/2014/main" id="{B8225941-9FC9-4A85-85D3-85E2B6592142}"/>
              </a:ext>
            </a:extLst>
          </p:cNvPr>
          <p:cNvGrpSpPr/>
          <p:nvPr/>
        </p:nvGrpSpPr>
        <p:grpSpPr>
          <a:xfrm>
            <a:off x="10379258" y="547686"/>
            <a:ext cx="1082276" cy="1233476"/>
            <a:chOff x="3214687" y="547686"/>
            <a:chExt cx="1082276" cy="1233476"/>
          </a:xfrm>
        </p:grpSpPr>
        <p:sp>
          <p:nvSpPr>
            <p:cNvPr id="101" name="כוכב: 4 פינות 100">
              <a:extLst>
                <a:ext uri="{FF2B5EF4-FFF2-40B4-BE49-F238E27FC236}">
                  <a16:creationId xmlns:a16="http://schemas.microsoft.com/office/drawing/2014/main" id="{0EBD15FC-B31A-4E54-B709-0E55ED2426C7}"/>
                </a:ext>
              </a:extLst>
            </p:cNvPr>
            <p:cNvSpPr/>
            <p:nvPr/>
          </p:nvSpPr>
          <p:spPr>
            <a:xfrm>
              <a:off x="3218257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כוכב: 7 פינות 101">
              <a:extLst>
                <a:ext uri="{FF2B5EF4-FFF2-40B4-BE49-F238E27FC236}">
                  <a16:creationId xmlns:a16="http://schemas.microsoft.com/office/drawing/2014/main" id="{5B202911-E1DF-464D-BBE7-BE8DF06BCE41}"/>
                </a:ext>
              </a:extLst>
            </p:cNvPr>
            <p:cNvSpPr/>
            <p:nvPr/>
          </p:nvSpPr>
          <p:spPr>
            <a:xfrm>
              <a:off x="3363514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כוכב: 4 פינות 102">
              <a:extLst>
                <a:ext uri="{FF2B5EF4-FFF2-40B4-BE49-F238E27FC236}">
                  <a16:creationId xmlns:a16="http://schemas.microsoft.com/office/drawing/2014/main" id="{B988B648-9DB6-4CBB-B094-55D36836D99C}"/>
                </a:ext>
              </a:extLst>
            </p:cNvPr>
            <p:cNvSpPr/>
            <p:nvPr/>
          </p:nvSpPr>
          <p:spPr>
            <a:xfrm>
              <a:off x="3506388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כוכב: 7 פינות 103">
              <a:extLst>
                <a:ext uri="{FF2B5EF4-FFF2-40B4-BE49-F238E27FC236}">
                  <a16:creationId xmlns:a16="http://schemas.microsoft.com/office/drawing/2014/main" id="{EC7B0D0B-F1AB-41D5-9B19-031EC75BEBCD}"/>
                </a:ext>
              </a:extLst>
            </p:cNvPr>
            <p:cNvSpPr/>
            <p:nvPr/>
          </p:nvSpPr>
          <p:spPr>
            <a:xfrm>
              <a:off x="3651645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כוכב: 4 פינות 104">
              <a:extLst>
                <a:ext uri="{FF2B5EF4-FFF2-40B4-BE49-F238E27FC236}">
                  <a16:creationId xmlns:a16="http://schemas.microsoft.com/office/drawing/2014/main" id="{985A736C-92B3-4E9F-B20C-D334DE447E41}"/>
                </a:ext>
              </a:extLst>
            </p:cNvPr>
            <p:cNvSpPr/>
            <p:nvPr/>
          </p:nvSpPr>
          <p:spPr>
            <a:xfrm>
              <a:off x="3794519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כוכב: 7 פינות 105">
              <a:extLst>
                <a:ext uri="{FF2B5EF4-FFF2-40B4-BE49-F238E27FC236}">
                  <a16:creationId xmlns:a16="http://schemas.microsoft.com/office/drawing/2014/main" id="{5643B36D-1CD3-47A2-9676-0027DB41E6F8}"/>
                </a:ext>
              </a:extLst>
            </p:cNvPr>
            <p:cNvSpPr/>
            <p:nvPr/>
          </p:nvSpPr>
          <p:spPr>
            <a:xfrm>
              <a:off x="3939776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כוכב: 4 פינות 106">
              <a:extLst>
                <a:ext uri="{FF2B5EF4-FFF2-40B4-BE49-F238E27FC236}">
                  <a16:creationId xmlns:a16="http://schemas.microsoft.com/office/drawing/2014/main" id="{57B02F82-8FBB-4196-AB37-A24021FEB586}"/>
                </a:ext>
              </a:extLst>
            </p:cNvPr>
            <p:cNvSpPr/>
            <p:nvPr/>
          </p:nvSpPr>
          <p:spPr>
            <a:xfrm>
              <a:off x="4082650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כוכב: 7 פינות 107">
              <a:extLst>
                <a:ext uri="{FF2B5EF4-FFF2-40B4-BE49-F238E27FC236}">
                  <a16:creationId xmlns:a16="http://schemas.microsoft.com/office/drawing/2014/main" id="{54EC292B-66E0-4044-948D-05A576E64183}"/>
                </a:ext>
              </a:extLst>
            </p:cNvPr>
            <p:cNvSpPr/>
            <p:nvPr/>
          </p:nvSpPr>
          <p:spPr>
            <a:xfrm>
              <a:off x="4227907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כוכב: 7 פינות 113">
              <a:extLst>
                <a:ext uri="{FF2B5EF4-FFF2-40B4-BE49-F238E27FC236}">
                  <a16:creationId xmlns:a16="http://schemas.microsoft.com/office/drawing/2014/main" id="{CBFF99F6-5AD4-4036-9265-90ABB1366D3B}"/>
                </a:ext>
              </a:extLst>
            </p:cNvPr>
            <p:cNvSpPr/>
            <p:nvPr/>
          </p:nvSpPr>
          <p:spPr>
            <a:xfrm>
              <a:off x="3218257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כוכב: 4 פינות 114">
              <a:extLst>
                <a:ext uri="{FF2B5EF4-FFF2-40B4-BE49-F238E27FC236}">
                  <a16:creationId xmlns:a16="http://schemas.microsoft.com/office/drawing/2014/main" id="{278CB71A-C9D8-4ED0-B503-2F3A6E500BFE}"/>
                </a:ext>
              </a:extLst>
            </p:cNvPr>
            <p:cNvSpPr/>
            <p:nvPr/>
          </p:nvSpPr>
          <p:spPr>
            <a:xfrm>
              <a:off x="3361131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כוכב: 7 פינות 115">
              <a:extLst>
                <a:ext uri="{FF2B5EF4-FFF2-40B4-BE49-F238E27FC236}">
                  <a16:creationId xmlns:a16="http://schemas.microsoft.com/office/drawing/2014/main" id="{60C2EA6B-B20D-4DC6-86DF-4C5E4CB2CE96}"/>
                </a:ext>
              </a:extLst>
            </p:cNvPr>
            <p:cNvSpPr/>
            <p:nvPr/>
          </p:nvSpPr>
          <p:spPr>
            <a:xfrm>
              <a:off x="3506388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כוכב: 4 פינות 116">
              <a:extLst>
                <a:ext uri="{FF2B5EF4-FFF2-40B4-BE49-F238E27FC236}">
                  <a16:creationId xmlns:a16="http://schemas.microsoft.com/office/drawing/2014/main" id="{C03058AE-15B1-4659-837B-06085F9B4588}"/>
                </a:ext>
              </a:extLst>
            </p:cNvPr>
            <p:cNvSpPr/>
            <p:nvPr/>
          </p:nvSpPr>
          <p:spPr>
            <a:xfrm>
              <a:off x="3649262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כוכב: 7 פינות 117">
              <a:extLst>
                <a:ext uri="{FF2B5EF4-FFF2-40B4-BE49-F238E27FC236}">
                  <a16:creationId xmlns:a16="http://schemas.microsoft.com/office/drawing/2014/main" id="{72110CA2-2B63-4E12-AA8E-28C3B4A3ED02}"/>
                </a:ext>
              </a:extLst>
            </p:cNvPr>
            <p:cNvSpPr/>
            <p:nvPr/>
          </p:nvSpPr>
          <p:spPr>
            <a:xfrm>
              <a:off x="3794519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כוכב: 4 פינות 118">
              <a:extLst>
                <a:ext uri="{FF2B5EF4-FFF2-40B4-BE49-F238E27FC236}">
                  <a16:creationId xmlns:a16="http://schemas.microsoft.com/office/drawing/2014/main" id="{9577397A-D320-4AAE-9C31-8D14F91AD73E}"/>
                </a:ext>
              </a:extLst>
            </p:cNvPr>
            <p:cNvSpPr/>
            <p:nvPr/>
          </p:nvSpPr>
          <p:spPr>
            <a:xfrm>
              <a:off x="3937393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כוכב: 7 פינות 119">
              <a:extLst>
                <a:ext uri="{FF2B5EF4-FFF2-40B4-BE49-F238E27FC236}">
                  <a16:creationId xmlns:a16="http://schemas.microsoft.com/office/drawing/2014/main" id="{E8859B4E-6BDD-4F08-8E5C-54C697F9E454}"/>
                </a:ext>
              </a:extLst>
            </p:cNvPr>
            <p:cNvSpPr/>
            <p:nvPr/>
          </p:nvSpPr>
          <p:spPr>
            <a:xfrm>
              <a:off x="4082650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כוכב: 4 פינות 120">
              <a:extLst>
                <a:ext uri="{FF2B5EF4-FFF2-40B4-BE49-F238E27FC236}">
                  <a16:creationId xmlns:a16="http://schemas.microsoft.com/office/drawing/2014/main" id="{720B04C0-3DAA-4281-8936-83416D59BE01}"/>
                </a:ext>
              </a:extLst>
            </p:cNvPr>
            <p:cNvSpPr/>
            <p:nvPr/>
          </p:nvSpPr>
          <p:spPr>
            <a:xfrm>
              <a:off x="4225524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כוכב: 4 פינות 124">
              <a:extLst>
                <a:ext uri="{FF2B5EF4-FFF2-40B4-BE49-F238E27FC236}">
                  <a16:creationId xmlns:a16="http://schemas.microsoft.com/office/drawing/2014/main" id="{DB039305-48A8-48DC-82BA-781565A5656A}"/>
                </a:ext>
              </a:extLst>
            </p:cNvPr>
            <p:cNvSpPr/>
            <p:nvPr/>
          </p:nvSpPr>
          <p:spPr>
            <a:xfrm>
              <a:off x="3218257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כוכב: 7 פינות 125">
              <a:extLst>
                <a:ext uri="{FF2B5EF4-FFF2-40B4-BE49-F238E27FC236}">
                  <a16:creationId xmlns:a16="http://schemas.microsoft.com/office/drawing/2014/main" id="{C8F236F9-8835-4626-8FFC-0C92AE7CAFF2}"/>
                </a:ext>
              </a:extLst>
            </p:cNvPr>
            <p:cNvSpPr/>
            <p:nvPr/>
          </p:nvSpPr>
          <p:spPr>
            <a:xfrm>
              <a:off x="3363514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כוכב: 4 פינות 126">
              <a:extLst>
                <a:ext uri="{FF2B5EF4-FFF2-40B4-BE49-F238E27FC236}">
                  <a16:creationId xmlns:a16="http://schemas.microsoft.com/office/drawing/2014/main" id="{59D61730-4921-4DBE-9957-260D39F6FD24}"/>
                </a:ext>
              </a:extLst>
            </p:cNvPr>
            <p:cNvSpPr/>
            <p:nvPr/>
          </p:nvSpPr>
          <p:spPr>
            <a:xfrm>
              <a:off x="3506388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כוכב: 7 פינות 127">
              <a:extLst>
                <a:ext uri="{FF2B5EF4-FFF2-40B4-BE49-F238E27FC236}">
                  <a16:creationId xmlns:a16="http://schemas.microsoft.com/office/drawing/2014/main" id="{A90E090C-10E7-478F-B37B-0494302F0061}"/>
                </a:ext>
              </a:extLst>
            </p:cNvPr>
            <p:cNvSpPr/>
            <p:nvPr/>
          </p:nvSpPr>
          <p:spPr>
            <a:xfrm>
              <a:off x="3651645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כוכב: 4 פינות 128">
              <a:extLst>
                <a:ext uri="{FF2B5EF4-FFF2-40B4-BE49-F238E27FC236}">
                  <a16:creationId xmlns:a16="http://schemas.microsoft.com/office/drawing/2014/main" id="{3FDAF905-1FF6-40A2-A253-4A5250219B04}"/>
                </a:ext>
              </a:extLst>
            </p:cNvPr>
            <p:cNvSpPr/>
            <p:nvPr/>
          </p:nvSpPr>
          <p:spPr>
            <a:xfrm>
              <a:off x="3794519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כוכב: 7 פינות 129">
              <a:extLst>
                <a:ext uri="{FF2B5EF4-FFF2-40B4-BE49-F238E27FC236}">
                  <a16:creationId xmlns:a16="http://schemas.microsoft.com/office/drawing/2014/main" id="{94B4EE1B-3E37-4B2B-AB49-7FEC881D5B59}"/>
                </a:ext>
              </a:extLst>
            </p:cNvPr>
            <p:cNvSpPr/>
            <p:nvPr/>
          </p:nvSpPr>
          <p:spPr>
            <a:xfrm>
              <a:off x="3939776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כוכב: 4 פינות 130">
              <a:extLst>
                <a:ext uri="{FF2B5EF4-FFF2-40B4-BE49-F238E27FC236}">
                  <a16:creationId xmlns:a16="http://schemas.microsoft.com/office/drawing/2014/main" id="{84E800AE-C005-4AC0-8BB5-C07F3F267A1F}"/>
                </a:ext>
              </a:extLst>
            </p:cNvPr>
            <p:cNvSpPr/>
            <p:nvPr/>
          </p:nvSpPr>
          <p:spPr>
            <a:xfrm>
              <a:off x="4082650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כוכב: 7 פינות 131">
              <a:extLst>
                <a:ext uri="{FF2B5EF4-FFF2-40B4-BE49-F238E27FC236}">
                  <a16:creationId xmlns:a16="http://schemas.microsoft.com/office/drawing/2014/main" id="{2A4454AB-FA12-4BB8-8829-0E8E3B46174E}"/>
                </a:ext>
              </a:extLst>
            </p:cNvPr>
            <p:cNvSpPr/>
            <p:nvPr/>
          </p:nvSpPr>
          <p:spPr>
            <a:xfrm>
              <a:off x="4227907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כוכב: 7 פינות 137">
              <a:extLst>
                <a:ext uri="{FF2B5EF4-FFF2-40B4-BE49-F238E27FC236}">
                  <a16:creationId xmlns:a16="http://schemas.microsoft.com/office/drawing/2014/main" id="{612AA4DF-E7B3-41EC-BB10-CE8F22F9142D}"/>
                </a:ext>
              </a:extLst>
            </p:cNvPr>
            <p:cNvSpPr/>
            <p:nvPr/>
          </p:nvSpPr>
          <p:spPr>
            <a:xfrm>
              <a:off x="3218257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כוכב: 4 פינות 138">
              <a:extLst>
                <a:ext uri="{FF2B5EF4-FFF2-40B4-BE49-F238E27FC236}">
                  <a16:creationId xmlns:a16="http://schemas.microsoft.com/office/drawing/2014/main" id="{E074E9EC-1BAC-48C0-8E89-E3C52D76BCDA}"/>
                </a:ext>
              </a:extLst>
            </p:cNvPr>
            <p:cNvSpPr/>
            <p:nvPr/>
          </p:nvSpPr>
          <p:spPr>
            <a:xfrm>
              <a:off x="3361131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כוכב: 7 פינות 139">
              <a:extLst>
                <a:ext uri="{FF2B5EF4-FFF2-40B4-BE49-F238E27FC236}">
                  <a16:creationId xmlns:a16="http://schemas.microsoft.com/office/drawing/2014/main" id="{FF570B67-80F6-4562-991C-E269181D65B3}"/>
                </a:ext>
              </a:extLst>
            </p:cNvPr>
            <p:cNvSpPr/>
            <p:nvPr/>
          </p:nvSpPr>
          <p:spPr>
            <a:xfrm>
              <a:off x="3506388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כוכב: 4 פינות 140">
              <a:extLst>
                <a:ext uri="{FF2B5EF4-FFF2-40B4-BE49-F238E27FC236}">
                  <a16:creationId xmlns:a16="http://schemas.microsoft.com/office/drawing/2014/main" id="{31EB1E9D-D99D-4994-AA97-B0953E9A811A}"/>
                </a:ext>
              </a:extLst>
            </p:cNvPr>
            <p:cNvSpPr/>
            <p:nvPr/>
          </p:nvSpPr>
          <p:spPr>
            <a:xfrm>
              <a:off x="3649262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כוכב: 7 פינות 141">
              <a:extLst>
                <a:ext uri="{FF2B5EF4-FFF2-40B4-BE49-F238E27FC236}">
                  <a16:creationId xmlns:a16="http://schemas.microsoft.com/office/drawing/2014/main" id="{3B9D2D8D-5AC9-431B-8468-744386E2C1B5}"/>
                </a:ext>
              </a:extLst>
            </p:cNvPr>
            <p:cNvSpPr/>
            <p:nvPr/>
          </p:nvSpPr>
          <p:spPr>
            <a:xfrm>
              <a:off x="3794519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כוכב: 4 פינות 142">
              <a:extLst>
                <a:ext uri="{FF2B5EF4-FFF2-40B4-BE49-F238E27FC236}">
                  <a16:creationId xmlns:a16="http://schemas.microsoft.com/office/drawing/2014/main" id="{2C66217D-877B-4AF1-8DE5-8F0494015FD9}"/>
                </a:ext>
              </a:extLst>
            </p:cNvPr>
            <p:cNvSpPr/>
            <p:nvPr/>
          </p:nvSpPr>
          <p:spPr>
            <a:xfrm>
              <a:off x="3937393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כוכב: 7 פינות 143">
              <a:extLst>
                <a:ext uri="{FF2B5EF4-FFF2-40B4-BE49-F238E27FC236}">
                  <a16:creationId xmlns:a16="http://schemas.microsoft.com/office/drawing/2014/main" id="{1F3CF289-49CA-4905-BB2D-CAE01BB947EC}"/>
                </a:ext>
              </a:extLst>
            </p:cNvPr>
            <p:cNvSpPr/>
            <p:nvPr/>
          </p:nvSpPr>
          <p:spPr>
            <a:xfrm>
              <a:off x="4082650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כוכב: 4 פינות 144">
              <a:extLst>
                <a:ext uri="{FF2B5EF4-FFF2-40B4-BE49-F238E27FC236}">
                  <a16:creationId xmlns:a16="http://schemas.microsoft.com/office/drawing/2014/main" id="{BCC8BDDC-F504-4FD5-9D94-798295679EF5}"/>
                </a:ext>
              </a:extLst>
            </p:cNvPr>
            <p:cNvSpPr/>
            <p:nvPr/>
          </p:nvSpPr>
          <p:spPr>
            <a:xfrm>
              <a:off x="4225524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7 פינות 149">
              <a:extLst>
                <a:ext uri="{FF2B5EF4-FFF2-40B4-BE49-F238E27FC236}">
                  <a16:creationId xmlns:a16="http://schemas.microsoft.com/office/drawing/2014/main" id="{814F5CF1-F6DF-4952-8DCB-11671F418518}"/>
                </a:ext>
              </a:extLst>
            </p:cNvPr>
            <p:cNvSpPr/>
            <p:nvPr/>
          </p:nvSpPr>
          <p:spPr>
            <a:xfrm>
              <a:off x="3217070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4 פינות 150">
              <a:extLst>
                <a:ext uri="{FF2B5EF4-FFF2-40B4-BE49-F238E27FC236}">
                  <a16:creationId xmlns:a16="http://schemas.microsoft.com/office/drawing/2014/main" id="{9DBB6BCC-7163-4A89-A82D-DFEE6B75D670}"/>
                </a:ext>
              </a:extLst>
            </p:cNvPr>
            <p:cNvSpPr/>
            <p:nvPr/>
          </p:nvSpPr>
          <p:spPr>
            <a:xfrm>
              <a:off x="3359944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7 פינות 151">
              <a:extLst>
                <a:ext uri="{FF2B5EF4-FFF2-40B4-BE49-F238E27FC236}">
                  <a16:creationId xmlns:a16="http://schemas.microsoft.com/office/drawing/2014/main" id="{7AF514CC-4D73-4218-A737-37C316921568}"/>
                </a:ext>
              </a:extLst>
            </p:cNvPr>
            <p:cNvSpPr/>
            <p:nvPr/>
          </p:nvSpPr>
          <p:spPr>
            <a:xfrm>
              <a:off x="3505201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4 פינות 152">
              <a:extLst>
                <a:ext uri="{FF2B5EF4-FFF2-40B4-BE49-F238E27FC236}">
                  <a16:creationId xmlns:a16="http://schemas.microsoft.com/office/drawing/2014/main" id="{BC62AC27-CA92-482C-930B-022E045A773F}"/>
                </a:ext>
              </a:extLst>
            </p:cNvPr>
            <p:cNvSpPr/>
            <p:nvPr/>
          </p:nvSpPr>
          <p:spPr>
            <a:xfrm>
              <a:off x="3648075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7 פינות 153">
              <a:extLst>
                <a:ext uri="{FF2B5EF4-FFF2-40B4-BE49-F238E27FC236}">
                  <a16:creationId xmlns:a16="http://schemas.microsoft.com/office/drawing/2014/main" id="{DC505F18-3735-4141-9608-9B2127CFEB1D}"/>
                </a:ext>
              </a:extLst>
            </p:cNvPr>
            <p:cNvSpPr/>
            <p:nvPr/>
          </p:nvSpPr>
          <p:spPr>
            <a:xfrm>
              <a:off x="3793332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4 פינות 154">
              <a:extLst>
                <a:ext uri="{FF2B5EF4-FFF2-40B4-BE49-F238E27FC236}">
                  <a16:creationId xmlns:a16="http://schemas.microsoft.com/office/drawing/2014/main" id="{C8A52199-B859-4F92-97BB-4F918A542EE6}"/>
                </a:ext>
              </a:extLst>
            </p:cNvPr>
            <p:cNvSpPr/>
            <p:nvPr/>
          </p:nvSpPr>
          <p:spPr>
            <a:xfrm>
              <a:off x="3936206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כוכב: 7 פינות 155">
              <a:extLst>
                <a:ext uri="{FF2B5EF4-FFF2-40B4-BE49-F238E27FC236}">
                  <a16:creationId xmlns:a16="http://schemas.microsoft.com/office/drawing/2014/main" id="{A0F2ABE0-0693-42DD-A273-9AB0C8D4F70F}"/>
                </a:ext>
              </a:extLst>
            </p:cNvPr>
            <p:cNvSpPr/>
            <p:nvPr/>
          </p:nvSpPr>
          <p:spPr>
            <a:xfrm>
              <a:off x="4081463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כוכב: 4 פינות 156">
              <a:extLst>
                <a:ext uri="{FF2B5EF4-FFF2-40B4-BE49-F238E27FC236}">
                  <a16:creationId xmlns:a16="http://schemas.microsoft.com/office/drawing/2014/main" id="{C6D17BAC-A1DD-45A0-9C4C-91D6606EF479}"/>
                </a:ext>
              </a:extLst>
            </p:cNvPr>
            <p:cNvSpPr/>
            <p:nvPr/>
          </p:nvSpPr>
          <p:spPr>
            <a:xfrm>
              <a:off x="4224337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כוכב: 4 פינות 162">
              <a:extLst>
                <a:ext uri="{FF2B5EF4-FFF2-40B4-BE49-F238E27FC236}">
                  <a16:creationId xmlns:a16="http://schemas.microsoft.com/office/drawing/2014/main" id="{11BFA049-EA10-407E-A2B2-75A8148F1E6C}"/>
                </a:ext>
              </a:extLst>
            </p:cNvPr>
            <p:cNvSpPr/>
            <p:nvPr/>
          </p:nvSpPr>
          <p:spPr>
            <a:xfrm>
              <a:off x="3214687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כוכב: 7 פינות 163">
              <a:extLst>
                <a:ext uri="{FF2B5EF4-FFF2-40B4-BE49-F238E27FC236}">
                  <a16:creationId xmlns:a16="http://schemas.microsoft.com/office/drawing/2014/main" id="{815D7948-CD5F-4D80-99E6-320785AD554A}"/>
                </a:ext>
              </a:extLst>
            </p:cNvPr>
            <p:cNvSpPr/>
            <p:nvPr/>
          </p:nvSpPr>
          <p:spPr>
            <a:xfrm>
              <a:off x="3359944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4 פינות 164">
              <a:extLst>
                <a:ext uri="{FF2B5EF4-FFF2-40B4-BE49-F238E27FC236}">
                  <a16:creationId xmlns:a16="http://schemas.microsoft.com/office/drawing/2014/main" id="{272C7507-5191-4F6B-8C56-DEB0A4A2E79D}"/>
                </a:ext>
              </a:extLst>
            </p:cNvPr>
            <p:cNvSpPr/>
            <p:nvPr/>
          </p:nvSpPr>
          <p:spPr>
            <a:xfrm>
              <a:off x="3502818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7 פינות 165">
              <a:extLst>
                <a:ext uri="{FF2B5EF4-FFF2-40B4-BE49-F238E27FC236}">
                  <a16:creationId xmlns:a16="http://schemas.microsoft.com/office/drawing/2014/main" id="{9E29422C-33DD-4DD0-9E16-CC5613AFB570}"/>
                </a:ext>
              </a:extLst>
            </p:cNvPr>
            <p:cNvSpPr/>
            <p:nvPr/>
          </p:nvSpPr>
          <p:spPr>
            <a:xfrm>
              <a:off x="3648075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4 פינות 166">
              <a:extLst>
                <a:ext uri="{FF2B5EF4-FFF2-40B4-BE49-F238E27FC236}">
                  <a16:creationId xmlns:a16="http://schemas.microsoft.com/office/drawing/2014/main" id="{BCE81295-84BA-4284-987E-C5CE5FA1C3B8}"/>
                </a:ext>
              </a:extLst>
            </p:cNvPr>
            <p:cNvSpPr/>
            <p:nvPr/>
          </p:nvSpPr>
          <p:spPr>
            <a:xfrm>
              <a:off x="3790949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7 פינות 167">
              <a:extLst>
                <a:ext uri="{FF2B5EF4-FFF2-40B4-BE49-F238E27FC236}">
                  <a16:creationId xmlns:a16="http://schemas.microsoft.com/office/drawing/2014/main" id="{8B9FC811-5B99-4307-93F9-D7D47D731ECE}"/>
                </a:ext>
              </a:extLst>
            </p:cNvPr>
            <p:cNvSpPr/>
            <p:nvPr/>
          </p:nvSpPr>
          <p:spPr>
            <a:xfrm>
              <a:off x="3936206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4 פינות 168">
              <a:extLst>
                <a:ext uri="{FF2B5EF4-FFF2-40B4-BE49-F238E27FC236}">
                  <a16:creationId xmlns:a16="http://schemas.microsoft.com/office/drawing/2014/main" id="{6482683D-5D27-4056-9BC0-2FD1AAABFBAC}"/>
                </a:ext>
              </a:extLst>
            </p:cNvPr>
            <p:cNvSpPr/>
            <p:nvPr/>
          </p:nvSpPr>
          <p:spPr>
            <a:xfrm>
              <a:off x="4079080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כוכב: 7 פינות 169">
              <a:extLst>
                <a:ext uri="{FF2B5EF4-FFF2-40B4-BE49-F238E27FC236}">
                  <a16:creationId xmlns:a16="http://schemas.microsoft.com/office/drawing/2014/main" id="{B12D8F5C-0E0F-4385-A1F3-7B054E262DEA}"/>
                </a:ext>
              </a:extLst>
            </p:cNvPr>
            <p:cNvSpPr/>
            <p:nvPr/>
          </p:nvSpPr>
          <p:spPr>
            <a:xfrm>
              <a:off x="4224337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כוכב: 7 פינות 173">
              <a:extLst>
                <a:ext uri="{FF2B5EF4-FFF2-40B4-BE49-F238E27FC236}">
                  <a16:creationId xmlns:a16="http://schemas.microsoft.com/office/drawing/2014/main" id="{BECFE0C2-4861-4E2D-8FF6-17F4243F5A97}"/>
                </a:ext>
              </a:extLst>
            </p:cNvPr>
            <p:cNvSpPr/>
            <p:nvPr/>
          </p:nvSpPr>
          <p:spPr>
            <a:xfrm>
              <a:off x="3217070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כוכב: 4 פינות 174">
              <a:extLst>
                <a:ext uri="{FF2B5EF4-FFF2-40B4-BE49-F238E27FC236}">
                  <a16:creationId xmlns:a16="http://schemas.microsoft.com/office/drawing/2014/main" id="{81705F3F-DE57-4DD8-8758-1127253B4C70}"/>
                </a:ext>
              </a:extLst>
            </p:cNvPr>
            <p:cNvSpPr/>
            <p:nvPr/>
          </p:nvSpPr>
          <p:spPr>
            <a:xfrm>
              <a:off x="3359944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כוכב: 7 פינות 175">
              <a:extLst>
                <a:ext uri="{FF2B5EF4-FFF2-40B4-BE49-F238E27FC236}">
                  <a16:creationId xmlns:a16="http://schemas.microsoft.com/office/drawing/2014/main" id="{5991DA42-9F4A-41FE-AAD3-C7C0FF20B4C9}"/>
                </a:ext>
              </a:extLst>
            </p:cNvPr>
            <p:cNvSpPr/>
            <p:nvPr/>
          </p:nvSpPr>
          <p:spPr>
            <a:xfrm>
              <a:off x="3505201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כוכב: 4 פינות 176">
              <a:extLst>
                <a:ext uri="{FF2B5EF4-FFF2-40B4-BE49-F238E27FC236}">
                  <a16:creationId xmlns:a16="http://schemas.microsoft.com/office/drawing/2014/main" id="{09B91AC6-C176-4B3E-AC0A-A89490A30B06}"/>
                </a:ext>
              </a:extLst>
            </p:cNvPr>
            <p:cNvSpPr/>
            <p:nvPr/>
          </p:nvSpPr>
          <p:spPr>
            <a:xfrm>
              <a:off x="3648075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כוכב: 7 פינות 177">
              <a:extLst>
                <a:ext uri="{FF2B5EF4-FFF2-40B4-BE49-F238E27FC236}">
                  <a16:creationId xmlns:a16="http://schemas.microsoft.com/office/drawing/2014/main" id="{29F06636-5C1D-454F-A1D0-C039381D99BD}"/>
                </a:ext>
              </a:extLst>
            </p:cNvPr>
            <p:cNvSpPr/>
            <p:nvPr/>
          </p:nvSpPr>
          <p:spPr>
            <a:xfrm>
              <a:off x="3793332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כוכב: 4 פינות 178">
              <a:extLst>
                <a:ext uri="{FF2B5EF4-FFF2-40B4-BE49-F238E27FC236}">
                  <a16:creationId xmlns:a16="http://schemas.microsoft.com/office/drawing/2014/main" id="{99A6CB9E-191C-42EB-BF50-A613D291652D}"/>
                </a:ext>
              </a:extLst>
            </p:cNvPr>
            <p:cNvSpPr/>
            <p:nvPr/>
          </p:nvSpPr>
          <p:spPr>
            <a:xfrm>
              <a:off x="3936206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כוכב: 7 פינות 179">
              <a:extLst>
                <a:ext uri="{FF2B5EF4-FFF2-40B4-BE49-F238E27FC236}">
                  <a16:creationId xmlns:a16="http://schemas.microsoft.com/office/drawing/2014/main" id="{1BBFFE6A-899A-4C42-A89E-4D0759443717}"/>
                </a:ext>
              </a:extLst>
            </p:cNvPr>
            <p:cNvSpPr/>
            <p:nvPr/>
          </p:nvSpPr>
          <p:spPr>
            <a:xfrm>
              <a:off x="4081463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כוכב: 4 פינות 180">
              <a:extLst>
                <a:ext uri="{FF2B5EF4-FFF2-40B4-BE49-F238E27FC236}">
                  <a16:creationId xmlns:a16="http://schemas.microsoft.com/office/drawing/2014/main" id="{FB41BAB8-ACC8-4982-968E-A151E3D70CE6}"/>
                </a:ext>
              </a:extLst>
            </p:cNvPr>
            <p:cNvSpPr/>
            <p:nvPr/>
          </p:nvSpPr>
          <p:spPr>
            <a:xfrm>
              <a:off x="4224337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כוכב: 4 פינות 186">
              <a:extLst>
                <a:ext uri="{FF2B5EF4-FFF2-40B4-BE49-F238E27FC236}">
                  <a16:creationId xmlns:a16="http://schemas.microsoft.com/office/drawing/2014/main" id="{190F0291-1100-4CB9-BC80-3262E2C04639}"/>
                </a:ext>
              </a:extLst>
            </p:cNvPr>
            <p:cNvSpPr/>
            <p:nvPr/>
          </p:nvSpPr>
          <p:spPr>
            <a:xfrm>
              <a:off x="3214687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כוכב: 7 פינות 187">
              <a:extLst>
                <a:ext uri="{FF2B5EF4-FFF2-40B4-BE49-F238E27FC236}">
                  <a16:creationId xmlns:a16="http://schemas.microsoft.com/office/drawing/2014/main" id="{4462FB95-E0CB-4EB9-A1DD-13B1FA5C1F01}"/>
                </a:ext>
              </a:extLst>
            </p:cNvPr>
            <p:cNvSpPr/>
            <p:nvPr/>
          </p:nvSpPr>
          <p:spPr>
            <a:xfrm>
              <a:off x="3359944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כוכב: 4 פינות 188">
              <a:extLst>
                <a:ext uri="{FF2B5EF4-FFF2-40B4-BE49-F238E27FC236}">
                  <a16:creationId xmlns:a16="http://schemas.microsoft.com/office/drawing/2014/main" id="{2FC2C38F-9A84-41AF-B668-E1ABE5260DDF}"/>
                </a:ext>
              </a:extLst>
            </p:cNvPr>
            <p:cNvSpPr/>
            <p:nvPr/>
          </p:nvSpPr>
          <p:spPr>
            <a:xfrm>
              <a:off x="3502818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כוכב: 7 פינות 189">
              <a:extLst>
                <a:ext uri="{FF2B5EF4-FFF2-40B4-BE49-F238E27FC236}">
                  <a16:creationId xmlns:a16="http://schemas.microsoft.com/office/drawing/2014/main" id="{6E668106-6696-4088-83C8-5A38C61C58CC}"/>
                </a:ext>
              </a:extLst>
            </p:cNvPr>
            <p:cNvSpPr/>
            <p:nvPr/>
          </p:nvSpPr>
          <p:spPr>
            <a:xfrm>
              <a:off x="3648075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כוכב: 4 פינות 190">
              <a:extLst>
                <a:ext uri="{FF2B5EF4-FFF2-40B4-BE49-F238E27FC236}">
                  <a16:creationId xmlns:a16="http://schemas.microsoft.com/office/drawing/2014/main" id="{407634F7-9C08-4B72-8FCA-728BFC7204F9}"/>
                </a:ext>
              </a:extLst>
            </p:cNvPr>
            <p:cNvSpPr/>
            <p:nvPr/>
          </p:nvSpPr>
          <p:spPr>
            <a:xfrm>
              <a:off x="3790949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A0B154D7-793B-4422-B2F8-85853AA70D25}"/>
                </a:ext>
              </a:extLst>
            </p:cNvPr>
            <p:cNvSpPr/>
            <p:nvPr/>
          </p:nvSpPr>
          <p:spPr>
            <a:xfrm>
              <a:off x="3936206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9A744ECF-B00F-43AB-8BC1-109EFB2B8F6E}"/>
                </a:ext>
              </a:extLst>
            </p:cNvPr>
            <p:cNvSpPr/>
            <p:nvPr/>
          </p:nvSpPr>
          <p:spPr>
            <a:xfrm>
              <a:off x="4079080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06B7EA76-6375-444C-B154-4D62F305E399}"/>
                </a:ext>
              </a:extLst>
            </p:cNvPr>
            <p:cNvSpPr/>
            <p:nvPr/>
          </p:nvSpPr>
          <p:spPr>
            <a:xfrm>
              <a:off x="4224337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D2057F3D-6CEF-4132-BA16-A45AB99D1426}"/>
              </a:ext>
            </a:extLst>
          </p:cNvPr>
          <p:cNvSpPr txBox="1"/>
          <p:nvPr/>
        </p:nvSpPr>
        <p:spPr>
          <a:xfrm>
            <a:off x="304200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65" name="קבוצה 264">
            <a:extLst>
              <a:ext uri="{FF2B5EF4-FFF2-40B4-BE49-F238E27FC236}">
                <a16:creationId xmlns:a16="http://schemas.microsoft.com/office/drawing/2014/main" id="{42EF9DDE-0523-46D1-A928-A4D8665CE1ED}"/>
              </a:ext>
            </a:extLst>
          </p:cNvPr>
          <p:cNvGrpSpPr/>
          <p:nvPr/>
        </p:nvGrpSpPr>
        <p:grpSpPr>
          <a:xfrm>
            <a:off x="1097823" y="1307320"/>
            <a:ext cx="1078706" cy="509584"/>
            <a:chOff x="1031144" y="559589"/>
            <a:chExt cx="1078706" cy="509584"/>
          </a:xfrm>
        </p:grpSpPr>
        <p:sp>
          <p:nvSpPr>
            <p:cNvPr id="200" name="כוכב: 4 פינות 199">
              <a:extLst>
                <a:ext uri="{FF2B5EF4-FFF2-40B4-BE49-F238E27FC236}">
                  <a16:creationId xmlns:a16="http://schemas.microsoft.com/office/drawing/2014/main" id="{D93D56BE-A837-404F-AE4B-7FDFA984B7C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7 פינות 200">
              <a:extLst>
                <a:ext uri="{FF2B5EF4-FFF2-40B4-BE49-F238E27FC236}">
                  <a16:creationId xmlns:a16="http://schemas.microsoft.com/office/drawing/2014/main" id="{4B2E5442-D002-4F1F-8589-5444218E408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4 פינות 201">
              <a:extLst>
                <a:ext uri="{FF2B5EF4-FFF2-40B4-BE49-F238E27FC236}">
                  <a16:creationId xmlns:a16="http://schemas.microsoft.com/office/drawing/2014/main" id="{8DE75657-CEA0-4066-A5BD-99B4B73DAE9C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2DF625C4-2D5A-4BDA-BD51-B29FAA05183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3F422A9F-ABAF-4129-B868-78EA4F480749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9113A7DE-0C59-464E-9A0E-DF922D33B96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755A5EFA-C772-4A30-80C8-9F65BAAA87A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C890DD9C-D52F-4535-89E8-9C608B3A457A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7 פינות 207">
              <a:extLst>
                <a:ext uri="{FF2B5EF4-FFF2-40B4-BE49-F238E27FC236}">
                  <a16:creationId xmlns:a16="http://schemas.microsoft.com/office/drawing/2014/main" id="{375F1368-EDAB-4198-A3BB-8CF4413E7F0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4 פינות 208">
              <a:extLst>
                <a:ext uri="{FF2B5EF4-FFF2-40B4-BE49-F238E27FC236}">
                  <a16:creationId xmlns:a16="http://schemas.microsoft.com/office/drawing/2014/main" id="{31D19864-B1D3-429E-8504-A28DBB5729A3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7 פינות 209">
              <a:extLst>
                <a:ext uri="{FF2B5EF4-FFF2-40B4-BE49-F238E27FC236}">
                  <a16:creationId xmlns:a16="http://schemas.microsoft.com/office/drawing/2014/main" id="{DC52DA74-4A25-47A9-8983-E6215F9153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כוכב: 4 פינות 210">
              <a:extLst>
                <a:ext uri="{FF2B5EF4-FFF2-40B4-BE49-F238E27FC236}">
                  <a16:creationId xmlns:a16="http://schemas.microsoft.com/office/drawing/2014/main" id="{7FB0B943-6C4E-4E91-8823-DD923557884E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D1BA0E8D-830C-4AF1-B8B4-A342275CF17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25F1028E-2591-4977-A13C-FEA4F672C3E7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00E0051F-27A1-466B-AA14-D38CFE831804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A8CE8B5B-FDE4-480F-B829-F68484A7884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4 פינות 215">
              <a:extLst>
                <a:ext uri="{FF2B5EF4-FFF2-40B4-BE49-F238E27FC236}">
                  <a16:creationId xmlns:a16="http://schemas.microsoft.com/office/drawing/2014/main" id="{ED439440-FF88-4019-B42B-EE8D7556F39F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7 פינות 216">
              <a:extLst>
                <a:ext uri="{FF2B5EF4-FFF2-40B4-BE49-F238E27FC236}">
                  <a16:creationId xmlns:a16="http://schemas.microsoft.com/office/drawing/2014/main" id="{D58AEF5F-BE7C-427C-8D3E-CF9736D1119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4 פינות 217">
              <a:extLst>
                <a:ext uri="{FF2B5EF4-FFF2-40B4-BE49-F238E27FC236}">
                  <a16:creationId xmlns:a16="http://schemas.microsoft.com/office/drawing/2014/main" id="{79FB982E-8BFA-4827-B30E-7492E69126E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7 פינות 218">
              <a:extLst>
                <a:ext uri="{FF2B5EF4-FFF2-40B4-BE49-F238E27FC236}">
                  <a16:creationId xmlns:a16="http://schemas.microsoft.com/office/drawing/2014/main" id="{0F84132D-4B52-45C8-944C-F2455F5C6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5D6C8DB5-D62D-4171-ACEA-340D0B50866E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79FFF231-A55B-4685-A74C-07593E59064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88C4333B-052F-4602-8BAE-56336FD0B444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E8D7542E-AED1-4937-A345-EC1DCAD2FA99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7 פינות 223">
              <a:extLst>
                <a:ext uri="{FF2B5EF4-FFF2-40B4-BE49-F238E27FC236}">
                  <a16:creationId xmlns:a16="http://schemas.microsoft.com/office/drawing/2014/main" id="{E771E04D-0F0C-40E6-90D8-4E44D6FF836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4 פינות 224">
              <a:extLst>
                <a:ext uri="{FF2B5EF4-FFF2-40B4-BE49-F238E27FC236}">
                  <a16:creationId xmlns:a16="http://schemas.microsoft.com/office/drawing/2014/main" id="{69080222-F0D7-4794-9A7A-4A95C2B5B86B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7 פינות 225">
              <a:extLst>
                <a:ext uri="{FF2B5EF4-FFF2-40B4-BE49-F238E27FC236}">
                  <a16:creationId xmlns:a16="http://schemas.microsoft.com/office/drawing/2014/main" id="{45E8CCAB-688C-4362-B102-A9446D3393DC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4 פינות 226">
              <a:extLst>
                <a:ext uri="{FF2B5EF4-FFF2-40B4-BE49-F238E27FC236}">
                  <a16:creationId xmlns:a16="http://schemas.microsoft.com/office/drawing/2014/main" id="{D04EE4BC-D787-4ED1-8B76-DB3A981B90E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A5B6ACC0-7163-406D-BD7A-60E10C5C1887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63C6FC70-5D1D-498F-96F5-16FBD87564C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B322FC83-571D-457B-8679-EC26A766254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A64D87B5-458C-4629-A2A3-9B82901E267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6" name="קבוצה 265">
            <a:extLst>
              <a:ext uri="{FF2B5EF4-FFF2-40B4-BE49-F238E27FC236}">
                <a16:creationId xmlns:a16="http://schemas.microsoft.com/office/drawing/2014/main" id="{8445F878-07F4-471C-BC85-75EA5F0C070B}"/>
              </a:ext>
            </a:extLst>
          </p:cNvPr>
          <p:cNvGrpSpPr/>
          <p:nvPr/>
        </p:nvGrpSpPr>
        <p:grpSpPr>
          <a:xfrm>
            <a:off x="1094253" y="2031212"/>
            <a:ext cx="1078706" cy="509584"/>
            <a:chOff x="1027574" y="1283481"/>
            <a:chExt cx="1078706" cy="509584"/>
          </a:xfrm>
        </p:grpSpPr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3EFB5D88-E48E-4CB1-988E-18C7C7EAC100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B9BCC51B-47A4-4CF0-B558-62C61137B498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D5863A4A-BE32-48AB-82F1-AEFB5A015105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B8E31B67-DB1F-4182-B652-0E17CD287C3C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7 פינות 235">
              <a:extLst>
                <a:ext uri="{FF2B5EF4-FFF2-40B4-BE49-F238E27FC236}">
                  <a16:creationId xmlns:a16="http://schemas.microsoft.com/office/drawing/2014/main" id="{E919D2FE-180F-46CC-8DAB-A4B9A1A6A88F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4 פינות 236">
              <a:extLst>
                <a:ext uri="{FF2B5EF4-FFF2-40B4-BE49-F238E27FC236}">
                  <a16:creationId xmlns:a16="http://schemas.microsoft.com/office/drawing/2014/main" id="{C7B65D94-356E-424D-8057-3CE51896EC9E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7 פינות 237">
              <a:extLst>
                <a:ext uri="{FF2B5EF4-FFF2-40B4-BE49-F238E27FC236}">
                  <a16:creationId xmlns:a16="http://schemas.microsoft.com/office/drawing/2014/main" id="{CD9A723D-BB61-4B8A-8469-7B840F19635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4 פינות 238">
              <a:extLst>
                <a:ext uri="{FF2B5EF4-FFF2-40B4-BE49-F238E27FC236}">
                  <a16:creationId xmlns:a16="http://schemas.microsoft.com/office/drawing/2014/main" id="{4108717D-6FE2-46BA-AB54-96A3EB3E4D5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E185ADBC-1AB4-4157-BCF1-E05DBF2A0650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88952578-9966-4191-AE84-68A97AF8CC9A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206A22A3-9018-47BE-A4EE-FA4F17E14AC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EC2D6BBF-4BA9-45DC-862F-DFFAE0448280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כוכב: 4 פינות 243">
              <a:extLst>
                <a:ext uri="{FF2B5EF4-FFF2-40B4-BE49-F238E27FC236}">
                  <a16:creationId xmlns:a16="http://schemas.microsoft.com/office/drawing/2014/main" id="{47F1DB1B-FEF8-4F94-B4A7-1C94BA2B712F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5" name="כוכב: 7 פינות 244">
              <a:extLst>
                <a:ext uri="{FF2B5EF4-FFF2-40B4-BE49-F238E27FC236}">
                  <a16:creationId xmlns:a16="http://schemas.microsoft.com/office/drawing/2014/main" id="{31B4BD58-52DB-4656-85A2-50CD71E498F1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6" name="כוכב: 4 פינות 245">
              <a:extLst>
                <a:ext uri="{FF2B5EF4-FFF2-40B4-BE49-F238E27FC236}">
                  <a16:creationId xmlns:a16="http://schemas.microsoft.com/office/drawing/2014/main" id="{48B11DC3-367C-42D0-8DFC-135D9D732E96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7" name="כוכב: 7 פינות 246">
              <a:extLst>
                <a:ext uri="{FF2B5EF4-FFF2-40B4-BE49-F238E27FC236}">
                  <a16:creationId xmlns:a16="http://schemas.microsoft.com/office/drawing/2014/main" id="{A10AE031-9833-403A-B67E-D6BE35FC5618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כוכב: 7 פינות 247">
              <a:extLst>
                <a:ext uri="{FF2B5EF4-FFF2-40B4-BE49-F238E27FC236}">
                  <a16:creationId xmlns:a16="http://schemas.microsoft.com/office/drawing/2014/main" id="{F1E11363-ECEA-44E9-88E3-40F2A00616E0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כוכב: 4 פינות 248">
              <a:extLst>
                <a:ext uri="{FF2B5EF4-FFF2-40B4-BE49-F238E27FC236}">
                  <a16:creationId xmlns:a16="http://schemas.microsoft.com/office/drawing/2014/main" id="{7D7B93F5-E5F7-439A-AD6C-C90DE00D667F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כוכב: 7 פינות 249">
              <a:extLst>
                <a:ext uri="{FF2B5EF4-FFF2-40B4-BE49-F238E27FC236}">
                  <a16:creationId xmlns:a16="http://schemas.microsoft.com/office/drawing/2014/main" id="{A6108AB0-1E06-4079-8667-AF7167238AF7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כוכב: 4 פינות 250">
              <a:extLst>
                <a:ext uri="{FF2B5EF4-FFF2-40B4-BE49-F238E27FC236}">
                  <a16:creationId xmlns:a16="http://schemas.microsoft.com/office/drawing/2014/main" id="{22717AE3-8CE5-4B66-A715-12044BB63B46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51">
              <a:extLst>
                <a:ext uri="{FF2B5EF4-FFF2-40B4-BE49-F238E27FC236}">
                  <a16:creationId xmlns:a16="http://schemas.microsoft.com/office/drawing/2014/main" id="{EB2C8DF6-D036-4EBB-973C-020A8A661F6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52">
              <a:extLst>
                <a:ext uri="{FF2B5EF4-FFF2-40B4-BE49-F238E27FC236}">
                  <a16:creationId xmlns:a16="http://schemas.microsoft.com/office/drawing/2014/main" id="{7A87C00C-6AAE-4465-95C9-9B2AF9E54E01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53">
              <a:extLst>
                <a:ext uri="{FF2B5EF4-FFF2-40B4-BE49-F238E27FC236}">
                  <a16:creationId xmlns:a16="http://schemas.microsoft.com/office/drawing/2014/main" id="{CB820D84-F631-4ACE-944D-97DC92ABDEE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54">
              <a:extLst>
                <a:ext uri="{FF2B5EF4-FFF2-40B4-BE49-F238E27FC236}">
                  <a16:creationId xmlns:a16="http://schemas.microsoft.com/office/drawing/2014/main" id="{A4CE1BED-41E0-4199-95AA-A356009AD8E1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4 פינות 255">
              <a:extLst>
                <a:ext uri="{FF2B5EF4-FFF2-40B4-BE49-F238E27FC236}">
                  <a16:creationId xmlns:a16="http://schemas.microsoft.com/office/drawing/2014/main" id="{D1341FAD-B19A-45DE-A3F2-EB091FF6D8A5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7 פינות 256">
              <a:extLst>
                <a:ext uri="{FF2B5EF4-FFF2-40B4-BE49-F238E27FC236}">
                  <a16:creationId xmlns:a16="http://schemas.microsoft.com/office/drawing/2014/main" id="{B838450B-EABF-4F9D-B527-64A38177259A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4 פינות 257">
              <a:extLst>
                <a:ext uri="{FF2B5EF4-FFF2-40B4-BE49-F238E27FC236}">
                  <a16:creationId xmlns:a16="http://schemas.microsoft.com/office/drawing/2014/main" id="{A3E68DEC-11A8-4076-813C-6DFEBD7CEEC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58">
              <a:extLst>
                <a:ext uri="{FF2B5EF4-FFF2-40B4-BE49-F238E27FC236}">
                  <a16:creationId xmlns:a16="http://schemas.microsoft.com/office/drawing/2014/main" id="{7C990A4D-FAD4-4537-9502-089441D9806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59">
              <a:extLst>
                <a:ext uri="{FF2B5EF4-FFF2-40B4-BE49-F238E27FC236}">
                  <a16:creationId xmlns:a16="http://schemas.microsoft.com/office/drawing/2014/main" id="{91E416F2-2226-4E99-B532-72D38C4F7BF5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60">
              <a:extLst>
                <a:ext uri="{FF2B5EF4-FFF2-40B4-BE49-F238E27FC236}">
                  <a16:creationId xmlns:a16="http://schemas.microsoft.com/office/drawing/2014/main" id="{5B6511DF-8FF6-4613-9998-B99D73C52370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61">
              <a:extLst>
                <a:ext uri="{FF2B5EF4-FFF2-40B4-BE49-F238E27FC236}">
                  <a16:creationId xmlns:a16="http://schemas.microsoft.com/office/drawing/2014/main" id="{BB24B887-4B10-481E-BF41-10C0143DDCD1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62">
              <a:extLst>
                <a:ext uri="{FF2B5EF4-FFF2-40B4-BE49-F238E27FC236}">
                  <a16:creationId xmlns:a16="http://schemas.microsoft.com/office/drawing/2014/main" id="{63258F61-BA46-4D7A-AE4C-BCDC935AFE3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4" name="תיבת טקסט 263">
            <a:extLst>
              <a:ext uri="{FF2B5EF4-FFF2-40B4-BE49-F238E27FC236}">
                <a16:creationId xmlns:a16="http://schemas.microsoft.com/office/drawing/2014/main" id="{2FF0DF00-BEE5-47EB-B3CE-8A1479E9E229}"/>
              </a:ext>
            </a:extLst>
          </p:cNvPr>
          <p:cNvSpPr txBox="1"/>
          <p:nvPr/>
        </p:nvSpPr>
        <p:spPr>
          <a:xfrm>
            <a:off x="326642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67" name="כוכב: 4 פינות 266">
            <a:extLst>
              <a:ext uri="{FF2B5EF4-FFF2-40B4-BE49-F238E27FC236}">
                <a16:creationId xmlns:a16="http://schemas.microsoft.com/office/drawing/2014/main" id="{735D2D02-4903-4726-B5D8-40641E287A06}"/>
              </a:ext>
            </a:extLst>
          </p:cNvPr>
          <p:cNvSpPr/>
          <p:nvPr/>
        </p:nvSpPr>
        <p:spPr>
          <a:xfrm>
            <a:off x="766842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כוכב: 7 פינות 268">
            <a:extLst>
              <a:ext uri="{FF2B5EF4-FFF2-40B4-BE49-F238E27FC236}">
                <a16:creationId xmlns:a16="http://schemas.microsoft.com/office/drawing/2014/main" id="{BC04DC66-B259-4D59-88A3-89BE959FA934}"/>
              </a:ext>
            </a:extLst>
          </p:cNvPr>
          <p:cNvSpPr/>
          <p:nvPr/>
        </p:nvSpPr>
        <p:spPr>
          <a:xfrm>
            <a:off x="766842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תיבת טקסט 269">
            <a:extLst>
              <a:ext uri="{FF2B5EF4-FFF2-40B4-BE49-F238E27FC236}">
                <a16:creationId xmlns:a16="http://schemas.microsoft.com/office/drawing/2014/main" id="{ACF87F54-00EA-462E-B802-8B83BFE110CB}"/>
              </a:ext>
            </a:extLst>
          </p:cNvPr>
          <p:cNvSpPr txBox="1"/>
          <p:nvPr/>
        </p:nvSpPr>
        <p:spPr>
          <a:xfrm>
            <a:off x="886006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74" name="תיבת טקסט 273">
            <a:extLst>
              <a:ext uri="{FF2B5EF4-FFF2-40B4-BE49-F238E27FC236}">
                <a16:creationId xmlns:a16="http://schemas.microsoft.com/office/drawing/2014/main" id="{0CF372F9-1EBF-4311-9A1B-53A89FF3A280}"/>
              </a:ext>
            </a:extLst>
          </p:cNvPr>
          <p:cNvSpPr txBox="1"/>
          <p:nvPr/>
        </p:nvSpPr>
        <p:spPr>
          <a:xfrm>
            <a:off x="1047388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68" name="תיבת טקסט 196">
            <a:extLst>
              <a:ext uri="{FF2B5EF4-FFF2-40B4-BE49-F238E27FC236}">
                <a16:creationId xmlns:a16="http://schemas.microsoft.com/office/drawing/2014/main" id="{235F0D8F-C289-4917-911A-5E6DDCA912FE}"/>
              </a:ext>
            </a:extLst>
          </p:cNvPr>
          <p:cNvSpPr txBox="1"/>
          <p:nvPr/>
        </p:nvSpPr>
        <p:spPr>
          <a:xfrm>
            <a:off x="300630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71" name="קבוצה 264">
            <a:extLst>
              <a:ext uri="{FF2B5EF4-FFF2-40B4-BE49-F238E27FC236}">
                <a16:creationId xmlns:a16="http://schemas.microsoft.com/office/drawing/2014/main" id="{DFE73639-09A8-46EF-96BA-BE63BF87DFAD}"/>
              </a:ext>
            </a:extLst>
          </p:cNvPr>
          <p:cNvGrpSpPr/>
          <p:nvPr/>
        </p:nvGrpSpPr>
        <p:grpSpPr>
          <a:xfrm>
            <a:off x="1094253" y="2827675"/>
            <a:ext cx="1078706" cy="509584"/>
            <a:chOff x="1031144" y="559589"/>
            <a:chExt cx="1078706" cy="509584"/>
          </a:xfrm>
        </p:grpSpPr>
        <p:sp>
          <p:nvSpPr>
            <p:cNvPr id="272" name="כוכב: 4 פינות 199">
              <a:extLst>
                <a:ext uri="{FF2B5EF4-FFF2-40B4-BE49-F238E27FC236}">
                  <a16:creationId xmlns:a16="http://schemas.microsoft.com/office/drawing/2014/main" id="{917F7947-4A62-4B9B-AAF7-8553A7E3DD98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7 פינות 200">
              <a:extLst>
                <a:ext uri="{FF2B5EF4-FFF2-40B4-BE49-F238E27FC236}">
                  <a16:creationId xmlns:a16="http://schemas.microsoft.com/office/drawing/2014/main" id="{AF057129-88F7-4DA5-8C62-2F797E55ADE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4 פינות 201">
              <a:extLst>
                <a:ext uri="{FF2B5EF4-FFF2-40B4-BE49-F238E27FC236}">
                  <a16:creationId xmlns:a16="http://schemas.microsoft.com/office/drawing/2014/main" id="{65C5A19E-9FEE-4177-9199-9F03EB76BB1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7 פינות 202">
              <a:extLst>
                <a:ext uri="{FF2B5EF4-FFF2-40B4-BE49-F238E27FC236}">
                  <a16:creationId xmlns:a16="http://schemas.microsoft.com/office/drawing/2014/main" id="{01A9A3B7-7724-400E-A0AD-06CDF43A78F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4 פינות 203">
              <a:extLst>
                <a:ext uri="{FF2B5EF4-FFF2-40B4-BE49-F238E27FC236}">
                  <a16:creationId xmlns:a16="http://schemas.microsoft.com/office/drawing/2014/main" id="{2DA6A04F-C825-463A-886E-085E3775BDA7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7 פינות 204">
              <a:extLst>
                <a:ext uri="{FF2B5EF4-FFF2-40B4-BE49-F238E27FC236}">
                  <a16:creationId xmlns:a16="http://schemas.microsoft.com/office/drawing/2014/main" id="{5759999D-60F4-41B5-AB3E-CF57D86E2B8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4 פינות 205">
              <a:extLst>
                <a:ext uri="{FF2B5EF4-FFF2-40B4-BE49-F238E27FC236}">
                  <a16:creationId xmlns:a16="http://schemas.microsoft.com/office/drawing/2014/main" id="{9A300306-14DE-40FF-9944-5704D589FC8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7 פינות 206">
              <a:extLst>
                <a:ext uri="{FF2B5EF4-FFF2-40B4-BE49-F238E27FC236}">
                  <a16:creationId xmlns:a16="http://schemas.microsoft.com/office/drawing/2014/main" id="{AB4ED0FB-588B-4B54-BCC0-E1A597F9260F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07">
              <a:extLst>
                <a:ext uri="{FF2B5EF4-FFF2-40B4-BE49-F238E27FC236}">
                  <a16:creationId xmlns:a16="http://schemas.microsoft.com/office/drawing/2014/main" id="{BA407F88-1836-4494-BBFD-6F8FB81F97B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08">
              <a:extLst>
                <a:ext uri="{FF2B5EF4-FFF2-40B4-BE49-F238E27FC236}">
                  <a16:creationId xmlns:a16="http://schemas.microsoft.com/office/drawing/2014/main" id="{5C591D91-89D6-4CB6-A34B-4754B03A624C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3" name="כוכב: 7 פינות 209">
              <a:extLst>
                <a:ext uri="{FF2B5EF4-FFF2-40B4-BE49-F238E27FC236}">
                  <a16:creationId xmlns:a16="http://schemas.microsoft.com/office/drawing/2014/main" id="{714136A9-80DE-4AA5-812D-87CD566F735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4" name="כוכב: 4 פינות 210">
              <a:extLst>
                <a:ext uri="{FF2B5EF4-FFF2-40B4-BE49-F238E27FC236}">
                  <a16:creationId xmlns:a16="http://schemas.microsoft.com/office/drawing/2014/main" id="{E66A9296-6367-40F1-85CF-C60C04CFF28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5" name="כוכב: 7 פינות 211">
              <a:extLst>
                <a:ext uri="{FF2B5EF4-FFF2-40B4-BE49-F238E27FC236}">
                  <a16:creationId xmlns:a16="http://schemas.microsoft.com/office/drawing/2014/main" id="{D4091CA4-81CA-4EF1-BF7B-3F86644A1673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6" name="כוכב: 4 פינות 212">
              <a:extLst>
                <a:ext uri="{FF2B5EF4-FFF2-40B4-BE49-F238E27FC236}">
                  <a16:creationId xmlns:a16="http://schemas.microsoft.com/office/drawing/2014/main" id="{AFF15E81-496A-47D7-A418-544BC6FC5323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7" name="כוכב: 7 פינות 213">
              <a:extLst>
                <a:ext uri="{FF2B5EF4-FFF2-40B4-BE49-F238E27FC236}">
                  <a16:creationId xmlns:a16="http://schemas.microsoft.com/office/drawing/2014/main" id="{CC02F420-4B9D-4CC2-A792-46726C1877D3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8" name="כוכב: 4 פינות 214">
              <a:extLst>
                <a:ext uri="{FF2B5EF4-FFF2-40B4-BE49-F238E27FC236}">
                  <a16:creationId xmlns:a16="http://schemas.microsoft.com/office/drawing/2014/main" id="{ADD1F078-D2EC-4B45-981F-0F68F4534BF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9" name="כוכב: 4 פינות 215">
              <a:extLst>
                <a:ext uri="{FF2B5EF4-FFF2-40B4-BE49-F238E27FC236}">
                  <a16:creationId xmlns:a16="http://schemas.microsoft.com/office/drawing/2014/main" id="{E66204DA-A1A5-446B-8F37-D24E1E9189B8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0" name="כוכב: 7 פינות 216">
              <a:extLst>
                <a:ext uri="{FF2B5EF4-FFF2-40B4-BE49-F238E27FC236}">
                  <a16:creationId xmlns:a16="http://schemas.microsoft.com/office/drawing/2014/main" id="{851FD0C0-4801-4C52-928A-2655EFF6999C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1" name="כוכב: 4 פינות 217">
              <a:extLst>
                <a:ext uri="{FF2B5EF4-FFF2-40B4-BE49-F238E27FC236}">
                  <a16:creationId xmlns:a16="http://schemas.microsoft.com/office/drawing/2014/main" id="{860E6284-ACE9-484E-8FB5-22EBA8B6C70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2" name="כוכב: 7 פינות 218">
              <a:extLst>
                <a:ext uri="{FF2B5EF4-FFF2-40B4-BE49-F238E27FC236}">
                  <a16:creationId xmlns:a16="http://schemas.microsoft.com/office/drawing/2014/main" id="{08798CE4-CAB1-45E4-8722-14FAB4128F15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3" name="כוכב: 4 פינות 219">
              <a:extLst>
                <a:ext uri="{FF2B5EF4-FFF2-40B4-BE49-F238E27FC236}">
                  <a16:creationId xmlns:a16="http://schemas.microsoft.com/office/drawing/2014/main" id="{7DDC3D98-106E-4DBF-8FC8-5A72A1C039FA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4" name="כוכב: 7 פינות 220">
              <a:extLst>
                <a:ext uri="{FF2B5EF4-FFF2-40B4-BE49-F238E27FC236}">
                  <a16:creationId xmlns:a16="http://schemas.microsoft.com/office/drawing/2014/main" id="{2C63A5CD-734F-4949-8AC0-0266C84066C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5" name="כוכב: 4 פינות 221">
              <a:extLst>
                <a:ext uri="{FF2B5EF4-FFF2-40B4-BE49-F238E27FC236}">
                  <a16:creationId xmlns:a16="http://schemas.microsoft.com/office/drawing/2014/main" id="{8555E0A4-41E2-4652-AA15-61C86FAB340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6" name="כוכב: 7 פינות 222">
              <a:extLst>
                <a:ext uri="{FF2B5EF4-FFF2-40B4-BE49-F238E27FC236}">
                  <a16:creationId xmlns:a16="http://schemas.microsoft.com/office/drawing/2014/main" id="{5EC65030-80DB-453D-9725-476BB8F3ABC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7" name="כוכב: 7 פינות 223">
              <a:extLst>
                <a:ext uri="{FF2B5EF4-FFF2-40B4-BE49-F238E27FC236}">
                  <a16:creationId xmlns:a16="http://schemas.microsoft.com/office/drawing/2014/main" id="{8AE27B0D-3D6B-4E9E-BA9C-3CCA43E0DBFE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8" name="כוכב: 4 פינות 224">
              <a:extLst>
                <a:ext uri="{FF2B5EF4-FFF2-40B4-BE49-F238E27FC236}">
                  <a16:creationId xmlns:a16="http://schemas.microsoft.com/office/drawing/2014/main" id="{10654A89-ADD3-47B9-ACD2-EDBAE70D98D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9" name="כוכב: 7 פינות 225">
              <a:extLst>
                <a:ext uri="{FF2B5EF4-FFF2-40B4-BE49-F238E27FC236}">
                  <a16:creationId xmlns:a16="http://schemas.microsoft.com/office/drawing/2014/main" id="{B5D83B62-EFF2-4DBE-9B8F-39F9DC4CA94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0" name="כוכב: 4 פינות 226">
              <a:extLst>
                <a:ext uri="{FF2B5EF4-FFF2-40B4-BE49-F238E27FC236}">
                  <a16:creationId xmlns:a16="http://schemas.microsoft.com/office/drawing/2014/main" id="{B2549D2F-2812-49AB-AA82-BCD45C16E42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1" name="כוכב: 7 פינות 227">
              <a:extLst>
                <a:ext uri="{FF2B5EF4-FFF2-40B4-BE49-F238E27FC236}">
                  <a16:creationId xmlns:a16="http://schemas.microsoft.com/office/drawing/2014/main" id="{F7DDB967-DE44-4F25-B0DC-20DC6AD82C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2" name="כוכב: 4 פינות 228">
              <a:extLst>
                <a:ext uri="{FF2B5EF4-FFF2-40B4-BE49-F238E27FC236}">
                  <a16:creationId xmlns:a16="http://schemas.microsoft.com/office/drawing/2014/main" id="{0B277342-D32B-4EB3-9A30-B0B1C33434E5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3" name="כוכב: 7 פינות 229">
              <a:extLst>
                <a:ext uri="{FF2B5EF4-FFF2-40B4-BE49-F238E27FC236}">
                  <a16:creationId xmlns:a16="http://schemas.microsoft.com/office/drawing/2014/main" id="{282F2953-041F-4B99-B756-6733ED87D2E0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4" name="כוכב: 4 פינות 230">
              <a:extLst>
                <a:ext uri="{FF2B5EF4-FFF2-40B4-BE49-F238E27FC236}">
                  <a16:creationId xmlns:a16="http://schemas.microsoft.com/office/drawing/2014/main" id="{7BE5709F-B8A4-424C-B18D-E27B88981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2604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 part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94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Top</a:t>
            </a:r>
            <a:endParaRPr lang="he-IL" sz="1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>
            <a:off x="318976" y="4125434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9236152" y="3450276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7779490" y="356190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7779490" y="413606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7779490" y="473149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7779489" y="531096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5061098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6108405" y="3317356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6666614" y="2721945"/>
            <a:ext cx="265814" cy="595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4781BEC0-21F9-47CF-BC03-AC8D97E057D7}"/>
              </a:ext>
            </a:extLst>
          </p:cNvPr>
          <p:cNvSpPr/>
          <p:nvPr/>
        </p:nvSpPr>
        <p:spPr>
          <a:xfrm>
            <a:off x="2200941" y="4136066"/>
            <a:ext cx="96756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rgb2dvi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>
            <a:off x="4120120" y="3926959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Debug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>
            <a:off x="1049964" y="4205187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sp>
        <p:nvSpPr>
          <p:cNvPr id="24" name="חץ: שמאלה 23">
            <a:extLst>
              <a:ext uri="{FF2B5EF4-FFF2-40B4-BE49-F238E27FC236}">
                <a16:creationId xmlns:a16="http://schemas.microsoft.com/office/drawing/2014/main" id="{772A283D-16DA-47D3-9BB2-F81EF17C7134}"/>
              </a:ext>
            </a:extLst>
          </p:cNvPr>
          <p:cNvSpPr/>
          <p:nvPr/>
        </p:nvSpPr>
        <p:spPr>
          <a:xfrm>
            <a:off x="5252490" y="4322145"/>
            <a:ext cx="861236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5" name="חץ: שמאלה 24">
            <a:extLst>
              <a:ext uri="{FF2B5EF4-FFF2-40B4-BE49-F238E27FC236}">
                <a16:creationId xmlns:a16="http://schemas.microsoft.com/office/drawing/2014/main" id="{BBD211D2-19EA-4242-934C-2017882C232E}"/>
              </a:ext>
            </a:extLst>
          </p:cNvPr>
          <p:cNvSpPr/>
          <p:nvPr/>
        </p:nvSpPr>
        <p:spPr>
          <a:xfrm>
            <a:off x="3152559" y="4322145"/>
            <a:ext cx="1001232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7342660" y="1057059"/>
            <a:ext cx="1887294" cy="2899144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9948533" y="3561909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8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</p:spTree>
    <p:extLst>
      <p:ext uri="{BB962C8B-B14F-4D97-AF65-F5344CB8AC3E}">
        <p14:creationId xmlns:p14="http://schemas.microsoft.com/office/powerpoint/2010/main" val="337411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6E39C-9E46-4F7F-9443-A0CE9CFD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660" y="127591"/>
            <a:ext cx="1658679" cy="542261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Slant Memory</a:t>
            </a:r>
            <a:endParaRPr lang="he-IL" sz="1800" dirty="0"/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B400945E-3ACE-4B06-8DF6-A3A44E2E6394}"/>
              </a:ext>
            </a:extLst>
          </p:cNvPr>
          <p:cNvCxnSpPr>
            <a:cxnSpLocks/>
          </p:cNvCxnSpPr>
          <p:nvPr/>
        </p:nvCxnSpPr>
        <p:spPr>
          <a:xfrm flipV="1">
            <a:off x="1266993" y="1122652"/>
            <a:ext cx="41101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87DBF335-E6E8-4BB1-A3EB-EB493703266F}"/>
              </a:ext>
            </a:extLst>
          </p:cNvPr>
          <p:cNvCxnSpPr>
            <a:cxnSpLocks/>
          </p:cNvCxnSpPr>
          <p:nvPr/>
        </p:nvCxnSpPr>
        <p:spPr>
          <a:xfrm rot="16200000">
            <a:off x="5305734" y="119482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575D9D05-709E-42F8-A6EA-D4B57A1B66C0}"/>
              </a:ext>
            </a:extLst>
          </p:cNvPr>
          <p:cNvCxnSpPr>
            <a:cxnSpLocks/>
          </p:cNvCxnSpPr>
          <p:nvPr/>
        </p:nvCxnSpPr>
        <p:spPr>
          <a:xfrm>
            <a:off x="5377171" y="1266738"/>
            <a:ext cx="1218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8A657A99-C8FE-42A7-9150-A7CB864DF7D2}"/>
              </a:ext>
            </a:extLst>
          </p:cNvPr>
          <p:cNvCxnSpPr>
            <a:cxnSpLocks/>
          </p:cNvCxnSpPr>
          <p:nvPr/>
        </p:nvCxnSpPr>
        <p:spPr>
          <a:xfrm rot="16200000">
            <a:off x="1197937" y="11948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4FFA9CE4-96DA-42EE-BD39-CD7E94B7E188}"/>
              </a:ext>
            </a:extLst>
          </p:cNvPr>
          <p:cNvCxnSpPr>
            <a:cxnSpLocks/>
          </p:cNvCxnSpPr>
          <p:nvPr/>
        </p:nvCxnSpPr>
        <p:spPr>
          <a:xfrm flipV="1">
            <a:off x="1057275" y="1265526"/>
            <a:ext cx="2097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2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תיבת טקסט 169">
            <a:extLst>
              <a:ext uri="{FF2B5EF4-FFF2-40B4-BE49-F238E27FC236}">
                <a16:creationId xmlns:a16="http://schemas.microsoft.com/office/drawing/2014/main" id="{0FCD70AA-B089-476A-980B-898F36136A67}"/>
              </a:ext>
            </a:extLst>
          </p:cNvPr>
          <p:cNvSpPr txBox="1"/>
          <p:nvPr/>
        </p:nvSpPr>
        <p:spPr>
          <a:xfrm>
            <a:off x="339551" y="172377"/>
            <a:ext cx="9062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Cnt_div_clk</a:t>
            </a:r>
            <a:endParaRPr lang="he-IL" sz="1200" dirty="0"/>
          </a:p>
        </p:txBody>
      </p: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320272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143" name="מחבר ישר 14">
            <a:extLst>
              <a:ext uri="{FF2B5EF4-FFF2-40B4-BE49-F238E27FC236}">
                <a16:creationId xmlns:a16="http://schemas.microsoft.com/office/drawing/2014/main" id="{A8D35E1C-2087-4F59-904F-05867A7DAC6C}"/>
              </a:ext>
            </a:extLst>
          </p:cNvPr>
          <p:cNvCxnSpPr/>
          <p:nvPr/>
        </p:nvCxnSpPr>
        <p:spPr>
          <a:xfrm>
            <a:off x="5664644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מחבר ישר 15">
            <a:extLst>
              <a:ext uri="{FF2B5EF4-FFF2-40B4-BE49-F238E27FC236}">
                <a16:creationId xmlns:a16="http://schemas.microsoft.com/office/drawing/2014/main" id="{E8FEDDD1-B797-4231-B026-E767294CBB9B}"/>
              </a:ext>
            </a:extLst>
          </p:cNvPr>
          <p:cNvCxnSpPr>
            <a:cxnSpLocks/>
          </p:cNvCxnSpPr>
          <p:nvPr/>
        </p:nvCxnSpPr>
        <p:spPr>
          <a:xfrm rot="16200000">
            <a:off x="5736074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16">
            <a:extLst>
              <a:ext uri="{FF2B5EF4-FFF2-40B4-BE49-F238E27FC236}">
                <a16:creationId xmlns:a16="http://schemas.microsoft.com/office/drawing/2014/main" id="{62F38915-3CFC-403F-B5E0-4E37C21DC1BE}"/>
              </a:ext>
            </a:extLst>
          </p:cNvPr>
          <p:cNvCxnSpPr/>
          <p:nvPr/>
        </p:nvCxnSpPr>
        <p:spPr>
          <a:xfrm>
            <a:off x="5807511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7">
            <a:extLst>
              <a:ext uri="{FF2B5EF4-FFF2-40B4-BE49-F238E27FC236}">
                <a16:creationId xmlns:a16="http://schemas.microsoft.com/office/drawing/2014/main" id="{7F7B1027-C2D8-4D7F-924A-35F360F77458}"/>
              </a:ext>
            </a:extLst>
          </p:cNvPr>
          <p:cNvCxnSpPr>
            <a:cxnSpLocks/>
          </p:cNvCxnSpPr>
          <p:nvPr/>
        </p:nvCxnSpPr>
        <p:spPr>
          <a:xfrm rot="16200000">
            <a:off x="5878941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8">
            <a:extLst>
              <a:ext uri="{FF2B5EF4-FFF2-40B4-BE49-F238E27FC236}">
                <a16:creationId xmlns:a16="http://schemas.microsoft.com/office/drawing/2014/main" id="{1051CFE9-C0CC-48EE-92DC-464A338F8B70}"/>
              </a:ext>
            </a:extLst>
          </p:cNvPr>
          <p:cNvCxnSpPr/>
          <p:nvPr/>
        </p:nvCxnSpPr>
        <p:spPr>
          <a:xfrm>
            <a:off x="595277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9">
            <a:extLst>
              <a:ext uri="{FF2B5EF4-FFF2-40B4-BE49-F238E27FC236}">
                <a16:creationId xmlns:a16="http://schemas.microsoft.com/office/drawing/2014/main" id="{4EC96926-1EF5-42E4-AC59-E33B962A20AF}"/>
              </a:ext>
            </a:extLst>
          </p:cNvPr>
          <p:cNvCxnSpPr>
            <a:cxnSpLocks/>
          </p:cNvCxnSpPr>
          <p:nvPr/>
        </p:nvCxnSpPr>
        <p:spPr>
          <a:xfrm rot="16200000">
            <a:off x="602420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20">
            <a:extLst>
              <a:ext uri="{FF2B5EF4-FFF2-40B4-BE49-F238E27FC236}">
                <a16:creationId xmlns:a16="http://schemas.microsoft.com/office/drawing/2014/main" id="{868E79AF-B82D-4E0D-A269-0CD23D9CA75F}"/>
              </a:ext>
            </a:extLst>
          </p:cNvPr>
          <p:cNvCxnSpPr/>
          <p:nvPr/>
        </p:nvCxnSpPr>
        <p:spPr>
          <a:xfrm>
            <a:off x="609564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21">
            <a:extLst>
              <a:ext uri="{FF2B5EF4-FFF2-40B4-BE49-F238E27FC236}">
                <a16:creationId xmlns:a16="http://schemas.microsoft.com/office/drawing/2014/main" id="{E7BFA4B0-5A2D-4CED-B3C3-34C9686A8DD4}"/>
              </a:ext>
            </a:extLst>
          </p:cNvPr>
          <p:cNvCxnSpPr>
            <a:cxnSpLocks/>
          </p:cNvCxnSpPr>
          <p:nvPr/>
        </p:nvCxnSpPr>
        <p:spPr>
          <a:xfrm rot="16200000">
            <a:off x="616707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22">
            <a:extLst>
              <a:ext uri="{FF2B5EF4-FFF2-40B4-BE49-F238E27FC236}">
                <a16:creationId xmlns:a16="http://schemas.microsoft.com/office/drawing/2014/main" id="{2A4089F6-C3EA-4B13-89E8-D860FFD59D2B}"/>
              </a:ext>
            </a:extLst>
          </p:cNvPr>
          <p:cNvCxnSpPr/>
          <p:nvPr/>
        </p:nvCxnSpPr>
        <p:spPr>
          <a:xfrm>
            <a:off x="624090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ישר 23">
            <a:extLst>
              <a:ext uri="{FF2B5EF4-FFF2-40B4-BE49-F238E27FC236}">
                <a16:creationId xmlns:a16="http://schemas.microsoft.com/office/drawing/2014/main" id="{6E218B7C-9AC5-4857-9425-8FF515BA2665}"/>
              </a:ext>
            </a:extLst>
          </p:cNvPr>
          <p:cNvCxnSpPr>
            <a:cxnSpLocks/>
          </p:cNvCxnSpPr>
          <p:nvPr/>
        </p:nvCxnSpPr>
        <p:spPr>
          <a:xfrm rot="16200000">
            <a:off x="631233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ישר 24">
            <a:extLst>
              <a:ext uri="{FF2B5EF4-FFF2-40B4-BE49-F238E27FC236}">
                <a16:creationId xmlns:a16="http://schemas.microsoft.com/office/drawing/2014/main" id="{DC2A1C2A-E8E4-4398-880E-A4FA871A2C8E}"/>
              </a:ext>
            </a:extLst>
          </p:cNvPr>
          <p:cNvCxnSpPr/>
          <p:nvPr/>
        </p:nvCxnSpPr>
        <p:spPr>
          <a:xfrm>
            <a:off x="638377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ישר 25">
            <a:extLst>
              <a:ext uri="{FF2B5EF4-FFF2-40B4-BE49-F238E27FC236}">
                <a16:creationId xmlns:a16="http://schemas.microsoft.com/office/drawing/2014/main" id="{62395AAA-6A0E-408C-B580-5ED940939BE7}"/>
              </a:ext>
            </a:extLst>
          </p:cNvPr>
          <p:cNvCxnSpPr>
            <a:cxnSpLocks/>
          </p:cNvCxnSpPr>
          <p:nvPr/>
        </p:nvCxnSpPr>
        <p:spPr>
          <a:xfrm rot="16200000">
            <a:off x="645520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ישר 26">
            <a:extLst>
              <a:ext uri="{FF2B5EF4-FFF2-40B4-BE49-F238E27FC236}">
                <a16:creationId xmlns:a16="http://schemas.microsoft.com/office/drawing/2014/main" id="{27FEA163-8BEF-4CDB-8498-9D373A81C33E}"/>
              </a:ext>
            </a:extLst>
          </p:cNvPr>
          <p:cNvCxnSpPr/>
          <p:nvPr/>
        </p:nvCxnSpPr>
        <p:spPr>
          <a:xfrm>
            <a:off x="652903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27">
            <a:extLst>
              <a:ext uri="{FF2B5EF4-FFF2-40B4-BE49-F238E27FC236}">
                <a16:creationId xmlns:a16="http://schemas.microsoft.com/office/drawing/2014/main" id="{FDC12349-9A6E-44A3-A4CB-0C2449BDA059}"/>
              </a:ext>
            </a:extLst>
          </p:cNvPr>
          <p:cNvCxnSpPr>
            <a:cxnSpLocks/>
          </p:cNvCxnSpPr>
          <p:nvPr/>
        </p:nvCxnSpPr>
        <p:spPr>
          <a:xfrm rot="16200000">
            <a:off x="660046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מחבר ישר 28">
            <a:extLst>
              <a:ext uri="{FF2B5EF4-FFF2-40B4-BE49-F238E27FC236}">
                <a16:creationId xmlns:a16="http://schemas.microsoft.com/office/drawing/2014/main" id="{6E1C0459-F6CF-4CAA-9185-A8806A9E1547}"/>
              </a:ext>
            </a:extLst>
          </p:cNvPr>
          <p:cNvCxnSpPr/>
          <p:nvPr/>
        </p:nvCxnSpPr>
        <p:spPr>
          <a:xfrm>
            <a:off x="667190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29">
            <a:extLst>
              <a:ext uri="{FF2B5EF4-FFF2-40B4-BE49-F238E27FC236}">
                <a16:creationId xmlns:a16="http://schemas.microsoft.com/office/drawing/2014/main" id="{BA093328-2806-41D9-964B-CD70601A921B}"/>
              </a:ext>
            </a:extLst>
          </p:cNvPr>
          <p:cNvCxnSpPr>
            <a:cxnSpLocks/>
          </p:cNvCxnSpPr>
          <p:nvPr/>
        </p:nvCxnSpPr>
        <p:spPr>
          <a:xfrm rot="16200000">
            <a:off x="674333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30">
            <a:extLst>
              <a:ext uri="{FF2B5EF4-FFF2-40B4-BE49-F238E27FC236}">
                <a16:creationId xmlns:a16="http://schemas.microsoft.com/office/drawing/2014/main" id="{2A5E8F20-B793-428E-AEEE-164F54F2AA0C}"/>
              </a:ext>
            </a:extLst>
          </p:cNvPr>
          <p:cNvCxnSpPr/>
          <p:nvPr/>
        </p:nvCxnSpPr>
        <p:spPr>
          <a:xfrm>
            <a:off x="6817172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31">
            <a:extLst>
              <a:ext uri="{FF2B5EF4-FFF2-40B4-BE49-F238E27FC236}">
                <a16:creationId xmlns:a16="http://schemas.microsoft.com/office/drawing/2014/main" id="{B31096B7-B3B6-4702-BDAF-CB9E340FA6A4}"/>
              </a:ext>
            </a:extLst>
          </p:cNvPr>
          <p:cNvCxnSpPr>
            <a:cxnSpLocks/>
          </p:cNvCxnSpPr>
          <p:nvPr/>
        </p:nvCxnSpPr>
        <p:spPr>
          <a:xfrm rot="16200000">
            <a:off x="6888602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32">
            <a:extLst>
              <a:ext uri="{FF2B5EF4-FFF2-40B4-BE49-F238E27FC236}">
                <a16:creationId xmlns:a16="http://schemas.microsoft.com/office/drawing/2014/main" id="{0A97D212-A728-4E50-A3A4-2518FB530BE2}"/>
              </a:ext>
            </a:extLst>
          </p:cNvPr>
          <p:cNvCxnSpPr/>
          <p:nvPr/>
        </p:nvCxnSpPr>
        <p:spPr>
          <a:xfrm>
            <a:off x="6960039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33">
            <a:extLst>
              <a:ext uri="{FF2B5EF4-FFF2-40B4-BE49-F238E27FC236}">
                <a16:creationId xmlns:a16="http://schemas.microsoft.com/office/drawing/2014/main" id="{B9B552FC-D90E-444C-9AA3-6C4105CD9DA4}"/>
              </a:ext>
            </a:extLst>
          </p:cNvPr>
          <p:cNvCxnSpPr>
            <a:cxnSpLocks/>
          </p:cNvCxnSpPr>
          <p:nvPr/>
        </p:nvCxnSpPr>
        <p:spPr>
          <a:xfrm rot="16200000">
            <a:off x="7031469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34">
            <a:extLst>
              <a:ext uri="{FF2B5EF4-FFF2-40B4-BE49-F238E27FC236}">
                <a16:creationId xmlns:a16="http://schemas.microsoft.com/office/drawing/2014/main" id="{18D1D65D-96F4-4933-8B7D-9B34391C315B}"/>
              </a:ext>
            </a:extLst>
          </p:cNvPr>
          <p:cNvCxnSpPr/>
          <p:nvPr/>
        </p:nvCxnSpPr>
        <p:spPr>
          <a:xfrm>
            <a:off x="710530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35">
            <a:extLst>
              <a:ext uri="{FF2B5EF4-FFF2-40B4-BE49-F238E27FC236}">
                <a16:creationId xmlns:a16="http://schemas.microsoft.com/office/drawing/2014/main" id="{4944120D-67E0-48F0-A734-41C1027C6065}"/>
              </a:ext>
            </a:extLst>
          </p:cNvPr>
          <p:cNvCxnSpPr>
            <a:cxnSpLocks/>
          </p:cNvCxnSpPr>
          <p:nvPr/>
        </p:nvCxnSpPr>
        <p:spPr>
          <a:xfrm rot="16200000">
            <a:off x="717673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36">
            <a:extLst>
              <a:ext uri="{FF2B5EF4-FFF2-40B4-BE49-F238E27FC236}">
                <a16:creationId xmlns:a16="http://schemas.microsoft.com/office/drawing/2014/main" id="{64B5D5FA-86A7-4FDD-9C5E-E24C4B1B0A50}"/>
              </a:ext>
            </a:extLst>
          </p:cNvPr>
          <p:cNvCxnSpPr/>
          <p:nvPr/>
        </p:nvCxnSpPr>
        <p:spPr>
          <a:xfrm>
            <a:off x="724817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37">
            <a:extLst>
              <a:ext uri="{FF2B5EF4-FFF2-40B4-BE49-F238E27FC236}">
                <a16:creationId xmlns:a16="http://schemas.microsoft.com/office/drawing/2014/main" id="{06BB423F-3B5B-4C69-8505-AFCE9A10134B}"/>
              </a:ext>
            </a:extLst>
          </p:cNvPr>
          <p:cNvCxnSpPr>
            <a:cxnSpLocks/>
          </p:cNvCxnSpPr>
          <p:nvPr/>
        </p:nvCxnSpPr>
        <p:spPr>
          <a:xfrm rot="16200000">
            <a:off x="731960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38">
            <a:extLst>
              <a:ext uri="{FF2B5EF4-FFF2-40B4-BE49-F238E27FC236}">
                <a16:creationId xmlns:a16="http://schemas.microsoft.com/office/drawing/2014/main" id="{BE287300-A962-4155-A0F2-2DA5CC74BDA9}"/>
              </a:ext>
            </a:extLst>
          </p:cNvPr>
          <p:cNvCxnSpPr/>
          <p:nvPr/>
        </p:nvCxnSpPr>
        <p:spPr>
          <a:xfrm>
            <a:off x="739343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39">
            <a:extLst>
              <a:ext uri="{FF2B5EF4-FFF2-40B4-BE49-F238E27FC236}">
                <a16:creationId xmlns:a16="http://schemas.microsoft.com/office/drawing/2014/main" id="{1CFCB167-D83C-4C04-BC3A-A8EB3B057541}"/>
              </a:ext>
            </a:extLst>
          </p:cNvPr>
          <p:cNvCxnSpPr>
            <a:cxnSpLocks/>
          </p:cNvCxnSpPr>
          <p:nvPr/>
        </p:nvCxnSpPr>
        <p:spPr>
          <a:xfrm rot="16200000">
            <a:off x="746486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0">
            <a:extLst>
              <a:ext uri="{FF2B5EF4-FFF2-40B4-BE49-F238E27FC236}">
                <a16:creationId xmlns:a16="http://schemas.microsoft.com/office/drawing/2014/main" id="{7486F03C-4E68-40EE-9C00-CACA33D4164C}"/>
              </a:ext>
            </a:extLst>
          </p:cNvPr>
          <p:cNvCxnSpPr/>
          <p:nvPr/>
        </p:nvCxnSpPr>
        <p:spPr>
          <a:xfrm>
            <a:off x="753630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1">
            <a:extLst>
              <a:ext uri="{FF2B5EF4-FFF2-40B4-BE49-F238E27FC236}">
                <a16:creationId xmlns:a16="http://schemas.microsoft.com/office/drawing/2014/main" id="{5225997F-58B9-4BCF-9058-D52A4AFA8AD7}"/>
              </a:ext>
            </a:extLst>
          </p:cNvPr>
          <p:cNvCxnSpPr>
            <a:cxnSpLocks/>
          </p:cNvCxnSpPr>
          <p:nvPr/>
        </p:nvCxnSpPr>
        <p:spPr>
          <a:xfrm rot="16200000">
            <a:off x="760773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מחבר ישר 42">
            <a:extLst>
              <a:ext uri="{FF2B5EF4-FFF2-40B4-BE49-F238E27FC236}">
                <a16:creationId xmlns:a16="http://schemas.microsoft.com/office/drawing/2014/main" id="{B80C2ED5-BC87-4F37-86D2-73A18BEC31EC}"/>
              </a:ext>
            </a:extLst>
          </p:cNvPr>
          <p:cNvCxnSpPr/>
          <p:nvPr/>
        </p:nvCxnSpPr>
        <p:spPr>
          <a:xfrm>
            <a:off x="768156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מחבר ישר 43">
            <a:extLst>
              <a:ext uri="{FF2B5EF4-FFF2-40B4-BE49-F238E27FC236}">
                <a16:creationId xmlns:a16="http://schemas.microsoft.com/office/drawing/2014/main" id="{BCB5D7F2-3DA1-41FA-9CC5-209941B56911}"/>
              </a:ext>
            </a:extLst>
          </p:cNvPr>
          <p:cNvCxnSpPr>
            <a:cxnSpLocks/>
          </p:cNvCxnSpPr>
          <p:nvPr/>
        </p:nvCxnSpPr>
        <p:spPr>
          <a:xfrm rot="16200000">
            <a:off x="775299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מחבר ישר 44">
            <a:extLst>
              <a:ext uri="{FF2B5EF4-FFF2-40B4-BE49-F238E27FC236}">
                <a16:creationId xmlns:a16="http://schemas.microsoft.com/office/drawing/2014/main" id="{A0B189FA-E16B-4F8E-9069-8E6257854D5C}"/>
              </a:ext>
            </a:extLst>
          </p:cNvPr>
          <p:cNvCxnSpPr/>
          <p:nvPr/>
        </p:nvCxnSpPr>
        <p:spPr>
          <a:xfrm>
            <a:off x="782443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מחבר ישר 45">
            <a:extLst>
              <a:ext uri="{FF2B5EF4-FFF2-40B4-BE49-F238E27FC236}">
                <a16:creationId xmlns:a16="http://schemas.microsoft.com/office/drawing/2014/main" id="{1F62567A-4A60-4114-895E-502FACB514D2}"/>
              </a:ext>
            </a:extLst>
          </p:cNvPr>
          <p:cNvCxnSpPr>
            <a:cxnSpLocks/>
          </p:cNvCxnSpPr>
          <p:nvPr/>
        </p:nvCxnSpPr>
        <p:spPr>
          <a:xfrm rot="16200000">
            <a:off x="789586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מחבר ישר 46">
            <a:extLst>
              <a:ext uri="{FF2B5EF4-FFF2-40B4-BE49-F238E27FC236}">
                <a16:creationId xmlns:a16="http://schemas.microsoft.com/office/drawing/2014/main" id="{CB25E9C1-82A2-45E7-B6AC-AC69EDCAAA88}"/>
              </a:ext>
            </a:extLst>
          </p:cNvPr>
          <p:cNvCxnSpPr/>
          <p:nvPr/>
        </p:nvCxnSpPr>
        <p:spPr>
          <a:xfrm>
            <a:off x="7967316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מחבר ישר 47">
            <a:extLst>
              <a:ext uri="{FF2B5EF4-FFF2-40B4-BE49-F238E27FC236}">
                <a16:creationId xmlns:a16="http://schemas.microsoft.com/office/drawing/2014/main" id="{598E64B9-B55B-4E57-92CB-D72A46EC0D60}"/>
              </a:ext>
            </a:extLst>
          </p:cNvPr>
          <p:cNvCxnSpPr>
            <a:cxnSpLocks/>
          </p:cNvCxnSpPr>
          <p:nvPr/>
        </p:nvCxnSpPr>
        <p:spPr>
          <a:xfrm rot="16200000">
            <a:off x="8038746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מחבר ישר 48">
            <a:extLst>
              <a:ext uri="{FF2B5EF4-FFF2-40B4-BE49-F238E27FC236}">
                <a16:creationId xmlns:a16="http://schemas.microsoft.com/office/drawing/2014/main" id="{AD5BD85F-2C38-48D7-AE9B-9C075201012B}"/>
              </a:ext>
            </a:extLst>
          </p:cNvPr>
          <p:cNvCxnSpPr/>
          <p:nvPr/>
        </p:nvCxnSpPr>
        <p:spPr>
          <a:xfrm>
            <a:off x="8110183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מחבר ישר 49">
            <a:extLst>
              <a:ext uri="{FF2B5EF4-FFF2-40B4-BE49-F238E27FC236}">
                <a16:creationId xmlns:a16="http://schemas.microsoft.com/office/drawing/2014/main" id="{76F1D5F8-70BC-49D0-B7C0-CDE2CBE41ACB}"/>
              </a:ext>
            </a:extLst>
          </p:cNvPr>
          <p:cNvCxnSpPr>
            <a:cxnSpLocks/>
          </p:cNvCxnSpPr>
          <p:nvPr/>
        </p:nvCxnSpPr>
        <p:spPr>
          <a:xfrm rot="16200000">
            <a:off x="8181613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מחבר ישר 50">
            <a:extLst>
              <a:ext uri="{FF2B5EF4-FFF2-40B4-BE49-F238E27FC236}">
                <a16:creationId xmlns:a16="http://schemas.microsoft.com/office/drawing/2014/main" id="{C1D45C08-B956-4356-BF2E-DE82606A6A3F}"/>
              </a:ext>
            </a:extLst>
          </p:cNvPr>
          <p:cNvCxnSpPr/>
          <p:nvPr/>
        </p:nvCxnSpPr>
        <p:spPr>
          <a:xfrm>
            <a:off x="825544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מחבר ישר 51">
            <a:extLst>
              <a:ext uri="{FF2B5EF4-FFF2-40B4-BE49-F238E27FC236}">
                <a16:creationId xmlns:a16="http://schemas.microsoft.com/office/drawing/2014/main" id="{0DEE3C5C-47D4-457B-9ADC-BBFB1923F478}"/>
              </a:ext>
            </a:extLst>
          </p:cNvPr>
          <p:cNvCxnSpPr>
            <a:cxnSpLocks/>
          </p:cNvCxnSpPr>
          <p:nvPr/>
        </p:nvCxnSpPr>
        <p:spPr>
          <a:xfrm rot="16200000">
            <a:off x="832687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מחבר ישר 52">
            <a:extLst>
              <a:ext uri="{FF2B5EF4-FFF2-40B4-BE49-F238E27FC236}">
                <a16:creationId xmlns:a16="http://schemas.microsoft.com/office/drawing/2014/main" id="{BEC279F6-C226-4A9E-A19B-B8663B95A0F7}"/>
              </a:ext>
            </a:extLst>
          </p:cNvPr>
          <p:cNvCxnSpPr/>
          <p:nvPr/>
        </p:nvCxnSpPr>
        <p:spPr>
          <a:xfrm>
            <a:off x="839831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מחבר ישר 53">
            <a:extLst>
              <a:ext uri="{FF2B5EF4-FFF2-40B4-BE49-F238E27FC236}">
                <a16:creationId xmlns:a16="http://schemas.microsoft.com/office/drawing/2014/main" id="{94866ACE-2B21-4C70-A90B-C7B4EFD537A0}"/>
              </a:ext>
            </a:extLst>
          </p:cNvPr>
          <p:cNvCxnSpPr>
            <a:cxnSpLocks/>
          </p:cNvCxnSpPr>
          <p:nvPr/>
        </p:nvCxnSpPr>
        <p:spPr>
          <a:xfrm rot="16200000">
            <a:off x="846974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מחבר ישר 54">
            <a:extLst>
              <a:ext uri="{FF2B5EF4-FFF2-40B4-BE49-F238E27FC236}">
                <a16:creationId xmlns:a16="http://schemas.microsoft.com/office/drawing/2014/main" id="{67A801E1-C641-40C6-982E-CCCD133A60F0}"/>
              </a:ext>
            </a:extLst>
          </p:cNvPr>
          <p:cNvCxnSpPr/>
          <p:nvPr/>
        </p:nvCxnSpPr>
        <p:spPr>
          <a:xfrm>
            <a:off x="8543578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מחבר ישר 55">
            <a:extLst>
              <a:ext uri="{FF2B5EF4-FFF2-40B4-BE49-F238E27FC236}">
                <a16:creationId xmlns:a16="http://schemas.microsoft.com/office/drawing/2014/main" id="{D3592313-616C-44DA-A9B8-F888AAD1AF6D}"/>
              </a:ext>
            </a:extLst>
          </p:cNvPr>
          <p:cNvCxnSpPr>
            <a:cxnSpLocks/>
          </p:cNvCxnSpPr>
          <p:nvPr/>
        </p:nvCxnSpPr>
        <p:spPr>
          <a:xfrm rot="16200000">
            <a:off x="8615008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56">
            <a:extLst>
              <a:ext uri="{FF2B5EF4-FFF2-40B4-BE49-F238E27FC236}">
                <a16:creationId xmlns:a16="http://schemas.microsoft.com/office/drawing/2014/main" id="{E7C8F707-EE89-4B90-AC5B-97297CECE4C0}"/>
              </a:ext>
            </a:extLst>
          </p:cNvPr>
          <p:cNvCxnSpPr/>
          <p:nvPr/>
        </p:nvCxnSpPr>
        <p:spPr>
          <a:xfrm>
            <a:off x="8686445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57">
            <a:extLst>
              <a:ext uri="{FF2B5EF4-FFF2-40B4-BE49-F238E27FC236}">
                <a16:creationId xmlns:a16="http://schemas.microsoft.com/office/drawing/2014/main" id="{F010D9F0-8E84-4F5F-A15B-5F1CB09AA442}"/>
              </a:ext>
            </a:extLst>
          </p:cNvPr>
          <p:cNvCxnSpPr>
            <a:cxnSpLocks/>
          </p:cNvCxnSpPr>
          <p:nvPr/>
        </p:nvCxnSpPr>
        <p:spPr>
          <a:xfrm rot="16200000">
            <a:off x="8757875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58">
            <a:extLst>
              <a:ext uri="{FF2B5EF4-FFF2-40B4-BE49-F238E27FC236}">
                <a16:creationId xmlns:a16="http://schemas.microsoft.com/office/drawing/2014/main" id="{8E046621-DD41-4769-BE72-777165352F9A}"/>
              </a:ext>
            </a:extLst>
          </p:cNvPr>
          <p:cNvCxnSpPr/>
          <p:nvPr/>
        </p:nvCxnSpPr>
        <p:spPr>
          <a:xfrm>
            <a:off x="8831710" y="5472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59">
            <a:extLst>
              <a:ext uri="{FF2B5EF4-FFF2-40B4-BE49-F238E27FC236}">
                <a16:creationId xmlns:a16="http://schemas.microsoft.com/office/drawing/2014/main" id="{7FAFB6CF-4C3B-4FBB-8C64-16DA443D3FF5}"/>
              </a:ext>
            </a:extLst>
          </p:cNvPr>
          <p:cNvCxnSpPr>
            <a:cxnSpLocks/>
          </p:cNvCxnSpPr>
          <p:nvPr/>
        </p:nvCxnSpPr>
        <p:spPr>
          <a:xfrm rot="16200000">
            <a:off x="8903140" y="4734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60">
            <a:extLst>
              <a:ext uri="{FF2B5EF4-FFF2-40B4-BE49-F238E27FC236}">
                <a16:creationId xmlns:a16="http://schemas.microsoft.com/office/drawing/2014/main" id="{7F8CC7D4-E4BE-4F9A-BB2C-97A6E91128CB}"/>
              </a:ext>
            </a:extLst>
          </p:cNvPr>
          <p:cNvCxnSpPr/>
          <p:nvPr/>
        </p:nvCxnSpPr>
        <p:spPr>
          <a:xfrm>
            <a:off x="8974577" y="402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61">
            <a:extLst>
              <a:ext uri="{FF2B5EF4-FFF2-40B4-BE49-F238E27FC236}">
                <a16:creationId xmlns:a16="http://schemas.microsoft.com/office/drawing/2014/main" id="{BFB875F9-DB8C-4E3C-9BA8-07160C035361}"/>
              </a:ext>
            </a:extLst>
          </p:cNvPr>
          <p:cNvCxnSpPr>
            <a:cxnSpLocks/>
          </p:cNvCxnSpPr>
          <p:nvPr/>
        </p:nvCxnSpPr>
        <p:spPr>
          <a:xfrm rot="16200000">
            <a:off x="9046007" y="4760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מחבר ישר 62">
            <a:extLst>
              <a:ext uri="{FF2B5EF4-FFF2-40B4-BE49-F238E27FC236}">
                <a16:creationId xmlns:a16="http://schemas.microsoft.com/office/drawing/2014/main" id="{BE2A1819-3EF2-4A70-AE17-DC38836253F1}"/>
              </a:ext>
            </a:extLst>
          </p:cNvPr>
          <p:cNvCxnSpPr/>
          <p:nvPr/>
        </p:nvCxnSpPr>
        <p:spPr>
          <a:xfrm>
            <a:off x="9119844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מחבר ישר 63">
            <a:extLst>
              <a:ext uri="{FF2B5EF4-FFF2-40B4-BE49-F238E27FC236}">
                <a16:creationId xmlns:a16="http://schemas.microsoft.com/office/drawing/2014/main" id="{1764FCA6-BEA9-49EA-B0A3-E4EF0E2D1FAF}"/>
              </a:ext>
            </a:extLst>
          </p:cNvPr>
          <p:cNvCxnSpPr>
            <a:cxnSpLocks/>
          </p:cNvCxnSpPr>
          <p:nvPr/>
        </p:nvCxnSpPr>
        <p:spPr>
          <a:xfrm rot="16200000">
            <a:off x="9191274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64">
            <a:extLst>
              <a:ext uri="{FF2B5EF4-FFF2-40B4-BE49-F238E27FC236}">
                <a16:creationId xmlns:a16="http://schemas.microsoft.com/office/drawing/2014/main" id="{BCC180B5-1BC0-4AC4-9A4F-BFC3141BB27E}"/>
              </a:ext>
            </a:extLst>
          </p:cNvPr>
          <p:cNvCxnSpPr/>
          <p:nvPr/>
        </p:nvCxnSpPr>
        <p:spPr>
          <a:xfrm>
            <a:off x="9262711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65">
            <a:extLst>
              <a:ext uri="{FF2B5EF4-FFF2-40B4-BE49-F238E27FC236}">
                <a16:creationId xmlns:a16="http://schemas.microsoft.com/office/drawing/2014/main" id="{0667249E-9180-4260-942F-189A6B17CD7A}"/>
              </a:ext>
            </a:extLst>
          </p:cNvPr>
          <p:cNvCxnSpPr>
            <a:cxnSpLocks/>
          </p:cNvCxnSpPr>
          <p:nvPr/>
        </p:nvCxnSpPr>
        <p:spPr>
          <a:xfrm rot="16200000">
            <a:off x="9334141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66">
            <a:extLst>
              <a:ext uri="{FF2B5EF4-FFF2-40B4-BE49-F238E27FC236}">
                <a16:creationId xmlns:a16="http://schemas.microsoft.com/office/drawing/2014/main" id="{6BC4D44C-32C9-4639-8E75-A02630FA85DB}"/>
              </a:ext>
            </a:extLst>
          </p:cNvPr>
          <p:cNvCxnSpPr/>
          <p:nvPr/>
        </p:nvCxnSpPr>
        <p:spPr>
          <a:xfrm>
            <a:off x="940797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67">
            <a:extLst>
              <a:ext uri="{FF2B5EF4-FFF2-40B4-BE49-F238E27FC236}">
                <a16:creationId xmlns:a16="http://schemas.microsoft.com/office/drawing/2014/main" id="{BBA15ABB-2272-45C1-9957-5B5A5A06229F}"/>
              </a:ext>
            </a:extLst>
          </p:cNvPr>
          <p:cNvCxnSpPr>
            <a:cxnSpLocks/>
          </p:cNvCxnSpPr>
          <p:nvPr/>
        </p:nvCxnSpPr>
        <p:spPr>
          <a:xfrm rot="16200000">
            <a:off x="947940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68">
            <a:extLst>
              <a:ext uri="{FF2B5EF4-FFF2-40B4-BE49-F238E27FC236}">
                <a16:creationId xmlns:a16="http://schemas.microsoft.com/office/drawing/2014/main" id="{D0438243-1B20-4A26-8EAA-278FEADA8BB4}"/>
              </a:ext>
            </a:extLst>
          </p:cNvPr>
          <p:cNvCxnSpPr/>
          <p:nvPr/>
        </p:nvCxnSpPr>
        <p:spPr>
          <a:xfrm>
            <a:off x="955084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69">
            <a:extLst>
              <a:ext uri="{FF2B5EF4-FFF2-40B4-BE49-F238E27FC236}">
                <a16:creationId xmlns:a16="http://schemas.microsoft.com/office/drawing/2014/main" id="{F0A57B00-8552-4BEC-A3FB-EBFCDEACCDCE}"/>
              </a:ext>
            </a:extLst>
          </p:cNvPr>
          <p:cNvCxnSpPr>
            <a:cxnSpLocks/>
          </p:cNvCxnSpPr>
          <p:nvPr/>
        </p:nvCxnSpPr>
        <p:spPr>
          <a:xfrm rot="16200000">
            <a:off x="962227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מחבר ישר 70">
            <a:extLst>
              <a:ext uri="{FF2B5EF4-FFF2-40B4-BE49-F238E27FC236}">
                <a16:creationId xmlns:a16="http://schemas.microsoft.com/office/drawing/2014/main" id="{40D1B3BB-3009-491E-99AB-EF468DE53226}"/>
              </a:ext>
            </a:extLst>
          </p:cNvPr>
          <p:cNvCxnSpPr/>
          <p:nvPr/>
        </p:nvCxnSpPr>
        <p:spPr>
          <a:xfrm>
            <a:off x="9696106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מחבר ישר 71">
            <a:extLst>
              <a:ext uri="{FF2B5EF4-FFF2-40B4-BE49-F238E27FC236}">
                <a16:creationId xmlns:a16="http://schemas.microsoft.com/office/drawing/2014/main" id="{FFB0EEB5-1675-457D-8DCD-D533F01E636C}"/>
              </a:ext>
            </a:extLst>
          </p:cNvPr>
          <p:cNvCxnSpPr>
            <a:cxnSpLocks/>
          </p:cNvCxnSpPr>
          <p:nvPr/>
        </p:nvCxnSpPr>
        <p:spPr>
          <a:xfrm rot="16200000">
            <a:off x="9767536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מחבר ישר 72">
            <a:extLst>
              <a:ext uri="{FF2B5EF4-FFF2-40B4-BE49-F238E27FC236}">
                <a16:creationId xmlns:a16="http://schemas.microsoft.com/office/drawing/2014/main" id="{B30B8441-EDA3-46F5-8B5A-F65C398ED2F5}"/>
              </a:ext>
            </a:extLst>
          </p:cNvPr>
          <p:cNvCxnSpPr/>
          <p:nvPr/>
        </p:nvCxnSpPr>
        <p:spPr>
          <a:xfrm>
            <a:off x="9838973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מחבר ישר 73">
            <a:extLst>
              <a:ext uri="{FF2B5EF4-FFF2-40B4-BE49-F238E27FC236}">
                <a16:creationId xmlns:a16="http://schemas.microsoft.com/office/drawing/2014/main" id="{2F98FAE2-6618-47D8-A21E-ADC65E54A6F8}"/>
              </a:ext>
            </a:extLst>
          </p:cNvPr>
          <p:cNvCxnSpPr>
            <a:cxnSpLocks/>
          </p:cNvCxnSpPr>
          <p:nvPr/>
        </p:nvCxnSpPr>
        <p:spPr>
          <a:xfrm rot="16200000">
            <a:off x="9910403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מחבר ישר 74">
            <a:extLst>
              <a:ext uri="{FF2B5EF4-FFF2-40B4-BE49-F238E27FC236}">
                <a16:creationId xmlns:a16="http://schemas.microsoft.com/office/drawing/2014/main" id="{0AD61FB0-A3CD-4F93-82B9-619BF9355B75}"/>
              </a:ext>
            </a:extLst>
          </p:cNvPr>
          <p:cNvCxnSpPr/>
          <p:nvPr/>
        </p:nvCxnSpPr>
        <p:spPr>
          <a:xfrm>
            <a:off x="9984238" y="5472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מחבר ישר 75">
            <a:extLst>
              <a:ext uri="{FF2B5EF4-FFF2-40B4-BE49-F238E27FC236}">
                <a16:creationId xmlns:a16="http://schemas.microsoft.com/office/drawing/2014/main" id="{EC8AF05C-B988-4A71-AF1E-1A6C89E07C78}"/>
              </a:ext>
            </a:extLst>
          </p:cNvPr>
          <p:cNvCxnSpPr>
            <a:cxnSpLocks/>
          </p:cNvCxnSpPr>
          <p:nvPr/>
        </p:nvCxnSpPr>
        <p:spPr>
          <a:xfrm rot="16200000">
            <a:off x="10055668" y="4734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מחבר ישר 76">
            <a:extLst>
              <a:ext uri="{FF2B5EF4-FFF2-40B4-BE49-F238E27FC236}">
                <a16:creationId xmlns:a16="http://schemas.microsoft.com/office/drawing/2014/main" id="{B0C015FC-E36E-4D09-BB33-8F4A3C9AB742}"/>
              </a:ext>
            </a:extLst>
          </p:cNvPr>
          <p:cNvCxnSpPr/>
          <p:nvPr/>
        </p:nvCxnSpPr>
        <p:spPr>
          <a:xfrm>
            <a:off x="10127105" y="4022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מחבר ישר 77">
            <a:extLst>
              <a:ext uri="{FF2B5EF4-FFF2-40B4-BE49-F238E27FC236}">
                <a16:creationId xmlns:a16="http://schemas.microsoft.com/office/drawing/2014/main" id="{7F2CAA4C-1EBB-4E54-B566-8041E0CDDFC0}"/>
              </a:ext>
            </a:extLst>
          </p:cNvPr>
          <p:cNvCxnSpPr>
            <a:cxnSpLocks/>
          </p:cNvCxnSpPr>
          <p:nvPr/>
        </p:nvCxnSpPr>
        <p:spPr>
          <a:xfrm rot="16200000">
            <a:off x="10198535" y="4760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106">
            <a:extLst>
              <a:ext uri="{FF2B5EF4-FFF2-40B4-BE49-F238E27FC236}">
                <a16:creationId xmlns:a16="http://schemas.microsoft.com/office/drawing/2014/main" id="{7D81E89C-D1AB-4F19-B21A-9645600E339C}"/>
              </a:ext>
            </a:extLst>
          </p:cNvPr>
          <p:cNvCxnSpPr>
            <a:cxnSpLocks/>
          </p:cNvCxnSpPr>
          <p:nvPr/>
        </p:nvCxnSpPr>
        <p:spPr>
          <a:xfrm>
            <a:off x="5088373" y="1131367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מחבר ישר 107">
            <a:extLst>
              <a:ext uri="{FF2B5EF4-FFF2-40B4-BE49-F238E27FC236}">
                <a16:creationId xmlns:a16="http://schemas.microsoft.com/office/drawing/2014/main" id="{141D1370-4771-4B47-815B-FE1EEF038792}"/>
              </a:ext>
            </a:extLst>
          </p:cNvPr>
          <p:cNvCxnSpPr>
            <a:cxnSpLocks/>
          </p:cNvCxnSpPr>
          <p:nvPr/>
        </p:nvCxnSpPr>
        <p:spPr>
          <a:xfrm>
            <a:off x="5088373" y="1279006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מחבר ישר 112">
            <a:extLst>
              <a:ext uri="{FF2B5EF4-FFF2-40B4-BE49-F238E27FC236}">
                <a16:creationId xmlns:a16="http://schemas.microsoft.com/office/drawing/2014/main" id="{DFBE79D6-C3D1-4AE4-B39E-60D08633196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1205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מחבר ישר 116">
            <a:extLst>
              <a:ext uri="{FF2B5EF4-FFF2-40B4-BE49-F238E27FC236}">
                <a16:creationId xmlns:a16="http://schemas.microsoft.com/office/drawing/2014/main" id="{21F9045A-B40D-4E6A-B034-0E7C09F5B174}"/>
              </a:ext>
            </a:extLst>
          </p:cNvPr>
          <p:cNvCxnSpPr/>
          <p:nvPr/>
        </p:nvCxnSpPr>
        <p:spPr>
          <a:xfrm>
            <a:off x="6383782" y="1326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מחבר ישר 117">
            <a:extLst>
              <a:ext uri="{FF2B5EF4-FFF2-40B4-BE49-F238E27FC236}">
                <a16:creationId xmlns:a16="http://schemas.microsoft.com/office/drawing/2014/main" id="{2D2B4CD6-991E-4545-9A85-5CFF64F7DFF9}"/>
              </a:ext>
            </a:extLst>
          </p:cNvPr>
          <p:cNvCxnSpPr/>
          <p:nvPr/>
        </p:nvCxnSpPr>
        <p:spPr>
          <a:xfrm>
            <a:off x="6671905" y="1339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מחבר ישר 119">
            <a:extLst>
              <a:ext uri="{FF2B5EF4-FFF2-40B4-BE49-F238E27FC236}">
                <a16:creationId xmlns:a16="http://schemas.microsoft.com/office/drawing/2014/main" id="{2C4C8908-4ED7-4C57-9F26-B49C4FD00C9B}"/>
              </a:ext>
            </a:extLst>
          </p:cNvPr>
          <p:cNvCxnSpPr/>
          <p:nvPr/>
        </p:nvCxnSpPr>
        <p:spPr>
          <a:xfrm>
            <a:off x="7251745" y="13264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120">
            <a:extLst>
              <a:ext uri="{FF2B5EF4-FFF2-40B4-BE49-F238E27FC236}">
                <a16:creationId xmlns:a16="http://schemas.microsoft.com/office/drawing/2014/main" id="{D55E6889-2C0C-4B34-B0D8-F7242EF519DD}"/>
              </a:ext>
            </a:extLst>
          </p:cNvPr>
          <p:cNvCxnSpPr/>
          <p:nvPr/>
        </p:nvCxnSpPr>
        <p:spPr>
          <a:xfrm>
            <a:off x="7537499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121">
            <a:extLst>
              <a:ext uri="{FF2B5EF4-FFF2-40B4-BE49-F238E27FC236}">
                <a16:creationId xmlns:a16="http://schemas.microsoft.com/office/drawing/2014/main" id="{532E0F47-C642-418B-9E67-3784A837C527}"/>
              </a:ext>
            </a:extLst>
          </p:cNvPr>
          <p:cNvCxnSpPr/>
          <p:nvPr/>
        </p:nvCxnSpPr>
        <p:spPr>
          <a:xfrm>
            <a:off x="7825622" y="14819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122">
            <a:extLst>
              <a:ext uri="{FF2B5EF4-FFF2-40B4-BE49-F238E27FC236}">
                <a16:creationId xmlns:a16="http://schemas.microsoft.com/office/drawing/2014/main" id="{9E913CD2-2F28-43C6-921E-BC040B2EE9C3}"/>
              </a:ext>
            </a:extLst>
          </p:cNvPr>
          <p:cNvCxnSpPr/>
          <p:nvPr/>
        </p:nvCxnSpPr>
        <p:spPr>
          <a:xfrm>
            <a:off x="8110183" y="14692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123">
            <a:extLst>
              <a:ext uri="{FF2B5EF4-FFF2-40B4-BE49-F238E27FC236}">
                <a16:creationId xmlns:a16="http://schemas.microsoft.com/office/drawing/2014/main" id="{F9FF60AC-2047-4C7F-BF57-45FD9C99FF85}"/>
              </a:ext>
            </a:extLst>
          </p:cNvPr>
          <p:cNvCxnSpPr/>
          <p:nvPr/>
        </p:nvCxnSpPr>
        <p:spPr>
          <a:xfrm>
            <a:off x="8400700" y="151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124">
            <a:extLst>
              <a:ext uri="{FF2B5EF4-FFF2-40B4-BE49-F238E27FC236}">
                <a16:creationId xmlns:a16="http://schemas.microsoft.com/office/drawing/2014/main" id="{3046FE01-D553-4659-96BF-4FC29795BC84}"/>
              </a:ext>
            </a:extLst>
          </p:cNvPr>
          <p:cNvCxnSpPr/>
          <p:nvPr/>
        </p:nvCxnSpPr>
        <p:spPr>
          <a:xfrm>
            <a:off x="8686454" y="16596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125">
            <a:extLst>
              <a:ext uri="{FF2B5EF4-FFF2-40B4-BE49-F238E27FC236}">
                <a16:creationId xmlns:a16="http://schemas.microsoft.com/office/drawing/2014/main" id="{62E13249-FCD8-47C5-A779-919AB0DC5CC7}"/>
              </a:ext>
            </a:extLst>
          </p:cNvPr>
          <p:cNvCxnSpPr/>
          <p:nvPr/>
        </p:nvCxnSpPr>
        <p:spPr>
          <a:xfrm>
            <a:off x="8974577" y="16723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מחבר ישר 126">
            <a:extLst>
              <a:ext uri="{FF2B5EF4-FFF2-40B4-BE49-F238E27FC236}">
                <a16:creationId xmlns:a16="http://schemas.microsoft.com/office/drawing/2014/main" id="{2C89C82D-F3F8-4FCE-ABD5-DC35C8B4E8FA}"/>
              </a:ext>
            </a:extLst>
          </p:cNvPr>
          <p:cNvCxnSpPr/>
          <p:nvPr/>
        </p:nvCxnSpPr>
        <p:spPr>
          <a:xfrm>
            <a:off x="9263900" y="16120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127">
            <a:extLst>
              <a:ext uri="{FF2B5EF4-FFF2-40B4-BE49-F238E27FC236}">
                <a16:creationId xmlns:a16="http://schemas.microsoft.com/office/drawing/2014/main" id="{625D02F0-1FD7-402E-8A72-45D31ED15D2D}"/>
              </a:ext>
            </a:extLst>
          </p:cNvPr>
          <p:cNvCxnSpPr/>
          <p:nvPr/>
        </p:nvCxnSpPr>
        <p:spPr>
          <a:xfrm>
            <a:off x="9554417" y="16596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128">
            <a:extLst>
              <a:ext uri="{FF2B5EF4-FFF2-40B4-BE49-F238E27FC236}">
                <a16:creationId xmlns:a16="http://schemas.microsoft.com/office/drawing/2014/main" id="{E3A4520B-9A00-4451-A853-BEE4856CB60C}"/>
              </a:ext>
            </a:extLst>
          </p:cNvPr>
          <p:cNvCxnSpPr/>
          <p:nvPr/>
        </p:nvCxnSpPr>
        <p:spPr>
          <a:xfrm>
            <a:off x="9840171" y="18024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129">
            <a:extLst>
              <a:ext uri="{FF2B5EF4-FFF2-40B4-BE49-F238E27FC236}">
                <a16:creationId xmlns:a16="http://schemas.microsoft.com/office/drawing/2014/main" id="{79129A23-05F2-4376-974C-BBCF5496DC39}"/>
              </a:ext>
            </a:extLst>
          </p:cNvPr>
          <p:cNvCxnSpPr/>
          <p:nvPr/>
        </p:nvCxnSpPr>
        <p:spPr>
          <a:xfrm>
            <a:off x="10128294" y="18151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367">
            <a:extLst>
              <a:ext uri="{FF2B5EF4-FFF2-40B4-BE49-F238E27FC236}">
                <a16:creationId xmlns:a16="http://schemas.microsoft.com/office/drawing/2014/main" id="{008A7D0E-DB64-4D3B-997D-E1D6DD5E7A32}"/>
              </a:ext>
            </a:extLst>
          </p:cNvPr>
          <p:cNvCxnSpPr/>
          <p:nvPr/>
        </p:nvCxnSpPr>
        <p:spPr>
          <a:xfrm>
            <a:off x="5806630" y="33546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368">
            <a:extLst>
              <a:ext uri="{FF2B5EF4-FFF2-40B4-BE49-F238E27FC236}">
                <a16:creationId xmlns:a16="http://schemas.microsoft.com/office/drawing/2014/main" id="{139F77CE-0488-493B-B15E-3BB2075727EF}"/>
              </a:ext>
            </a:extLst>
          </p:cNvPr>
          <p:cNvCxnSpPr/>
          <p:nvPr/>
        </p:nvCxnSpPr>
        <p:spPr>
          <a:xfrm>
            <a:off x="6097147" y="33594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369">
            <a:extLst>
              <a:ext uri="{FF2B5EF4-FFF2-40B4-BE49-F238E27FC236}">
                <a16:creationId xmlns:a16="http://schemas.microsoft.com/office/drawing/2014/main" id="{C039951B-8FEB-4408-AB27-52B33BA05AA6}"/>
              </a:ext>
            </a:extLst>
          </p:cNvPr>
          <p:cNvCxnSpPr/>
          <p:nvPr/>
        </p:nvCxnSpPr>
        <p:spPr>
          <a:xfrm>
            <a:off x="6382901" y="33737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370">
            <a:extLst>
              <a:ext uri="{FF2B5EF4-FFF2-40B4-BE49-F238E27FC236}">
                <a16:creationId xmlns:a16="http://schemas.microsoft.com/office/drawing/2014/main" id="{7ACF1A85-EC8B-4849-B170-BA1633146BA5}"/>
              </a:ext>
            </a:extLst>
          </p:cNvPr>
          <p:cNvCxnSpPr/>
          <p:nvPr/>
        </p:nvCxnSpPr>
        <p:spPr>
          <a:xfrm>
            <a:off x="6671024" y="33750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מחבר ישר 371">
            <a:extLst>
              <a:ext uri="{FF2B5EF4-FFF2-40B4-BE49-F238E27FC236}">
                <a16:creationId xmlns:a16="http://schemas.microsoft.com/office/drawing/2014/main" id="{0A21DDF7-71E8-4F38-81CF-0E58585F8A01}"/>
              </a:ext>
            </a:extLst>
          </p:cNvPr>
          <p:cNvCxnSpPr/>
          <p:nvPr/>
        </p:nvCxnSpPr>
        <p:spPr>
          <a:xfrm>
            <a:off x="6960347" y="336898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372">
            <a:extLst>
              <a:ext uri="{FF2B5EF4-FFF2-40B4-BE49-F238E27FC236}">
                <a16:creationId xmlns:a16="http://schemas.microsoft.com/office/drawing/2014/main" id="{1B3F798B-569D-497E-9B57-99314077159B}"/>
              </a:ext>
            </a:extLst>
          </p:cNvPr>
          <p:cNvCxnSpPr/>
          <p:nvPr/>
        </p:nvCxnSpPr>
        <p:spPr>
          <a:xfrm>
            <a:off x="7250864" y="337373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מחבר ישר 373">
            <a:extLst>
              <a:ext uri="{FF2B5EF4-FFF2-40B4-BE49-F238E27FC236}">
                <a16:creationId xmlns:a16="http://schemas.microsoft.com/office/drawing/2014/main" id="{63F0E8ED-9EFA-47F9-A5F5-C0CA2FEEE728}"/>
              </a:ext>
            </a:extLst>
          </p:cNvPr>
          <p:cNvCxnSpPr/>
          <p:nvPr/>
        </p:nvCxnSpPr>
        <p:spPr>
          <a:xfrm>
            <a:off x="7536618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מחבר ישר 374">
            <a:extLst>
              <a:ext uri="{FF2B5EF4-FFF2-40B4-BE49-F238E27FC236}">
                <a16:creationId xmlns:a16="http://schemas.microsoft.com/office/drawing/2014/main" id="{6E877478-FD0C-422C-B44D-2E37633EA2E6}"/>
              </a:ext>
            </a:extLst>
          </p:cNvPr>
          <p:cNvCxnSpPr/>
          <p:nvPr/>
        </p:nvCxnSpPr>
        <p:spPr>
          <a:xfrm>
            <a:off x="7824741" y="338928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מחבר ישר 375">
            <a:extLst>
              <a:ext uri="{FF2B5EF4-FFF2-40B4-BE49-F238E27FC236}">
                <a16:creationId xmlns:a16="http://schemas.microsoft.com/office/drawing/2014/main" id="{EEF77F39-3569-40B1-8E7D-8338C0CDC417}"/>
              </a:ext>
            </a:extLst>
          </p:cNvPr>
          <p:cNvCxnSpPr/>
          <p:nvPr/>
        </p:nvCxnSpPr>
        <p:spPr>
          <a:xfrm>
            <a:off x="8109302" y="338801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מחבר ישר 376">
            <a:extLst>
              <a:ext uri="{FF2B5EF4-FFF2-40B4-BE49-F238E27FC236}">
                <a16:creationId xmlns:a16="http://schemas.microsoft.com/office/drawing/2014/main" id="{F486234D-9C8F-4867-A9E3-7DD429192409}"/>
              </a:ext>
            </a:extLst>
          </p:cNvPr>
          <p:cNvCxnSpPr/>
          <p:nvPr/>
        </p:nvCxnSpPr>
        <p:spPr>
          <a:xfrm>
            <a:off x="8399819" y="339277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מחבר ישר 377">
            <a:extLst>
              <a:ext uri="{FF2B5EF4-FFF2-40B4-BE49-F238E27FC236}">
                <a16:creationId xmlns:a16="http://schemas.microsoft.com/office/drawing/2014/main" id="{A9E06C0C-B95C-4BBF-B115-CF1824B796E2}"/>
              </a:ext>
            </a:extLst>
          </p:cNvPr>
          <p:cNvCxnSpPr/>
          <p:nvPr/>
        </p:nvCxnSpPr>
        <p:spPr>
          <a:xfrm>
            <a:off x="8685573" y="3407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מחבר ישר 378">
            <a:extLst>
              <a:ext uri="{FF2B5EF4-FFF2-40B4-BE49-F238E27FC236}">
                <a16:creationId xmlns:a16="http://schemas.microsoft.com/office/drawing/2014/main" id="{A1FE5367-9404-44DF-B603-F771AF2DB7A0}"/>
              </a:ext>
            </a:extLst>
          </p:cNvPr>
          <p:cNvCxnSpPr/>
          <p:nvPr/>
        </p:nvCxnSpPr>
        <p:spPr>
          <a:xfrm>
            <a:off x="8973696" y="340832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מחבר ישר 379">
            <a:extLst>
              <a:ext uri="{FF2B5EF4-FFF2-40B4-BE49-F238E27FC236}">
                <a16:creationId xmlns:a16="http://schemas.microsoft.com/office/drawing/2014/main" id="{790C28EC-B256-420A-A12C-4BE581FB6921}"/>
              </a:ext>
            </a:extLst>
          </p:cNvPr>
          <p:cNvCxnSpPr/>
          <p:nvPr/>
        </p:nvCxnSpPr>
        <p:spPr>
          <a:xfrm>
            <a:off x="9263019" y="3402303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מחבר ישר 380">
            <a:extLst>
              <a:ext uri="{FF2B5EF4-FFF2-40B4-BE49-F238E27FC236}">
                <a16:creationId xmlns:a16="http://schemas.microsoft.com/office/drawing/2014/main" id="{A77B8BB7-AD0D-4BF1-A8F7-16C26C3C1EF0}"/>
              </a:ext>
            </a:extLst>
          </p:cNvPr>
          <p:cNvCxnSpPr/>
          <p:nvPr/>
        </p:nvCxnSpPr>
        <p:spPr>
          <a:xfrm>
            <a:off x="9553536" y="3407058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מחבר ישר 381">
            <a:extLst>
              <a:ext uri="{FF2B5EF4-FFF2-40B4-BE49-F238E27FC236}">
                <a16:creationId xmlns:a16="http://schemas.microsoft.com/office/drawing/2014/main" id="{50BE3FA2-76CE-4D61-9EC6-1F7E30C593EC}"/>
              </a:ext>
            </a:extLst>
          </p:cNvPr>
          <p:cNvCxnSpPr/>
          <p:nvPr/>
        </p:nvCxnSpPr>
        <p:spPr>
          <a:xfrm>
            <a:off x="9839290" y="3421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מחבר ישר 382">
            <a:extLst>
              <a:ext uri="{FF2B5EF4-FFF2-40B4-BE49-F238E27FC236}">
                <a16:creationId xmlns:a16="http://schemas.microsoft.com/office/drawing/2014/main" id="{754373FE-E534-434F-A6C1-134B2BAD3F4B}"/>
              </a:ext>
            </a:extLst>
          </p:cNvPr>
          <p:cNvCxnSpPr/>
          <p:nvPr/>
        </p:nvCxnSpPr>
        <p:spPr>
          <a:xfrm>
            <a:off x="10127413" y="342260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תיבת טקסט 427">
            <a:extLst>
              <a:ext uri="{FF2B5EF4-FFF2-40B4-BE49-F238E27FC236}">
                <a16:creationId xmlns:a16="http://schemas.microsoft.com/office/drawing/2014/main" id="{B7CFD577-7E70-4119-B69D-E306FDDB8DBC}"/>
              </a:ext>
            </a:extLst>
          </p:cNvPr>
          <p:cNvSpPr txBox="1"/>
          <p:nvPr/>
        </p:nvSpPr>
        <p:spPr>
          <a:xfrm>
            <a:off x="6131679" y="109630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2" name="תיבת טקסט 428">
            <a:extLst>
              <a:ext uri="{FF2B5EF4-FFF2-40B4-BE49-F238E27FC236}">
                <a16:creationId xmlns:a16="http://schemas.microsoft.com/office/drawing/2014/main" id="{03F0ACBC-427C-4AD8-B62E-D27D0308826E}"/>
              </a:ext>
            </a:extLst>
          </p:cNvPr>
          <p:cNvSpPr txBox="1"/>
          <p:nvPr/>
        </p:nvSpPr>
        <p:spPr>
          <a:xfrm>
            <a:off x="6418192" y="109923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3" name="תיבת טקסט 429">
            <a:extLst>
              <a:ext uri="{FF2B5EF4-FFF2-40B4-BE49-F238E27FC236}">
                <a16:creationId xmlns:a16="http://schemas.microsoft.com/office/drawing/2014/main" id="{B97FDBD1-3737-4C52-91F5-567930DD2C7C}"/>
              </a:ext>
            </a:extLst>
          </p:cNvPr>
          <p:cNvSpPr txBox="1"/>
          <p:nvPr/>
        </p:nvSpPr>
        <p:spPr>
          <a:xfrm>
            <a:off x="6703946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4" name="תיבת טקסט 430">
            <a:extLst>
              <a:ext uri="{FF2B5EF4-FFF2-40B4-BE49-F238E27FC236}">
                <a16:creationId xmlns:a16="http://schemas.microsoft.com/office/drawing/2014/main" id="{8C9C63BA-4149-472E-8251-18189179D63A}"/>
              </a:ext>
            </a:extLst>
          </p:cNvPr>
          <p:cNvSpPr txBox="1"/>
          <p:nvPr/>
        </p:nvSpPr>
        <p:spPr>
          <a:xfrm>
            <a:off x="6993509" y="109842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45" name="תיבת טקסט 431">
            <a:extLst>
              <a:ext uri="{FF2B5EF4-FFF2-40B4-BE49-F238E27FC236}">
                <a16:creationId xmlns:a16="http://schemas.microsoft.com/office/drawing/2014/main" id="{4535A3A9-B062-42C9-A8C4-6DF9FF945A2F}"/>
              </a:ext>
            </a:extLst>
          </p:cNvPr>
          <p:cNvSpPr txBox="1"/>
          <p:nvPr/>
        </p:nvSpPr>
        <p:spPr>
          <a:xfrm>
            <a:off x="7294294" y="1091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46" name="תיבת טקסט 432">
            <a:extLst>
              <a:ext uri="{FF2B5EF4-FFF2-40B4-BE49-F238E27FC236}">
                <a16:creationId xmlns:a16="http://schemas.microsoft.com/office/drawing/2014/main" id="{7C58C6BD-7836-43DD-8990-92F073B07FB3}"/>
              </a:ext>
            </a:extLst>
          </p:cNvPr>
          <p:cNvSpPr txBox="1"/>
          <p:nvPr/>
        </p:nvSpPr>
        <p:spPr>
          <a:xfrm>
            <a:off x="7580048" y="1090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47" name="תיבת טקסט 433">
            <a:extLst>
              <a:ext uri="{FF2B5EF4-FFF2-40B4-BE49-F238E27FC236}">
                <a16:creationId xmlns:a16="http://schemas.microsoft.com/office/drawing/2014/main" id="{C8A081C7-0E42-42D7-94F3-FC3F10B32439}"/>
              </a:ext>
            </a:extLst>
          </p:cNvPr>
          <p:cNvSpPr txBox="1"/>
          <p:nvPr/>
        </p:nvSpPr>
        <p:spPr>
          <a:xfrm>
            <a:off x="7866561" y="1093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48" name="תיבת טקסט 434">
            <a:extLst>
              <a:ext uri="{FF2B5EF4-FFF2-40B4-BE49-F238E27FC236}">
                <a16:creationId xmlns:a16="http://schemas.microsoft.com/office/drawing/2014/main" id="{9ACC5C43-5E4C-4503-8D2C-5D332DA98513}"/>
              </a:ext>
            </a:extLst>
          </p:cNvPr>
          <p:cNvSpPr txBox="1"/>
          <p:nvPr/>
        </p:nvSpPr>
        <p:spPr>
          <a:xfrm>
            <a:off x="8152315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49" name="תיבת טקסט 435">
            <a:extLst>
              <a:ext uri="{FF2B5EF4-FFF2-40B4-BE49-F238E27FC236}">
                <a16:creationId xmlns:a16="http://schemas.microsoft.com/office/drawing/2014/main" id="{65BB8A5C-3546-4122-A405-006649F2CD29}"/>
              </a:ext>
            </a:extLst>
          </p:cNvPr>
          <p:cNvSpPr txBox="1"/>
          <p:nvPr/>
        </p:nvSpPr>
        <p:spPr>
          <a:xfrm>
            <a:off x="8441878" y="1092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50" name="תיבת טקסט 436">
            <a:extLst>
              <a:ext uri="{FF2B5EF4-FFF2-40B4-BE49-F238E27FC236}">
                <a16:creationId xmlns:a16="http://schemas.microsoft.com/office/drawing/2014/main" id="{EF7D6C8B-34DF-401D-824F-8C2E4A0DC0D0}"/>
              </a:ext>
            </a:extLst>
          </p:cNvPr>
          <p:cNvSpPr txBox="1"/>
          <p:nvPr/>
        </p:nvSpPr>
        <p:spPr>
          <a:xfrm>
            <a:off x="8742356" y="1092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51" name="תיבת טקסט 437">
            <a:extLst>
              <a:ext uri="{FF2B5EF4-FFF2-40B4-BE49-F238E27FC236}">
                <a16:creationId xmlns:a16="http://schemas.microsoft.com/office/drawing/2014/main" id="{799F2DE6-2EAB-4B6C-96DA-E501B58B4EDA}"/>
              </a:ext>
            </a:extLst>
          </p:cNvPr>
          <p:cNvSpPr txBox="1"/>
          <p:nvPr/>
        </p:nvSpPr>
        <p:spPr>
          <a:xfrm>
            <a:off x="9028110" y="1091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52" name="תיבת טקסט 438">
            <a:extLst>
              <a:ext uri="{FF2B5EF4-FFF2-40B4-BE49-F238E27FC236}">
                <a16:creationId xmlns:a16="http://schemas.microsoft.com/office/drawing/2014/main" id="{1A63D2B9-9267-4DF8-9D5E-B79DB3462ADD}"/>
              </a:ext>
            </a:extLst>
          </p:cNvPr>
          <p:cNvSpPr txBox="1"/>
          <p:nvPr/>
        </p:nvSpPr>
        <p:spPr>
          <a:xfrm>
            <a:off x="9314623" y="1094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53" name="תיבת טקסט 439">
            <a:extLst>
              <a:ext uri="{FF2B5EF4-FFF2-40B4-BE49-F238E27FC236}">
                <a16:creationId xmlns:a16="http://schemas.microsoft.com/office/drawing/2014/main" id="{F4A0E18F-E603-40AF-A7CD-35508206A786}"/>
              </a:ext>
            </a:extLst>
          </p:cNvPr>
          <p:cNvSpPr txBox="1"/>
          <p:nvPr/>
        </p:nvSpPr>
        <p:spPr>
          <a:xfrm>
            <a:off x="9600377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54" name="תיבת טקסט 440">
            <a:extLst>
              <a:ext uri="{FF2B5EF4-FFF2-40B4-BE49-F238E27FC236}">
                <a16:creationId xmlns:a16="http://schemas.microsoft.com/office/drawing/2014/main" id="{F555238F-6793-47B6-ABD8-8192044FA470}"/>
              </a:ext>
            </a:extLst>
          </p:cNvPr>
          <p:cNvSpPr txBox="1"/>
          <p:nvPr/>
        </p:nvSpPr>
        <p:spPr>
          <a:xfrm>
            <a:off x="9889940" y="1093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255" name="מחבר ישר 441">
            <a:extLst>
              <a:ext uri="{FF2B5EF4-FFF2-40B4-BE49-F238E27FC236}">
                <a16:creationId xmlns:a16="http://schemas.microsoft.com/office/drawing/2014/main" id="{A2E428C6-FFDA-4DDA-80E1-487E11E2A72B}"/>
              </a:ext>
            </a:extLst>
          </p:cNvPr>
          <p:cNvCxnSpPr>
            <a:cxnSpLocks/>
          </p:cNvCxnSpPr>
          <p:nvPr/>
        </p:nvCxnSpPr>
        <p:spPr>
          <a:xfrm>
            <a:off x="5095151" y="149351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מחבר ישר 442">
            <a:extLst>
              <a:ext uri="{FF2B5EF4-FFF2-40B4-BE49-F238E27FC236}">
                <a16:creationId xmlns:a16="http://schemas.microsoft.com/office/drawing/2014/main" id="{C6676133-6883-4115-8924-15C97EE17D27}"/>
              </a:ext>
            </a:extLst>
          </p:cNvPr>
          <p:cNvCxnSpPr>
            <a:cxnSpLocks/>
          </p:cNvCxnSpPr>
          <p:nvPr/>
        </p:nvCxnSpPr>
        <p:spPr>
          <a:xfrm>
            <a:off x="5095151" y="164115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מחבר ישר 443">
            <a:extLst>
              <a:ext uri="{FF2B5EF4-FFF2-40B4-BE49-F238E27FC236}">
                <a16:creationId xmlns:a16="http://schemas.microsoft.com/office/drawing/2014/main" id="{0EA3DE0E-95B6-4B22-BA58-3D907428854F}"/>
              </a:ext>
            </a:extLst>
          </p:cNvPr>
          <p:cNvCxnSpPr>
            <a:cxnSpLocks/>
          </p:cNvCxnSpPr>
          <p:nvPr/>
        </p:nvCxnSpPr>
        <p:spPr>
          <a:xfrm rot="16200000">
            <a:off x="6601068" y="15678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תיבת טקסט 444">
            <a:extLst>
              <a:ext uri="{FF2B5EF4-FFF2-40B4-BE49-F238E27FC236}">
                <a16:creationId xmlns:a16="http://schemas.microsoft.com/office/drawing/2014/main" id="{8149B5B4-0EE4-42A5-880E-3358D48118C2}"/>
              </a:ext>
            </a:extLst>
          </p:cNvPr>
          <p:cNvSpPr txBox="1"/>
          <p:nvPr/>
        </p:nvSpPr>
        <p:spPr>
          <a:xfrm>
            <a:off x="5698816" y="14505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259" name="תיבת טקסט 459">
            <a:extLst>
              <a:ext uri="{FF2B5EF4-FFF2-40B4-BE49-F238E27FC236}">
                <a16:creationId xmlns:a16="http://schemas.microsoft.com/office/drawing/2014/main" id="{A127C1C4-747C-44FF-B9DF-1175BE650571}"/>
              </a:ext>
            </a:extLst>
          </p:cNvPr>
          <p:cNvSpPr txBox="1"/>
          <p:nvPr/>
        </p:nvSpPr>
        <p:spPr>
          <a:xfrm>
            <a:off x="6907981" y="1454557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260" name="מחבר ישר 461">
            <a:extLst>
              <a:ext uri="{FF2B5EF4-FFF2-40B4-BE49-F238E27FC236}">
                <a16:creationId xmlns:a16="http://schemas.microsoft.com/office/drawing/2014/main" id="{616F157B-DA56-4A1D-A701-0F8762456D6A}"/>
              </a:ext>
            </a:extLst>
          </p:cNvPr>
          <p:cNvCxnSpPr>
            <a:cxnSpLocks/>
          </p:cNvCxnSpPr>
          <p:nvPr/>
        </p:nvCxnSpPr>
        <p:spPr>
          <a:xfrm flipV="1">
            <a:off x="5088373" y="1779327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מחבר ישר 462">
            <a:extLst>
              <a:ext uri="{FF2B5EF4-FFF2-40B4-BE49-F238E27FC236}">
                <a16:creationId xmlns:a16="http://schemas.microsoft.com/office/drawing/2014/main" id="{02B0940C-BB97-497C-9885-0C835BA632D6}"/>
              </a:ext>
            </a:extLst>
          </p:cNvPr>
          <p:cNvCxnSpPr>
            <a:cxnSpLocks/>
          </p:cNvCxnSpPr>
          <p:nvPr/>
        </p:nvCxnSpPr>
        <p:spPr>
          <a:xfrm rot="16200000">
            <a:off x="7174656" y="1853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מחבר ישר 463">
            <a:extLst>
              <a:ext uri="{FF2B5EF4-FFF2-40B4-BE49-F238E27FC236}">
                <a16:creationId xmlns:a16="http://schemas.microsoft.com/office/drawing/2014/main" id="{6C5074F8-01E8-46BE-8BAD-52AD0A71C996}"/>
              </a:ext>
            </a:extLst>
          </p:cNvPr>
          <p:cNvCxnSpPr>
            <a:cxnSpLocks/>
          </p:cNvCxnSpPr>
          <p:nvPr/>
        </p:nvCxnSpPr>
        <p:spPr>
          <a:xfrm>
            <a:off x="7248491" y="1924323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מחבר ישר 465">
            <a:extLst>
              <a:ext uri="{FF2B5EF4-FFF2-40B4-BE49-F238E27FC236}">
                <a16:creationId xmlns:a16="http://schemas.microsoft.com/office/drawing/2014/main" id="{967291A7-160C-4787-8923-5B142E040FD3}"/>
              </a:ext>
            </a:extLst>
          </p:cNvPr>
          <p:cNvCxnSpPr>
            <a:cxnSpLocks/>
          </p:cNvCxnSpPr>
          <p:nvPr/>
        </p:nvCxnSpPr>
        <p:spPr>
          <a:xfrm>
            <a:off x="5088373" y="7540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מחבר ישר 466">
            <a:extLst>
              <a:ext uri="{FF2B5EF4-FFF2-40B4-BE49-F238E27FC236}">
                <a16:creationId xmlns:a16="http://schemas.microsoft.com/office/drawing/2014/main" id="{7279C7F4-0092-497E-AE84-E6A29CA39D24}"/>
              </a:ext>
            </a:extLst>
          </p:cNvPr>
          <p:cNvCxnSpPr>
            <a:cxnSpLocks/>
          </p:cNvCxnSpPr>
          <p:nvPr/>
        </p:nvCxnSpPr>
        <p:spPr>
          <a:xfrm>
            <a:off x="5088373" y="9016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מחבר ישר 467">
            <a:extLst>
              <a:ext uri="{FF2B5EF4-FFF2-40B4-BE49-F238E27FC236}">
                <a16:creationId xmlns:a16="http://schemas.microsoft.com/office/drawing/2014/main" id="{70F3B2DA-4358-4C67-A426-8189421B0596}"/>
              </a:ext>
            </a:extLst>
          </p:cNvPr>
          <p:cNvCxnSpPr>
            <a:cxnSpLocks/>
          </p:cNvCxnSpPr>
          <p:nvPr/>
        </p:nvCxnSpPr>
        <p:spPr>
          <a:xfrm rot="16200000">
            <a:off x="5736075" y="8341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תיבת טקסט 469">
            <a:extLst>
              <a:ext uri="{FF2B5EF4-FFF2-40B4-BE49-F238E27FC236}">
                <a16:creationId xmlns:a16="http://schemas.microsoft.com/office/drawing/2014/main" id="{1C596276-BA94-48E9-8817-4B86EB151753}"/>
              </a:ext>
            </a:extLst>
          </p:cNvPr>
          <p:cNvSpPr txBox="1"/>
          <p:nvPr/>
        </p:nvSpPr>
        <p:spPr>
          <a:xfrm>
            <a:off x="6080383" y="7253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268" name="תיבת טקסט 470">
            <a:extLst>
              <a:ext uri="{FF2B5EF4-FFF2-40B4-BE49-F238E27FC236}">
                <a16:creationId xmlns:a16="http://schemas.microsoft.com/office/drawing/2014/main" id="{3DC7A304-48D9-468A-905B-ACE5DD89A2CA}"/>
              </a:ext>
            </a:extLst>
          </p:cNvPr>
          <p:cNvSpPr txBox="1"/>
          <p:nvPr/>
        </p:nvSpPr>
        <p:spPr>
          <a:xfrm>
            <a:off x="6366896" y="72823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269" name="תיבת טקסט 471">
            <a:extLst>
              <a:ext uri="{FF2B5EF4-FFF2-40B4-BE49-F238E27FC236}">
                <a16:creationId xmlns:a16="http://schemas.microsoft.com/office/drawing/2014/main" id="{5EB89AEF-6FD4-4F25-941C-5CC5122CC553}"/>
              </a:ext>
            </a:extLst>
          </p:cNvPr>
          <p:cNvSpPr txBox="1"/>
          <p:nvPr/>
        </p:nvSpPr>
        <p:spPr>
          <a:xfrm>
            <a:off x="6652650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270" name="תיבת טקסט 472">
            <a:extLst>
              <a:ext uri="{FF2B5EF4-FFF2-40B4-BE49-F238E27FC236}">
                <a16:creationId xmlns:a16="http://schemas.microsoft.com/office/drawing/2014/main" id="{DE2784E9-2D16-4C57-85E1-36E8EC63AF6C}"/>
              </a:ext>
            </a:extLst>
          </p:cNvPr>
          <p:cNvSpPr txBox="1"/>
          <p:nvPr/>
        </p:nvSpPr>
        <p:spPr>
          <a:xfrm>
            <a:off x="6942213" y="72742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271" name="תיבת טקסט 473">
            <a:extLst>
              <a:ext uri="{FF2B5EF4-FFF2-40B4-BE49-F238E27FC236}">
                <a16:creationId xmlns:a16="http://schemas.microsoft.com/office/drawing/2014/main" id="{6D7EC043-32FB-4278-A6F6-7D8158CA6593}"/>
              </a:ext>
            </a:extLst>
          </p:cNvPr>
          <p:cNvSpPr txBox="1"/>
          <p:nvPr/>
        </p:nvSpPr>
        <p:spPr>
          <a:xfrm>
            <a:off x="7294294" y="720475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272" name="תיבת טקסט 474">
            <a:extLst>
              <a:ext uri="{FF2B5EF4-FFF2-40B4-BE49-F238E27FC236}">
                <a16:creationId xmlns:a16="http://schemas.microsoft.com/office/drawing/2014/main" id="{D0B03E60-3C3E-488E-95E4-BB2A00C92C39}"/>
              </a:ext>
            </a:extLst>
          </p:cNvPr>
          <p:cNvSpPr txBox="1"/>
          <p:nvPr/>
        </p:nvSpPr>
        <p:spPr>
          <a:xfrm>
            <a:off x="7580048" y="71966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273" name="תיבת טקסט 475">
            <a:extLst>
              <a:ext uri="{FF2B5EF4-FFF2-40B4-BE49-F238E27FC236}">
                <a16:creationId xmlns:a16="http://schemas.microsoft.com/office/drawing/2014/main" id="{13AFFEE9-DBA5-4AFE-9043-EC24BD74F483}"/>
              </a:ext>
            </a:extLst>
          </p:cNvPr>
          <p:cNvSpPr txBox="1"/>
          <p:nvPr/>
        </p:nvSpPr>
        <p:spPr>
          <a:xfrm>
            <a:off x="7866561" y="72259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274" name="תיבת טקסט 476">
            <a:extLst>
              <a:ext uri="{FF2B5EF4-FFF2-40B4-BE49-F238E27FC236}">
                <a16:creationId xmlns:a16="http://schemas.microsoft.com/office/drawing/2014/main" id="{6432416D-0AD0-4A04-AFAF-03D7BB4666D8}"/>
              </a:ext>
            </a:extLst>
          </p:cNvPr>
          <p:cNvSpPr txBox="1"/>
          <p:nvPr/>
        </p:nvSpPr>
        <p:spPr>
          <a:xfrm>
            <a:off x="8152315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275" name="תיבת טקסט 477">
            <a:extLst>
              <a:ext uri="{FF2B5EF4-FFF2-40B4-BE49-F238E27FC236}">
                <a16:creationId xmlns:a16="http://schemas.microsoft.com/office/drawing/2014/main" id="{8F96D27F-E536-4CC1-B054-FD086670577B}"/>
              </a:ext>
            </a:extLst>
          </p:cNvPr>
          <p:cNvSpPr txBox="1"/>
          <p:nvPr/>
        </p:nvSpPr>
        <p:spPr>
          <a:xfrm>
            <a:off x="8441878" y="72178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276" name="תיבת טקסט 478">
            <a:extLst>
              <a:ext uri="{FF2B5EF4-FFF2-40B4-BE49-F238E27FC236}">
                <a16:creationId xmlns:a16="http://schemas.microsoft.com/office/drawing/2014/main" id="{B7E44FA1-155A-4738-A55D-A2CA30125A09}"/>
              </a:ext>
            </a:extLst>
          </p:cNvPr>
          <p:cNvSpPr txBox="1"/>
          <p:nvPr/>
        </p:nvSpPr>
        <p:spPr>
          <a:xfrm>
            <a:off x="8742356" y="721373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277" name="תיבת טקסט 479">
            <a:extLst>
              <a:ext uri="{FF2B5EF4-FFF2-40B4-BE49-F238E27FC236}">
                <a16:creationId xmlns:a16="http://schemas.microsoft.com/office/drawing/2014/main" id="{483DEBFC-B5A8-400F-BF7B-44BB020F15AC}"/>
              </a:ext>
            </a:extLst>
          </p:cNvPr>
          <p:cNvSpPr txBox="1"/>
          <p:nvPr/>
        </p:nvSpPr>
        <p:spPr>
          <a:xfrm>
            <a:off x="9028110" y="72056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278" name="תיבת טקסט 480">
            <a:extLst>
              <a:ext uri="{FF2B5EF4-FFF2-40B4-BE49-F238E27FC236}">
                <a16:creationId xmlns:a16="http://schemas.microsoft.com/office/drawing/2014/main" id="{3236E241-0F84-44C4-87F6-73D722E1150F}"/>
              </a:ext>
            </a:extLst>
          </p:cNvPr>
          <p:cNvSpPr txBox="1"/>
          <p:nvPr/>
        </p:nvSpPr>
        <p:spPr>
          <a:xfrm>
            <a:off x="9314623" y="72349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279" name="תיבת טקסט 481">
            <a:extLst>
              <a:ext uri="{FF2B5EF4-FFF2-40B4-BE49-F238E27FC236}">
                <a16:creationId xmlns:a16="http://schemas.microsoft.com/office/drawing/2014/main" id="{F13F5E5C-6610-4352-8ADC-BEABEBF209A4}"/>
              </a:ext>
            </a:extLst>
          </p:cNvPr>
          <p:cNvSpPr txBox="1"/>
          <p:nvPr/>
        </p:nvSpPr>
        <p:spPr>
          <a:xfrm>
            <a:off x="9600377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280" name="תיבת טקסט 482">
            <a:extLst>
              <a:ext uri="{FF2B5EF4-FFF2-40B4-BE49-F238E27FC236}">
                <a16:creationId xmlns:a16="http://schemas.microsoft.com/office/drawing/2014/main" id="{99C2EC03-021A-4540-9CB3-F58230B83E41}"/>
              </a:ext>
            </a:extLst>
          </p:cNvPr>
          <p:cNvSpPr txBox="1"/>
          <p:nvPr/>
        </p:nvSpPr>
        <p:spPr>
          <a:xfrm>
            <a:off x="9889940" y="72267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  <p:cxnSp>
        <p:nvCxnSpPr>
          <p:cNvPr id="281" name="מחבר ישר 117">
            <a:extLst>
              <a:ext uri="{FF2B5EF4-FFF2-40B4-BE49-F238E27FC236}">
                <a16:creationId xmlns:a16="http://schemas.microsoft.com/office/drawing/2014/main" id="{A170209C-EB48-498A-B1B6-900AEF7FEB1C}"/>
              </a:ext>
            </a:extLst>
          </p:cNvPr>
          <p:cNvCxnSpPr/>
          <p:nvPr/>
        </p:nvCxnSpPr>
        <p:spPr>
          <a:xfrm>
            <a:off x="6954938" y="1422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55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מחבר ישר 465">
            <a:extLst>
              <a:ext uri="{FF2B5EF4-FFF2-40B4-BE49-F238E27FC236}">
                <a16:creationId xmlns:a16="http://schemas.microsoft.com/office/drawing/2014/main" id="{48CCE109-73DA-4FDB-BEA9-44510C74B907}"/>
              </a:ext>
            </a:extLst>
          </p:cNvPr>
          <p:cNvCxnSpPr>
            <a:cxnSpLocks/>
          </p:cNvCxnSpPr>
          <p:nvPr/>
        </p:nvCxnSpPr>
        <p:spPr>
          <a:xfrm>
            <a:off x="1346693" y="62184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465">
            <a:extLst>
              <a:ext uri="{FF2B5EF4-FFF2-40B4-BE49-F238E27FC236}">
                <a16:creationId xmlns:a16="http://schemas.microsoft.com/office/drawing/2014/main" id="{4DC9CA6C-F138-4ED4-A857-39CB46E7BAD0}"/>
              </a:ext>
            </a:extLst>
          </p:cNvPr>
          <p:cNvCxnSpPr>
            <a:cxnSpLocks/>
          </p:cNvCxnSpPr>
          <p:nvPr/>
        </p:nvCxnSpPr>
        <p:spPr>
          <a:xfrm flipV="1">
            <a:off x="1347848" y="76547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ישר 443">
            <a:extLst>
              <a:ext uri="{FF2B5EF4-FFF2-40B4-BE49-F238E27FC236}">
                <a16:creationId xmlns:a16="http://schemas.microsoft.com/office/drawing/2014/main" id="{C3D508EE-24E0-4413-AE14-9D21FF8CCA95}"/>
              </a:ext>
            </a:extLst>
          </p:cNvPr>
          <p:cNvCxnSpPr>
            <a:cxnSpLocks/>
          </p:cNvCxnSpPr>
          <p:nvPr/>
        </p:nvCxnSpPr>
        <p:spPr>
          <a:xfrm rot="16200000">
            <a:off x="1346832" y="6932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443">
            <a:extLst>
              <a:ext uri="{FF2B5EF4-FFF2-40B4-BE49-F238E27FC236}">
                <a16:creationId xmlns:a16="http://schemas.microsoft.com/office/drawing/2014/main" id="{29366329-4798-4C9D-9C91-C67D470F1044}"/>
              </a:ext>
            </a:extLst>
          </p:cNvPr>
          <p:cNvCxnSpPr>
            <a:cxnSpLocks/>
          </p:cNvCxnSpPr>
          <p:nvPr/>
        </p:nvCxnSpPr>
        <p:spPr>
          <a:xfrm rot="16200000">
            <a:off x="2282672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443">
            <a:extLst>
              <a:ext uri="{FF2B5EF4-FFF2-40B4-BE49-F238E27FC236}">
                <a16:creationId xmlns:a16="http://schemas.microsoft.com/office/drawing/2014/main" id="{CCEC4A8B-461D-4F79-A635-8B45B43F1CD0}"/>
              </a:ext>
            </a:extLst>
          </p:cNvPr>
          <p:cNvCxnSpPr>
            <a:cxnSpLocks/>
          </p:cNvCxnSpPr>
          <p:nvPr/>
        </p:nvCxnSpPr>
        <p:spPr>
          <a:xfrm rot="16200000">
            <a:off x="3220888" y="69294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443">
            <a:extLst>
              <a:ext uri="{FF2B5EF4-FFF2-40B4-BE49-F238E27FC236}">
                <a16:creationId xmlns:a16="http://schemas.microsoft.com/office/drawing/2014/main" id="{BF5434B2-B0C4-4AC1-9999-7168DEF195AA}"/>
              </a:ext>
            </a:extLst>
          </p:cNvPr>
          <p:cNvCxnSpPr>
            <a:cxnSpLocks/>
          </p:cNvCxnSpPr>
          <p:nvPr/>
        </p:nvCxnSpPr>
        <p:spPr>
          <a:xfrm rot="16200000">
            <a:off x="4156719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443">
            <a:extLst>
              <a:ext uri="{FF2B5EF4-FFF2-40B4-BE49-F238E27FC236}">
                <a16:creationId xmlns:a16="http://schemas.microsoft.com/office/drawing/2014/main" id="{7DD40C95-843B-4D14-9278-026C4E16CD22}"/>
              </a:ext>
            </a:extLst>
          </p:cNvPr>
          <p:cNvCxnSpPr>
            <a:cxnSpLocks/>
          </p:cNvCxnSpPr>
          <p:nvPr/>
        </p:nvCxnSpPr>
        <p:spPr>
          <a:xfrm rot="16200000">
            <a:off x="5092550" y="6929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443">
            <a:extLst>
              <a:ext uri="{FF2B5EF4-FFF2-40B4-BE49-F238E27FC236}">
                <a16:creationId xmlns:a16="http://schemas.microsoft.com/office/drawing/2014/main" id="{D3728E3B-D613-4668-BC9E-377F3EF3F8F9}"/>
              </a:ext>
            </a:extLst>
          </p:cNvPr>
          <p:cNvCxnSpPr>
            <a:cxnSpLocks/>
          </p:cNvCxnSpPr>
          <p:nvPr/>
        </p:nvCxnSpPr>
        <p:spPr>
          <a:xfrm rot="16200000">
            <a:off x="6028382" y="6929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443">
            <a:extLst>
              <a:ext uri="{FF2B5EF4-FFF2-40B4-BE49-F238E27FC236}">
                <a16:creationId xmlns:a16="http://schemas.microsoft.com/office/drawing/2014/main" id="{921A1FD5-FC2D-4FF5-A8D1-D1B287884CFA}"/>
              </a:ext>
            </a:extLst>
          </p:cNvPr>
          <p:cNvCxnSpPr>
            <a:cxnSpLocks/>
          </p:cNvCxnSpPr>
          <p:nvPr/>
        </p:nvCxnSpPr>
        <p:spPr>
          <a:xfrm rot="16200000">
            <a:off x="696509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443">
            <a:extLst>
              <a:ext uri="{FF2B5EF4-FFF2-40B4-BE49-F238E27FC236}">
                <a16:creationId xmlns:a16="http://schemas.microsoft.com/office/drawing/2014/main" id="{9ABA8B37-6EB5-4D06-8E4C-E0D17CE8FF57}"/>
              </a:ext>
            </a:extLst>
          </p:cNvPr>
          <p:cNvCxnSpPr>
            <a:cxnSpLocks/>
          </p:cNvCxnSpPr>
          <p:nvPr/>
        </p:nvCxnSpPr>
        <p:spPr>
          <a:xfrm rot="16200000">
            <a:off x="7900926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443">
            <a:extLst>
              <a:ext uri="{FF2B5EF4-FFF2-40B4-BE49-F238E27FC236}">
                <a16:creationId xmlns:a16="http://schemas.microsoft.com/office/drawing/2014/main" id="{B4B4A4A9-C09B-49CD-9FBC-56CB097E9C11}"/>
              </a:ext>
            </a:extLst>
          </p:cNvPr>
          <p:cNvCxnSpPr>
            <a:cxnSpLocks/>
          </p:cNvCxnSpPr>
          <p:nvPr/>
        </p:nvCxnSpPr>
        <p:spPr>
          <a:xfrm rot="16200000">
            <a:off x="8836757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443">
            <a:extLst>
              <a:ext uri="{FF2B5EF4-FFF2-40B4-BE49-F238E27FC236}">
                <a16:creationId xmlns:a16="http://schemas.microsoft.com/office/drawing/2014/main" id="{C65E280D-C0F6-4D6E-AB65-4AA1F4B93E17}"/>
              </a:ext>
            </a:extLst>
          </p:cNvPr>
          <p:cNvCxnSpPr>
            <a:cxnSpLocks/>
          </p:cNvCxnSpPr>
          <p:nvPr/>
        </p:nvCxnSpPr>
        <p:spPr>
          <a:xfrm rot="16200000">
            <a:off x="9772589" y="6905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443">
            <a:extLst>
              <a:ext uri="{FF2B5EF4-FFF2-40B4-BE49-F238E27FC236}">
                <a16:creationId xmlns:a16="http://schemas.microsoft.com/office/drawing/2014/main" id="{F9510862-33A5-418D-AFDA-7FD83D5AD498}"/>
              </a:ext>
            </a:extLst>
          </p:cNvPr>
          <p:cNvCxnSpPr>
            <a:cxnSpLocks/>
          </p:cNvCxnSpPr>
          <p:nvPr/>
        </p:nvCxnSpPr>
        <p:spPr>
          <a:xfrm rot="16200000">
            <a:off x="10708419" y="692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443">
            <a:extLst>
              <a:ext uri="{FF2B5EF4-FFF2-40B4-BE49-F238E27FC236}">
                <a16:creationId xmlns:a16="http://schemas.microsoft.com/office/drawing/2014/main" id="{80BED611-BB0D-44E1-9382-5B1025F9C2B3}"/>
              </a:ext>
            </a:extLst>
          </p:cNvPr>
          <p:cNvCxnSpPr>
            <a:cxnSpLocks/>
          </p:cNvCxnSpPr>
          <p:nvPr/>
        </p:nvCxnSpPr>
        <p:spPr>
          <a:xfrm rot="16200000">
            <a:off x="11646633" y="6929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468">
            <a:extLst>
              <a:ext uri="{FF2B5EF4-FFF2-40B4-BE49-F238E27FC236}">
                <a16:creationId xmlns:a16="http://schemas.microsoft.com/office/drawing/2014/main" id="{6B31ACE9-C680-4556-B637-E240A750241A}"/>
              </a:ext>
            </a:extLst>
          </p:cNvPr>
          <p:cNvSpPr txBox="1"/>
          <p:nvPr/>
        </p:nvSpPr>
        <p:spPr>
          <a:xfrm>
            <a:off x="1762989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3" name="תיבת טקסט 468">
            <a:extLst>
              <a:ext uri="{FF2B5EF4-FFF2-40B4-BE49-F238E27FC236}">
                <a16:creationId xmlns:a16="http://schemas.microsoft.com/office/drawing/2014/main" id="{677FDB74-63FA-495D-BF81-C424119EBDB0}"/>
              </a:ext>
            </a:extLst>
          </p:cNvPr>
          <p:cNvSpPr txBox="1"/>
          <p:nvPr/>
        </p:nvSpPr>
        <p:spPr>
          <a:xfrm>
            <a:off x="2668769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" name="מחבר ישר 443">
            <a:extLst>
              <a:ext uri="{FF2B5EF4-FFF2-40B4-BE49-F238E27FC236}">
                <a16:creationId xmlns:a16="http://schemas.microsoft.com/office/drawing/2014/main" id="{132994EB-72F4-4917-A9E6-81AE19FE1CFB}"/>
              </a:ext>
            </a:extLst>
          </p:cNvPr>
          <p:cNvCxnSpPr>
            <a:cxnSpLocks/>
          </p:cNvCxnSpPr>
          <p:nvPr/>
        </p:nvCxnSpPr>
        <p:spPr>
          <a:xfrm rot="16200000">
            <a:off x="4156714" y="6932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תיבת טקסט 468">
            <a:extLst>
              <a:ext uri="{FF2B5EF4-FFF2-40B4-BE49-F238E27FC236}">
                <a16:creationId xmlns:a16="http://schemas.microsoft.com/office/drawing/2014/main" id="{A6F6F439-1A77-42C3-BE84-ED7CE62E2621}"/>
              </a:ext>
            </a:extLst>
          </p:cNvPr>
          <p:cNvSpPr txBox="1"/>
          <p:nvPr/>
        </p:nvSpPr>
        <p:spPr>
          <a:xfrm>
            <a:off x="3637031" y="58282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6" name="תיבת טקסט 468">
            <a:extLst>
              <a:ext uri="{FF2B5EF4-FFF2-40B4-BE49-F238E27FC236}">
                <a16:creationId xmlns:a16="http://schemas.microsoft.com/office/drawing/2014/main" id="{10500778-8E92-48DD-8EE2-E0F63BDAF98E}"/>
              </a:ext>
            </a:extLst>
          </p:cNvPr>
          <p:cNvSpPr txBox="1"/>
          <p:nvPr/>
        </p:nvSpPr>
        <p:spPr>
          <a:xfrm>
            <a:off x="4542811" y="5828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7" name="מחבר ישר 443">
            <a:extLst>
              <a:ext uri="{FF2B5EF4-FFF2-40B4-BE49-F238E27FC236}">
                <a16:creationId xmlns:a16="http://schemas.microsoft.com/office/drawing/2014/main" id="{9C7C76F6-A412-4023-AB83-38EC994B6074}"/>
              </a:ext>
            </a:extLst>
          </p:cNvPr>
          <p:cNvCxnSpPr>
            <a:cxnSpLocks/>
          </p:cNvCxnSpPr>
          <p:nvPr/>
        </p:nvCxnSpPr>
        <p:spPr>
          <a:xfrm rot="16200000">
            <a:off x="6028669" y="6905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468">
            <a:extLst>
              <a:ext uri="{FF2B5EF4-FFF2-40B4-BE49-F238E27FC236}">
                <a16:creationId xmlns:a16="http://schemas.microsoft.com/office/drawing/2014/main" id="{DE313A1F-ADBF-4053-8328-304A13BDA3BE}"/>
              </a:ext>
            </a:extLst>
          </p:cNvPr>
          <p:cNvSpPr txBox="1"/>
          <p:nvPr/>
        </p:nvSpPr>
        <p:spPr>
          <a:xfrm>
            <a:off x="5508986" y="580099"/>
            <a:ext cx="26802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3f</a:t>
            </a:r>
            <a:endParaRPr lang="he-IL" sz="800" dirty="0"/>
          </a:p>
        </p:txBody>
      </p:sp>
      <p:sp>
        <p:nvSpPr>
          <p:cNvPr id="29" name="תיבת טקסט 468">
            <a:extLst>
              <a:ext uri="{FF2B5EF4-FFF2-40B4-BE49-F238E27FC236}">
                <a16:creationId xmlns:a16="http://schemas.microsoft.com/office/drawing/2014/main" id="{B5081A24-9D6C-4A4D-94D1-B61A6759B956}"/>
              </a:ext>
            </a:extLst>
          </p:cNvPr>
          <p:cNvSpPr txBox="1"/>
          <p:nvPr/>
        </p:nvSpPr>
        <p:spPr>
          <a:xfrm>
            <a:off x="6414766" y="5800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32" name="מחבר ישר 14">
            <a:extLst>
              <a:ext uri="{FF2B5EF4-FFF2-40B4-BE49-F238E27FC236}">
                <a16:creationId xmlns:a16="http://schemas.microsoft.com/office/drawing/2014/main" id="{A93EB56F-7F01-445A-9D1A-EA50643F9D96}"/>
              </a:ext>
            </a:extLst>
          </p:cNvPr>
          <p:cNvCxnSpPr/>
          <p:nvPr/>
        </p:nvCxnSpPr>
        <p:spPr>
          <a:xfrm>
            <a:off x="1271731" y="105305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15">
            <a:extLst>
              <a:ext uri="{FF2B5EF4-FFF2-40B4-BE49-F238E27FC236}">
                <a16:creationId xmlns:a16="http://schemas.microsoft.com/office/drawing/2014/main" id="{EA2AD330-DE27-4FA8-B0AE-B730329A868B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9792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16">
            <a:extLst>
              <a:ext uri="{FF2B5EF4-FFF2-40B4-BE49-F238E27FC236}">
                <a16:creationId xmlns:a16="http://schemas.microsoft.com/office/drawing/2014/main" id="{5F7C25D8-181C-4023-B10E-EDA16C78BBE7}"/>
              </a:ext>
            </a:extLst>
          </p:cNvPr>
          <p:cNvCxnSpPr>
            <a:cxnSpLocks/>
          </p:cNvCxnSpPr>
          <p:nvPr/>
        </p:nvCxnSpPr>
        <p:spPr>
          <a:xfrm>
            <a:off x="1414598" y="908057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17">
            <a:extLst>
              <a:ext uri="{FF2B5EF4-FFF2-40B4-BE49-F238E27FC236}">
                <a16:creationId xmlns:a16="http://schemas.microsoft.com/office/drawing/2014/main" id="{19B8C187-28B3-4F6F-AE4D-29121FE79DC4}"/>
              </a:ext>
            </a:extLst>
          </p:cNvPr>
          <p:cNvCxnSpPr>
            <a:cxnSpLocks/>
          </p:cNvCxnSpPr>
          <p:nvPr/>
        </p:nvCxnSpPr>
        <p:spPr>
          <a:xfrm rot="16200000">
            <a:off x="1942819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18">
            <a:extLst>
              <a:ext uri="{FF2B5EF4-FFF2-40B4-BE49-F238E27FC236}">
                <a16:creationId xmlns:a16="http://schemas.microsoft.com/office/drawing/2014/main" id="{C989AC19-55F2-400B-BCEF-EB326325F810}"/>
              </a:ext>
            </a:extLst>
          </p:cNvPr>
          <p:cNvCxnSpPr/>
          <p:nvPr/>
        </p:nvCxnSpPr>
        <p:spPr>
          <a:xfrm>
            <a:off x="201665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19">
            <a:extLst>
              <a:ext uri="{FF2B5EF4-FFF2-40B4-BE49-F238E27FC236}">
                <a16:creationId xmlns:a16="http://schemas.microsoft.com/office/drawing/2014/main" id="{05746068-4E19-4191-8381-1304A099EC62}"/>
              </a:ext>
            </a:extLst>
          </p:cNvPr>
          <p:cNvCxnSpPr>
            <a:cxnSpLocks/>
          </p:cNvCxnSpPr>
          <p:nvPr/>
        </p:nvCxnSpPr>
        <p:spPr>
          <a:xfrm rot="16200000">
            <a:off x="208808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20">
            <a:extLst>
              <a:ext uri="{FF2B5EF4-FFF2-40B4-BE49-F238E27FC236}">
                <a16:creationId xmlns:a16="http://schemas.microsoft.com/office/drawing/2014/main" id="{1E5F86D8-D5A6-464D-A835-263CD8A6F3DA}"/>
              </a:ext>
            </a:extLst>
          </p:cNvPr>
          <p:cNvCxnSpPr/>
          <p:nvPr/>
        </p:nvCxnSpPr>
        <p:spPr>
          <a:xfrm>
            <a:off x="215952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21">
            <a:extLst>
              <a:ext uri="{FF2B5EF4-FFF2-40B4-BE49-F238E27FC236}">
                <a16:creationId xmlns:a16="http://schemas.microsoft.com/office/drawing/2014/main" id="{5969C59C-EE48-4D33-8146-8D915E4163DB}"/>
              </a:ext>
            </a:extLst>
          </p:cNvPr>
          <p:cNvCxnSpPr>
            <a:cxnSpLocks/>
          </p:cNvCxnSpPr>
          <p:nvPr/>
        </p:nvCxnSpPr>
        <p:spPr>
          <a:xfrm rot="16200000">
            <a:off x="223095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22">
            <a:extLst>
              <a:ext uri="{FF2B5EF4-FFF2-40B4-BE49-F238E27FC236}">
                <a16:creationId xmlns:a16="http://schemas.microsoft.com/office/drawing/2014/main" id="{5306D3EA-25BE-4FA7-923D-F1C453FC2D25}"/>
              </a:ext>
            </a:extLst>
          </p:cNvPr>
          <p:cNvCxnSpPr/>
          <p:nvPr/>
        </p:nvCxnSpPr>
        <p:spPr>
          <a:xfrm>
            <a:off x="2304784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23">
            <a:extLst>
              <a:ext uri="{FF2B5EF4-FFF2-40B4-BE49-F238E27FC236}">
                <a16:creationId xmlns:a16="http://schemas.microsoft.com/office/drawing/2014/main" id="{1616CC85-350D-4160-913E-2048395D56EB}"/>
              </a:ext>
            </a:extLst>
          </p:cNvPr>
          <p:cNvCxnSpPr>
            <a:cxnSpLocks/>
          </p:cNvCxnSpPr>
          <p:nvPr/>
        </p:nvCxnSpPr>
        <p:spPr>
          <a:xfrm rot="16200000">
            <a:off x="2376214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24">
            <a:extLst>
              <a:ext uri="{FF2B5EF4-FFF2-40B4-BE49-F238E27FC236}">
                <a16:creationId xmlns:a16="http://schemas.microsoft.com/office/drawing/2014/main" id="{990BB885-388E-44B4-B87A-05824122407F}"/>
              </a:ext>
            </a:extLst>
          </p:cNvPr>
          <p:cNvCxnSpPr/>
          <p:nvPr/>
        </p:nvCxnSpPr>
        <p:spPr>
          <a:xfrm>
            <a:off x="2447651" y="16878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25">
            <a:extLst>
              <a:ext uri="{FF2B5EF4-FFF2-40B4-BE49-F238E27FC236}">
                <a16:creationId xmlns:a16="http://schemas.microsoft.com/office/drawing/2014/main" id="{04174908-2F25-4C07-9267-9B38E277137C}"/>
              </a:ext>
            </a:extLst>
          </p:cNvPr>
          <p:cNvCxnSpPr>
            <a:cxnSpLocks/>
          </p:cNvCxnSpPr>
          <p:nvPr/>
        </p:nvCxnSpPr>
        <p:spPr>
          <a:xfrm rot="16200000">
            <a:off x="2519081" y="24261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26">
            <a:extLst>
              <a:ext uri="{FF2B5EF4-FFF2-40B4-BE49-F238E27FC236}">
                <a16:creationId xmlns:a16="http://schemas.microsoft.com/office/drawing/2014/main" id="{8D8AA29D-3CD7-4AFA-AD8A-F0B589462FC1}"/>
              </a:ext>
            </a:extLst>
          </p:cNvPr>
          <p:cNvCxnSpPr/>
          <p:nvPr/>
        </p:nvCxnSpPr>
        <p:spPr>
          <a:xfrm>
            <a:off x="2592916" y="31378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27">
            <a:extLst>
              <a:ext uri="{FF2B5EF4-FFF2-40B4-BE49-F238E27FC236}">
                <a16:creationId xmlns:a16="http://schemas.microsoft.com/office/drawing/2014/main" id="{F62BCC5A-36E5-47F4-B414-540DC89140DD}"/>
              </a:ext>
            </a:extLst>
          </p:cNvPr>
          <p:cNvCxnSpPr>
            <a:cxnSpLocks/>
          </p:cNvCxnSpPr>
          <p:nvPr/>
        </p:nvCxnSpPr>
        <p:spPr>
          <a:xfrm rot="16200000">
            <a:off x="2664346" y="23996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28">
            <a:extLst>
              <a:ext uri="{FF2B5EF4-FFF2-40B4-BE49-F238E27FC236}">
                <a16:creationId xmlns:a16="http://schemas.microsoft.com/office/drawing/2014/main" id="{5A5F878D-530B-4D9B-B007-F4C29BF8DE2D}"/>
              </a:ext>
            </a:extLst>
          </p:cNvPr>
          <p:cNvCxnSpPr/>
          <p:nvPr/>
        </p:nvCxnSpPr>
        <p:spPr>
          <a:xfrm>
            <a:off x="2735783" y="1116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29">
            <a:extLst>
              <a:ext uri="{FF2B5EF4-FFF2-40B4-BE49-F238E27FC236}">
                <a16:creationId xmlns:a16="http://schemas.microsoft.com/office/drawing/2014/main" id="{EF377D04-953F-45A1-9D30-80687531674B}"/>
              </a:ext>
            </a:extLst>
          </p:cNvPr>
          <p:cNvCxnSpPr>
            <a:cxnSpLocks/>
          </p:cNvCxnSpPr>
          <p:nvPr/>
        </p:nvCxnSpPr>
        <p:spPr>
          <a:xfrm rot="16200000">
            <a:off x="2281369" y="98188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30">
            <a:extLst>
              <a:ext uri="{FF2B5EF4-FFF2-40B4-BE49-F238E27FC236}">
                <a16:creationId xmlns:a16="http://schemas.microsoft.com/office/drawing/2014/main" id="{AE5DBA6A-2ED5-4C30-8F97-3D962AB5F0FC}"/>
              </a:ext>
            </a:extLst>
          </p:cNvPr>
          <p:cNvCxnSpPr/>
          <p:nvPr/>
        </p:nvCxnSpPr>
        <p:spPr>
          <a:xfrm>
            <a:off x="3228712" y="4257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31">
            <a:extLst>
              <a:ext uri="{FF2B5EF4-FFF2-40B4-BE49-F238E27FC236}">
                <a16:creationId xmlns:a16="http://schemas.microsoft.com/office/drawing/2014/main" id="{73A82BFB-766A-4991-B62D-27A344607AC9}"/>
              </a:ext>
            </a:extLst>
          </p:cNvPr>
          <p:cNvCxnSpPr>
            <a:cxnSpLocks/>
          </p:cNvCxnSpPr>
          <p:nvPr/>
        </p:nvCxnSpPr>
        <p:spPr>
          <a:xfrm rot="16200000">
            <a:off x="3674126" y="313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32">
            <a:extLst>
              <a:ext uri="{FF2B5EF4-FFF2-40B4-BE49-F238E27FC236}">
                <a16:creationId xmlns:a16="http://schemas.microsoft.com/office/drawing/2014/main" id="{1138AC27-3279-425C-894B-C502AB53B119}"/>
              </a:ext>
            </a:extLst>
          </p:cNvPr>
          <p:cNvCxnSpPr/>
          <p:nvPr/>
        </p:nvCxnSpPr>
        <p:spPr>
          <a:xfrm>
            <a:off x="3371579" y="28070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33">
            <a:extLst>
              <a:ext uri="{FF2B5EF4-FFF2-40B4-BE49-F238E27FC236}">
                <a16:creationId xmlns:a16="http://schemas.microsoft.com/office/drawing/2014/main" id="{FF443766-D125-476F-A2C8-3EAFFAC9005F}"/>
              </a:ext>
            </a:extLst>
          </p:cNvPr>
          <p:cNvCxnSpPr>
            <a:cxnSpLocks/>
          </p:cNvCxnSpPr>
          <p:nvPr/>
        </p:nvCxnSpPr>
        <p:spPr>
          <a:xfrm rot="16200000">
            <a:off x="3443009" y="3545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16">
            <a:extLst>
              <a:ext uri="{FF2B5EF4-FFF2-40B4-BE49-F238E27FC236}">
                <a16:creationId xmlns:a16="http://schemas.microsoft.com/office/drawing/2014/main" id="{5630D183-1651-446A-9932-F6B3AFA4C45B}"/>
              </a:ext>
            </a:extLst>
          </p:cNvPr>
          <p:cNvCxnSpPr>
            <a:cxnSpLocks/>
          </p:cNvCxnSpPr>
          <p:nvPr/>
        </p:nvCxnSpPr>
        <p:spPr>
          <a:xfrm>
            <a:off x="2350425" y="1053855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15">
            <a:extLst>
              <a:ext uri="{FF2B5EF4-FFF2-40B4-BE49-F238E27FC236}">
                <a16:creationId xmlns:a16="http://schemas.microsoft.com/office/drawing/2014/main" id="{2351692C-4EF7-41BE-9629-BB6FE83B1B89}"/>
              </a:ext>
            </a:extLst>
          </p:cNvPr>
          <p:cNvCxnSpPr>
            <a:cxnSpLocks/>
          </p:cNvCxnSpPr>
          <p:nvPr/>
        </p:nvCxnSpPr>
        <p:spPr>
          <a:xfrm rot="16200000">
            <a:off x="3217188" y="9797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16">
            <a:extLst>
              <a:ext uri="{FF2B5EF4-FFF2-40B4-BE49-F238E27FC236}">
                <a16:creationId xmlns:a16="http://schemas.microsoft.com/office/drawing/2014/main" id="{BA3AA6C5-CE19-4D75-923E-076303332727}"/>
              </a:ext>
            </a:extLst>
          </p:cNvPr>
          <p:cNvCxnSpPr>
            <a:cxnSpLocks/>
          </p:cNvCxnSpPr>
          <p:nvPr/>
        </p:nvCxnSpPr>
        <p:spPr>
          <a:xfrm>
            <a:off x="3288625" y="908598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29">
            <a:extLst>
              <a:ext uri="{FF2B5EF4-FFF2-40B4-BE49-F238E27FC236}">
                <a16:creationId xmlns:a16="http://schemas.microsoft.com/office/drawing/2014/main" id="{6A0CED6B-8E15-49C7-911A-7C1DF4B13D42}"/>
              </a:ext>
            </a:extLst>
          </p:cNvPr>
          <p:cNvCxnSpPr>
            <a:cxnSpLocks/>
          </p:cNvCxnSpPr>
          <p:nvPr/>
        </p:nvCxnSpPr>
        <p:spPr>
          <a:xfrm rot="16200000">
            <a:off x="4155396" y="98242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16">
            <a:extLst>
              <a:ext uri="{FF2B5EF4-FFF2-40B4-BE49-F238E27FC236}">
                <a16:creationId xmlns:a16="http://schemas.microsoft.com/office/drawing/2014/main" id="{2D2FC5C4-49FE-4BB7-8E44-C5B6775E0260}"/>
              </a:ext>
            </a:extLst>
          </p:cNvPr>
          <p:cNvCxnSpPr>
            <a:cxnSpLocks/>
          </p:cNvCxnSpPr>
          <p:nvPr/>
        </p:nvCxnSpPr>
        <p:spPr>
          <a:xfrm>
            <a:off x="4224452" y="1054396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15">
            <a:extLst>
              <a:ext uri="{FF2B5EF4-FFF2-40B4-BE49-F238E27FC236}">
                <a16:creationId xmlns:a16="http://schemas.microsoft.com/office/drawing/2014/main" id="{F1D7DC15-FFC9-4DF1-A71F-260A0BBAB0F9}"/>
              </a:ext>
            </a:extLst>
          </p:cNvPr>
          <p:cNvCxnSpPr>
            <a:cxnSpLocks/>
          </p:cNvCxnSpPr>
          <p:nvPr/>
        </p:nvCxnSpPr>
        <p:spPr>
          <a:xfrm rot="16200000">
            <a:off x="5088736" y="9813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16">
            <a:extLst>
              <a:ext uri="{FF2B5EF4-FFF2-40B4-BE49-F238E27FC236}">
                <a16:creationId xmlns:a16="http://schemas.microsoft.com/office/drawing/2014/main" id="{9D5973FB-7EF5-4C68-89DA-357A34607468}"/>
              </a:ext>
            </a:extLst>
          </p:cNvPr>
          <p:cNvCxnSpPr>
            <a:cxnSpLocks/>
          </p:cNvCxnSpPr>
          <p:nvPr/>
        </p:nvCxnSpPr>
        <p:spPr>
          <a:xfrm>
            <a:off x="5160173" y="910173"/>
            <a:ext cx="938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29">
            <a:extLst>
              <a:ext uri="{FF2B5EF4-FFF2-40B4-BE49-F238E27FC236}">
                <a16:creationId xmlns:a16="http://schemas.microsoft.com/office/drawing/2014/main" id="{65C561F7-9C18-4275-BDED-0EA993848DDD}"/>
              </a:ext>
            </a:extLst>
          </p:cNvPr>
          <p:cNvCxnSpPr>
            <a:cxnSpLocks/>
          </p:cNvCxnSpPr>
          <p:nvPr/>
        </p:nvCxnSpPr>
        <p:spPr>
          <a:xfrm rot="16200000">
            <a:off x="6026944" y="9839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16">
            <a:extLst>
              <a:ext uri="{FF2B5EF4-FFF2-40B4-BE49-F238E27FC236}">
                <a16:creationId xmlns:a16="http://schemas.microsoft.com/office/drawing/2014/main" id="{75E5A477-74D0-4DFA-B5D2-BE7462E36747}"/>
              </a:ext>
            </a:extLst>
          </p:cNvPr>
          <p:cNvCxnSpPr>
            <a:cxnSpLocks/>
          </p:cNvCxnSpPr>
          <p:nvPr/>
        </p:nvCxnSpPr>
        <p:spPr>
          <a:xfrm>
            <a:off x="6096000" y="1055971"/>
            <a:ext cx="374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18">
            <a:extLst>
              <a:ext uri="{FF2B5EF4-FFF2-40B4-BE49-F238E27FC236}">
                <a16:creationId xmlns:a16="http://schemas.microsoft.com/office/drawing/2014/main" id="{9B972DBA-4070-468A-8CBE-3450A4A09A17}"/>
              </a:ext>
            </a:extLst>
          </p:cNvPr>
          <p:cNvCxnSpPr/>
          <p:nvPr/>
        </p:nvCxnSpPr>
        <p:spPr>
          <a:xfrm>
            <a:off x="1271731" y="127161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19">
            <a:extLst>
              <a:ext uri="{FF2B5EF4-FFF2-40B4-BE49-F238E27FC236}">
                <a16:creationId xmlns:a16="http://schemas.microsoft.com/office/drawing/2014/main" id="{08D82CBD-5CA8-4F21-AD1F-44B4683455EF}"/>
              </a:ext>
            </a:extLst>
          </p:cNvPr>
          <p:cNvCxnSpPr>
            <a:cxnSpLocks/>
          </p:cNvCxnSpPr>
          <p:nvPr/>
        </p:nvCxnSpPr>
        <p:spPr>
          <a:xfrm rot="16200000">
            <a:off x="1343161" y="120255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20">
            <a:extLst>
              <a:ext uri="{FF2B5EF4-FFF2-40B4-BE49-F238E27FC236}">
                <a16:creationId xmlns:a16="http://schemas.microsoft.com/office/drawing/2014/main" id="{D0A74E0B-44BE-4B19-8F71-F72F03A2C17C}"/>
              </a:ext>
            </a:extLst>
          </p:cNvPr>
          <p:cNvCxnSpPr>
            <a:cxnSpLocks/>
          </p:cNvCxnSpPr>
          <p:nvPr/>
        </p:nvCxnSpPr>
        <p:spPr>
          <a:xfrm flipV="1">
            <a:off x="1414598" y="113112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21">
            <a:extLst>
              <a:ext uri="{FF2B5EF4-FFF2-40B4-BE49-F238E27FC236}">
                <a16:creationId xmlns:a16="http://schemas.microsoft.com/office/drawing/2014/main" id="{C1BCD586-0D90-47A5-BC3C-2AC06FBD23FF}"/>
              </a:ext>
            </a:extLst>
          </p:cNvPr>
          <p:cNvCxnSpPr>
            <a:cxnSpLocks/>
          </p:cNvCxnSpPr>
          <p:nvPr/>
        </p:nvCxnSpPr>
        <p:spPr>
          <a:xfrm rot="16200000">
            <a:off x="1412208" y="120520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22">
            <a:extLst>
              <a:ext uri="{FF2B5EF4-FFF2-40B4-BE49-F238E27FC236}">
                <a16:creationId xmlns:a16="http://schemas.microsoft.com/office/drawing/2014/main" id="{37ED3038-58E2-45F9-8247-95573DC77145}"/>
              </a:ext>
            </a:extLst>
          </p:cNvPr>
          <p:cNvCxnSpPr>
            <a:cxnSpLocks/>
          </p:cNvCxnSpPr>
          <p:nvPr/>
        </p:nvCxnSpPr>
        <p:spPr>
          <a:xfrm flipV="1">
            <a:off x="1483658" y="1269235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19">
            <a:extLst>
              <a:ext uri="{FF2B5EF4-FFF2-40B4-BE49-F238E27FC236}">
                <a16:creationId xmlns:a16="http://schemas.microsoft.com/office/drawing/2014/main" id="{8CD33967-5A4D-4C89-A388-8ADA795BB008}"/>
              </a:ext>
            </a:extLst>
          </p:cNvPr>
          <p:cNvCxnSpPr>
            <a:cxnSpLocks/>
          </p:cNvCxnSpPr>
          <p:nvPr/>
        </p:nvCxnSpPr>
        <p:spPr>
          <a:xfrm rot="16200000">
            <a:off x="3217189" y="11975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20">
            <a:extLst>
              <a:ext uri="{FF2B5EF4-FFF2-40B4-BE49-F238E27FC236}">
                <a16:creationId xmlns:a16="http://schemas.microsoft.com/office/drawing/2014/main" id="{EE90B502-DF1A-4562-9299-D27ECBF89416}"/>
              </a:ext>
            </a:extLst>
          </p:cNvPr>
          <p:cNvCxnSpPr>
            <a:cxnSpLocks/>
          </p:cNvCxnSpPr>
          <p:nvPr/>
        </p:nvCxnSpPr>
        <p:spPr>
          <a:xfrm flipV="1">
            <a:off x="3288626" y="112609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21">
            <a:extLst>
              <a:ext uri="{FF2B5EF4-FFF2-40B4-BE49-F238E27FC236}">
                <a16:creationId xmlns:a16="http://schemas.microsoft.com/office/drawing/2014/main" id="{68B0A7C9-B088-48E1-AB73-FC6A10629380}"/>
              </a:ext>
            </a:extLst>
          </p:cNvPr>
          <p:cNvCxnSpPr>
            <a:cxnSpLocks/>
          </p:cNvCxnSpPr>
          <p:nvPr/>
        </p:nvCxnSpPr>
        <p:spPr>
          <a:xfrm rot="16200000">
            <a:off x="3286236" y="12001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22">
            <a:extLst>
              <a:ext uri="{FF2B5EF4-FFF2-40B4-BE49-F238E27FC236}">
                <a16:creationId xmlns:a16="http://schemas.microsoft.com/office/drawing/2014/main" id="{73638D72-635E-46D5-BAE5-DB39EE46262D}"/>
              </a:ext>
            </a:extLst>
          </p:cNvPr>
          <p:cNvCxnSpPr>
            <a:cxnSpLocks/>
          </p:cNvCxnSpPr>
          <p:nvPr/>
        </p:nvCxnSpPr>
        <p:spPr>
          <a:xfrm>
            <a:off x="3357673" y="1268970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19">
            <a:extLst>
              <a:ext uri="{FF2B5EF4-FFF2-40B4-BE49-F238E27FC236}">
                <a16:creationId xmlns:a16="http://schemas.microsoft.com/office/drawing/2014/main" id="{CAE4DE93-6AAA-4494-B503-6F6372DECB27}"/>
              </a:ext>
            </a:extLst>
          </p:cNvPr>
          <p:cNvCxnSpPr>
            <a:cxnSpLocks/>
          </p:cNvCxnSpPr>
          <p:nvPr/>
        </p:nvCxnSpPr>
        <p:spPr>
          <a:xfrm rot="16200000">
            <a:off x="5088836" y="11948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20">
            <a:extLst>
              <a:ext uri="{FF2B5EF4-FFF2-40B4-BE49-F238E27FC236}">
                <a16:creationId xmlns:a16="http://schemas.microsoft.com/office/drawing/2014/main" id="{F1A38C28-7F01-4697-9D30-DED5009E2CDB}"/>
              </a:ext>
            </a:extLst>
          </p:cNvPr>
          <p:cNvCxnSpPr>
            <a:cxnSpLocks/>
          </p:cNvCxnSpPr>
          <p:nvPr/>
        </p:nvCxnSpPr>
        <p:spPr>
          <a:xfrm flipV="1">
            <a:off x="5160273" y="1123447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21">
            <a:extLst>
              <a:ext uri="{FF2B5EF4-FFF2-40B4-BE49-F238E27FC236}">
                <a16:creationId xmlns:a16="http://schemas.microsoft.com/office/drawing/2014/main" id="{D9FC6274-D1CA-499F-8C9B-1E4CDDC1B4A4}"/>
              </a:ext>
            </a:extLst>
          </p:cNvPr>
          <p:cNvCxnSpPr>
            <a:cxnSpLocks/>
          </p:cNvCxnSpPr>
          <p:nvPr/>
        </p:nvCxnSpPr>
        <p:spPr>
          <a:xfrm rot="16200000">
            <a:off x="5157883" y="11975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22">
            <a:extLst>
              <a:ext uri="{FF2B5EF4-FFF2-40B4-BE49-F238E27FC236}">
                <a16:creationId xmlns:a16="http://schemas.microsoft.com/office/drawing/2014/main" id="{DF876FAB-E5D9-4FA2-8D2F-13B6C0D5BBDD}"/>
              </a:ext>
            </a:extLst>
          </p:cNvPr>
          <p:cNvCxnSpPr>
            <a:cxnSpLocks/>
          </p:cNvCxnSpPr>
          <p:nvPr/>
        </p:nvCxnSpPr>
        <p:spPr>
          <a:xfrm flipV="1">
            <a:off x="5229320" y="1261555"/>
            <a:ext cx="4609944" cy="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19">
            <a:extLst>
              <a:ext uri="{FF2B5EF4-FFF2-40B4-BE49-F238E27FC236}">
                <a16:creationId xmlns:a16="http://schemas.microsoft.com/office/drawing/2014/main" id="{E911C62F-AED9-4439-B0DC-428B8F07D0A1}"/>
              </a:ext>
            </a:extLst>
          </p:cNvPr>
          <p:cNvCxnSpPr>
            <a:cxnSpLocks/>
          </p:cNvCxnSpPr>
          <p:nvPr/>
        </p:nvCxnSpPr>
        <p:spPr>
          <a:xfrm rot="16200000">
            <a:off x="2281381" y="1483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ישר 20">
            <a:extLst>
              <a:ext uri="{FF2B5EF4-FFF2-40B4-BE49-F238E27FC236}">
                <a16:creationId xmlns:a16="http://schemas.microsoft.com/office/drawing/2014/main" id="{3B8D4C64-C7EE-4F15-8C34-BDD74903A204}"/>
              </a:ext>
            </a:extLst>
          </p:cNvPr>
          <p:cNvCxnSpPr>
            <a:cxnSpLocks/>
          </p:cNvCxnSpPr>
          <p:nvPr/>
        </p:nvCxnSpPr>
        <p:spPr>
          <a:xfrm flipV="1">
            <a:off x="2352818" y="1412119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21">
            <a:extLst>
              <a:ext uri="{FF2B5EF4-FFF2-40B4-BE49-F238E27FC236}">
                <a16:creationId xmlns:a16="http://schemas.microsoft.com/office/drawing/2014/main" id="{45D14EF3-FB33-4BF0-A395-73D94EC96924}"/>
              </a:ext>
            </a:extLst>
          </p:cNvPr>
          <p:cNvCxnSpPr>
            <a:cxnSpLocks/>
          </p:cNvCxnSpPr>
          <p:nvPr/>
        </p:nvCxnSpPr>
        <p:spPr>
          <a:xfrm rot="16200000">
            <a:off x="2350428" y="14862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ישר 22">
            <a:extLst>
              <a:ext uri="{FF2B5EF4-FFF2-40B4-BE49-F238E27FC236}">
                <a16:creationId xmlns:a16="http://schemas.microsoft.com/office/drawing/2014/main" id="{92470C2C-41C1-4D58-B88A-99AD793CE1AC}"/>
              </a:ext>
            </a:extLst>
          </p:cNvPr>
          <p:cNvCxnSpPr>
            <a:cxnSpLocks/>
          </p:cNvCxnSpPr>
          <p:nvPr/>
        </p:nvCxnSpPr>
        <p:spPr>
          <a:xfrm flipV="1">
            <a:off x="2421878" y="1554996"/>
            <a:ext cx="1804967" cy="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19">
            <a:extLst>
              <a:ext uri="{FF2B5EF4-FFF2-40B4-BE49-F238E27FC236}">
                <a16:creationId xmlns:a16="http://schemas.microsoft.com/office/drawing/2014/main" id="{B1580325-E6AB-4E81-886D-361598E2A195}"/>
              </a:ext>
            </a:extLst>
          </p:cNvPr>
          <p:cNvCxnSpPr>
            <a:cxnSpLocks/>
          </p:cNvCxnSpPr>
          <p:nvPr/>
        </p:nvCxnSpPr>
        <p:spPr>
          <a:xfrm rot="16200000">
            <a:off x="4155409" y="14928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ישר 20">
            <a:extLst>
              <a:ext uri="{FF2B5EF4-FFF2-40B4-BE49-F238E27FC236}">
                <a16:creationId xmlns:a16="http://schemas.microsoft.com/office/drawing/2014/main" id="{48267E39-5953-423F-A5FC-55EE173D421F}"/>
              </a:ext>
            </a:extLst>
          </p:cNvPr>
          <p:cNvCxnSpPr>
            <a:cxnSpLocks/>
          </p:cNvCxnSpPr>
          <p:nvPr/>
        </p:nvCxnSpPr>
        <p:spPr>
          <a:xfrm flipV="1">
            <a:off x="4226846" y="1421381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21">
            <a:extLst>
              <a:ext uri="{FF2B5EF4-FFF2-40B4-BE49-F238E27FC236}">
                <a16:creationId xmlns:a16="http://schemas.microsoft.com/office/drawing/2014/main" id="{4E71FEFA-BE62-4594-97A7-BBFF995D22ED}"/>
              </a:ext>
            </a:extLst>
          </p:cNvPr>
          <p:cNvCxnSpPr>
            <a:cxnSpLocks/>
          </p:cNvCxnSpPr>
          <p:nvPr/>
        </p:nvCxnSpPr>
        <p:spPr>
          <a:xfrm rot="16200000">
            <a:off x="4224456" y="14954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ישר 22">
            <a:extLst>
              <a:ext uri="{FF2B5EF4-FFF2-40B4-BE49-F238E27FC236}">
                <a16:creationId xmlns:a16="http://schemas.microsoft.com/office/drawing/2014/main" id="{D456C579-15CC-403C-AF95-C8587A7E342E}"/>
              </a:ext>
            </a:extLst>
          </p:cNvPr>
          <p:cNvCxnSpPr>
            <a:cxnSpLocks/>
          </p:cNvCxnSpPr>
          <p:nvPr/>
        </p:nvCxnSpPr>
        <p:spPr>
          <a:xfrm>
            <a:off x="4291130" y="1559494"/>
            <a:ext cx="1802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מחבר ישר 19">
            <a:extLst>
              <a:ext uri="{FF2B5EF4-FFF2-40B4-BE49-F238E27FC236}">
                <a16:creationId xmlns:a16="http://schemas.microsoft.com/office/drawing/2014/main" id="{97D6DA0C-9D94-422D-8FAC-739E35C3C974}"/>
              </a:ext>
            </a:extLst>
          </p:cNvPr>
          <p:cNvCxnSpPr>
            <a:cxnSpLocks/>
          </p:cNvCxnSpPr>
          <p:nvPr/>
        </p:nvCxnSpPr>
        <p:spPr>
          <a:xfrm rot="16200000">
            <a:off x="6027056" y="14901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20">
            <a:extLst>
              <a:ext uri="{FF2B5EF4-FFF2-40B4-BE49-F238E27FC236}">
                <a16:creationId xmlns:a16="http://schemas.microsoft.com/office/drawing/2014/main" id="{7B9FA91A-6FBF-42E7-BE46-EBCCCA5CAC52}"/>
              </a:ext>
            </a:extLst>
          </p:cNvPr>
          <p:cNvCxnSpPr>
            <a:cxnSpLocks/>
          </p:cNvCxnSpPr>
          <p:nvPr/>
        </p:nvCxnSpPr>
        <p:spPr>
          <a:xfrm flipV="1">
            <a:off x="6098493" y="1418734"/>
            <a:ext cx="69047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מחבר ישר 21">
            <a:extLst>
              <a:ext uri="{FF2B5EF4-FFF2-40B4-BE49-F238E27FC236}">
                <a16:creationId xmlns:a16="http://schemas.microsoft.com/office/drawing/2014/main" id="{E5360E75-8EEF-482B-8F41-45A5B50CFC6A}"/>
              </a:ext>
            </a:extLst>
          </p:cNvPr>
          <p:cNvCxnSpPr>
            <a:cxnSpLocks/>
          </p:cNvCxnSpPr>
          <p:nvPr/>
        </p:nvCxnSpPr>
        <p:spPr>
          <a:xfrm rot="16200000">
            <a:off x="6096103" y="149281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ישר 22">
            <a:extLst>
              <a:ext uri="{FF2B5EF4-FFF2-40B4-BE49-F238E27FC236}">
                <a16:creationId xmlns:a16="http://schemas.microsoft.com/office/drawing/2014/main" id="{BCA864FD-061A-47C6-95CD-318394EEACAE}"/>
              </a:ext>
            </a:extLst>
          </p:cNvPr>
          <p:cNvCxnSpPr>
            <a:cxnSpLocks/>
          </p:cNvCxnSpPr>
          <p:nvPr/>
        </p:nvCxnSpPr>
        <p:spPr>
          <a:xfrm>
            <a:off x="6167540" y="1559228"/>
            <a:ext cx="3671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מחבר ישר 16">
            <a:extLst>
              <a:ext uri="{FF2B5EF4-FFF2-40B4-BE49-F238E27FC236}">
                <a16:creationId xmlns:a16="http://schemas.microsoft.com/office/drawing/2014/main" id="{7723833B-A726-4A59-ACCA-9CB1B514B42E}"/>
              </a:ext>
            </a:extLst>
          </p:cNvPr>
          <p:cNvCxnSpPr>
            <a:cxnSpLocks/>
          </p:cNvCxnSpPr>
          <p:nvPr/>
        </p:nvCxnSpPr>
        <p:spPr>
          <a:xfrm>
            <a:off x="1274112" y="1556303"/>
            <a:ext cx="1078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482ED0-EBCF-4CA5-89DB-A324FA2D9508}"/>
              </a:ext>
            </a:extLst>
          </p:cNvPr>
          <p:cNvSpPr txBox="1"/>
          <p:nvPr/>
        </p:nvSpPr>
        <p:spPr>
          <a:xfrm>
            <a:off x="500567" y="840735"/>
            <a:ext cx="54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Sync0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D162DC-6A2E-452E-A6C9-32AAEFB38AF9}"/>
              </a:ext>
            </a:extLst>
          </p:cNvPr>
          <p:cNvSpPr txBox="1"/>
          <p:nvPr/>
        </p:nvSpPr>
        <p:spPr>
          <a:xfrm>
            <a:off x="223585" y="549321"/>
            <a:ext cx="1033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Receive0Data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277584-33EC-4A0D-84CC-C3967E923FBC}"/>
              </a:ext>
            </a:extLst>
          </p:cNvPr>
          <p:cNvSpPr txBox="1"/>
          <p:nvPr/>
        </p:nvSpPr>
        <p:spPr>
          <a:xfrm>
            <a:off x="284919" y="1050673"/>
            <a:ext cx="930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PosRe0Data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66785F-BF7D-4E8D-9FEB-42CFE5236E96}"/>
              </a:ext>
            </a:extLst>
          </p:cNvPr>
          <p:cNvSpPr txBox="1"/>
          <p:nvPr/>
        </p:nvSpPr>
        <p:spPr>
          <a:xfrm>
            <a:off x="264109" y="1339356"/>
            <a:ext cx="959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NegRe0Data</a:t>
            </a:r>
          </a:p>
        </p:txBody>
      </p:sp>
      <p:sp>
        <p:nvSpPr>
          <p:cNvPr id="102" name="תיבת טקסט 468">
            <a:extLst>
              <a:ext uri="{FF2B5EF4-FFF2-40B4-BE49-F238E27FC236}">
                <a16:creationId xmlns:a16="http://schemas.microsoft.com/office/drawing/2014/main" id="{1A8EFA02-1752-47D0-ADE6-0EC47BEE8FA2}"/>
              </a:ext>
            </a:extLst>
          </p:cNvPr>
          <p:cNvSpPr txBox="1"/>
          <p:nvPr/>
        </p:nvSpPr>
        <p:spPr>
          <a:xfrm>
            <a:off x="729157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data0</a:t>
            </a:r>
            <a:endParaRPr lang="he-IL" sz="800" dirty="0"/>
          </a:p>
        </p:txBody>
      </p:sp>
      <p:sp>
        <p:nvSpPr>
          <p:cNvPr id="103" name="תיבת טקסט 468">
            <a:extLst>
              <a:ext uri="{FF2B5EF4-FFF2-40B4-BE49-F238E27FC236}">
                <a16:creationId xmlns:a16="http://schemas.microsoft.com/office/drawing/2014/main" id="{ABBE5A53-6C18-40C6-A676-C10FE193BD5E}"/>
              </a:ext>
            </a:extLst>
          </p:cNvPr>
          <p:cNvSpPr txBox="1"/>
          <p:nvPr/>
        </p:nvSpPr>
        <p:spPr>
          <a:xfrm>
            <a:off x="8227331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data1</a:t>
            </a:r>
            <a:endParaRPr lang="he-IL" sz="800" dirty="0"/>
          </a:p>
        </p:txBody>
      </p:sp>
      <p:sp>
        <p:nvSpPr>
          <p:cNvPr id="104" name="תיבת טקסט 468">
            <a:extLst>
              <a:ext uri="{FF2B5EF4-FFF2-40B4-BE49-F238E27FC236}">
                <a16:creationId xmlns:a16="http://schemas.microsoft.com/office/drawing/2014/main" id="{7BC025F9-3566-4535-A7F6-865CC07CADEA}"/>
              </a:ext>
            </a:extLst>
          </p:cNvPr>
          <p:cNvSpPr txBox="1"/>
          <p:nvPr/>
        </p:nvSpPr>
        <p:spPr>
          <a:xfrm>
            <a:off x="9158586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data2</a:t>
            </a:r>
            <a:endParaRPr lang="he-IL" sz="800" dirty="0"/>
          </a:p>
        </p:txBody>
      </p:sp>
      <p:sp>
        <p:nvSpPr>
          <p:cNvPr id="105" name="תיבת טקסט 468">
            <a:extLst>
              <a:ext uri="{FF2B5EF4-FFF2-40B4-BE49-F238E27FC236}">
                <a16:creationId xmlns:a16="http://schemas.microsoft.com/office/drawing/2014/main" id="{5E75CAC6-BB80-4E54-ADF8-5FFA797CC0A9}"/>
              </a:ext>
            </a:extLst>
          </p:cNvPr>
          <p:cNvSpPr txBox="1"/>
          <p:nvPr/>
        </p:nvSpPr>
        <p:spPr>
          <a:xfrm>
            <a:off x="10095607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data3</a:t>
            </a:r>
            <a:endParaRPr lang="he-IL" sz="800" dirty="0"/>
          </a:p>
        </p:txBody>
      </p:sp>
      <p:sp>
        <p:nvSpPr>
          <p:cNvPr id="106" name="תיבת טקסט 468">
            <a:extLst>
              <a:ext uri="{FF2B5EF4-FFF2-40B4-BE49-F238E27FC236}">
                <a16:creationId xmlns:a16="http://schemas.microsoft.com/office/drawing/2014/main" id="{F47B5B03-4D65-405F-A7C3-85FBE6EBD8D0}"/>
              </a:ext>
            </a:extLst>
          </p:cNvPr>
          <p:cNvSpPr txBox="1"/>
          <p:nvPr/>
        </p:nvSpPr>
        <p:spPr>
          <a:xfrm>
            <a:off x="11070574" y="580098"/>
            <a:ext cx="42351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data4</a:t>
            </a:r>
            <a:endParaRPr lang="he-IL" sz="800" dirty="0"/>
          </a:p>
        </p:txBody>
      </p:sp>
      <p:cxnSp>
        <p:nvCxnSpPr>
          <p:cNvPr id="107" name="מחבר ישר 465">
            <a:extLst>
              <a:ext uri="{FF2B5EF4-FFF2-40B4-BE49-F238E27FC236}">
                <a16:creationId xmlns:a16="http://schemas.microsoft.com/office/drawing/2014/main" id="{0EE9EEC4-4C55-48BD-9A25-154BDC86F176}"/>
              </a:ext>
            </a:extLst>
          </p:cNvPr>
          <p:cNvCxnSpPr>
            <a:cxnSpLocks/>
          </p:cNvCxnSpPr>
          <p:nvPr/>
        </p:nvCxnSpPr>
        <p:spPr>
          <a:xfrm>
            <a:off x="1341931" y="2205461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465">
            <a:extLst>
              <a:ext uri="{FF2B5EF4-FFF2-40B4-BE49-F238E27FC236}">
                <a16:creationId xmlns:a16="http://schemas.microsoft.com/office/drawing/2014/main" id="{BA3EC379-BEED-4131-8E39-FA8366268623}"/>
              </a:ext>
            </a:extLst>
          </p:cNvPr>
          <p:cNvCxnSpPr>
            <a:cxnSpLocks/>
          </p:cNvCxnSpPr>
          <p:nvPr/>
        </p:nvCxnSpPr>
        <p:spPr>
          <a:xfrm flipV="1">
            <a:off x="1343086" y="2349088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מחבר ישר 443">
            <a:extLst>
              <a:ext uri="{FF2B5EF4-FFF2-40B4-BE49-F238E27FC236}">
                <a16:creationId xmlns:a16="http://schemas.microsoft.com/office/drawing/2014/main" id="{5CFFEE3A-D9D5-4E4E-B7A0-11668A11F733}"/>
              </a:ext>
            </a:extLst>
          </p:cNvPr>
          <p:cNvCxnSpPr>
            <a:cxnSpLocks/>
          </p:cNvCxnSpPr>
          <p:nvPr/>
        </p:nvCxnSpPr>
        <p:spPr>
          <a:xfrm rot="16200000">
            <a:off x="1342070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מחבר ישר 443">
            <a:extLst>
              <a:ext uri="{FF2B5EF4-FFF2-40B4-BE49-F238E27FC236}">
                <a16:creationId xmlns:a16="http://schemas.microsoft.com/office/drawing/2014/main" id="{FA6DDB70-533A-4451-BCB8-322039C24867}"/>
              </a:ext>
            </a:extLst>
          </p:cNvPr>
          <p:cNvCxnSpPr>
            <a:cxnSpLocks/>
          </p:cNvCxnSpPr>
          <p:nvPr/>
        </p:nvCxnSpPr>
        <p:spPr>
          <a:xfrm rot="16200000">
            <a:off x="3218440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מחבר ישר 443">
            <a:extLst>
              <a:ext uri="{FF2B5EF4-FFF2-40B4-BE49-F238E27FC236}">
                <a16:creationId xmlns:a16="http://schemas.microsoft.com/office/drawing/2014/main" id="{FE77B179-181A-4536-9FFF-7065A07F06B4}"/>
              </a:ext>
            </a:extLst>
          </p:cNvPr>
          <p:cNvCxnSpPr>
            <a:cxnSpLocks/>
          </p:cNvCxnSpPr>
          <p:nvPr/>
        </p:nvCxnSpPr>
        <p:spPr>
          <a:xfrm rot="16200000">
            <a:off x="4156656" y="227655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מחבר ישר 443">
            <a:extLst>
              <a:ext uri="{FF2B5EF4-FFF2-40B4-BE49-F238E27FC236}">
                <a16:creationId xmlns:a16="http://schemas.microsoft.com/office/drawing/2014/main" id="{A73C777F-88CE-4954-ABE4-9001A08EA06B}"/>
              </a:ext>
            </a:extLst>
          </p:cNvPr>
          <p:cNvCxnSpPr>
            <a:cxnSpLocks/>
          </p:cNvCxnSpPr>
          <p:nvPr/>
        </p:nvCxnSpPr>
        <p:spPr>
          <a:xfrm rot="16200000">
            <a:off x="5092487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443">
            <a:extLst>
              <a:ext uri="{FF2B5EF4-FFF2-40B4-BE49-F238E27FC236}">
                <a16:creationId xmlns:a16="http://schemas.microsoft.com/office/drawing/2014/main" id="{8EAD7624-8905-40BF-ACB2-A4B7ACC72770}"/>
              </a:ext>
            </a:extLst>
          </p:cNvPr>
          <p:cNvCxnSpPr>
            <a:cxnSpLocks/>
          </p:cNvCxnSpPr>
          <p:nvPr/>
        </p:nvCxnSpPr>
        <p:spPr>
          <a:xfrm rot="16200000">
            <a:off x="6028318" y="227655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מחבר ישר 443">
            <a:extLst>
              <a:ext uri="{FF2B5EF4-FFF2-40B4-BE49-F238E27FC236}">
                <a16:creationId xmlns:a16="http://schemas.microsoft.com/office/drawing/2014/main" id="{D53A0CA1-A0D8-4ECF-8FE8-5AB44E0F9953}"/>
              </a:ext>
            </a:extLst>
          </p:cNvPr>
          <p:cNvCxnSpPr>
            <a:cxnSpLocks/>
          </p:cNvCxnSpPr>
          <p:nvPr/>
        </p:nvCxnSpPr>
        <p:spPr>
          <a:xfrm rot="16200000">
            <a:off x="6023620" y="227655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443">
            <a:extLst>
              <a:ext uri="{FF2B5EF4-FFF2-40B4-BE49-F238E27FC236}">
                <a16:creationId xmlns:a16="http://schemas.microsoft.com/office/drawing/2014/main" id="{17C8A568-6523-4BB7-9C5A-D6E95EE96CDA}"/>
              </a:ext>
            </a:extLst>
          </p:cNvPr>
          <p:cNvCxnSpPr>
            <a:cxnSpLocks/>
          </p:cNvCxnSpPr>
          <p:nvPr/>
        </p:nvCxnSpPr>
        <p:spPr>
          <a:xfrm rot="16200000">
            <a:off x="696033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443">
            <a:extLst>
              <a:ext uri="{FF2B5EF4-FFF2-40B4-BE49-F238E27FC236}">
                <a16:creationId xmlns:a16="http://schemas.microsoft.com/office/drawing/2014/main" id="{195CF7EF-91DF-40E9-B90D-C318CE4105DD}"/>
              </a:ext>
            </a:extLst>
          </p:cNvPr>
          <p:cNvCxnSpPr>
            <a:cxnSpLocks/>
          </p:cNvCxnSpPr>
          <p:nvPr/>
        </p:nvCxnSpPr>
        <p:spPr>
          <a:xfrm rot="16200000">
            <a:off x="7896164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443">
            <a:extLst>
              <a:ext uri="{FF2B5EF4-FFF2-40B4-BE49-F238E27FC236}">
                <a16:creationId xmlns:a16="http://schemas.microsoft.com/office/drawing/2014/main" id="{6408166B-04AD-4650-B622-61F2A6699872}"/>
              </a:ext>
            </a:extLst>
          </p:cNvPr>
          <p:cNvCxnSpPr>
            <a:cxnSpLocks/>
          </p:cNvCxnSpPr>
          <p:nvPr/>
        </p:nvCxnSpPr>
        <p:spPr>
          <a:xfrm rot="16200000">
            <a:off x="8831995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443">
            <a:extLst>
              <a:ext uri="{FF2B5EF4-FFF2-40B4-BE49-F238E27FC236}">
                <a16:creationId xmlns:a16="http://schemas.microsoft.com/office/drawing/2014/main" id="{5577824F-36F7-4243-A82E-ABD2A4FE0480}"/>
              </a:ext>
            </a:extLst>
          </p:cNvPr>
          <p:cNvCxnSpPr>
            <a:cxnSpLocks/>
          </p:cNvCxnSpPr>
          <p:nvPr/>
        </p:nvCxnSpPr>
        <p:spPr>
          <a:xfrm rot="16200000">
            <a:off x="9767827" y="227416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443">
            <a:extLst>
              <a:ext uri="{FF2B5EF4-FFF2-40B4-BE49-F238E27FC236}">
                <a16:creationId xmlns:a16="http://schemas.microsoft.com/office/drawing/2014/main" id="{46B24865-2AB6-417A-9966-8DB56BD00EAD}"/>
              </a:ext>
            </a:extLst>
          </p:cNvPr>
          <p:cNvCxnSpPr>
            <a:cxnSpLocks/>
          </p:cNvCxnSpPr>
          <p:nvPr/>
        </p:nvCxnSpPr>
        <p:spPr>
          <a:xfrm rot="16200000">
            <a:off x="10703657" y="2276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443">
            <a:extLst>
              <a:ext uri="{FF2B5EF4-FFF2-40B4-BE49-F238E27FC236}">
                <a16:creationId xmlns:a16="http://schemas.microsoft.com/office/drawing/2014/main" id="{2D4640F1-2052-43B2-9051-F7324A482A38}"/>
              </a:ext>
            </a:extLst>
          </p:cNvPr>
          <p:cNvCxnSpPr>
            <a:cxnSpLocks/>
          </p:cNvCxnSpPr>
          <p:nvPr/>
        </p:nvCxnSpPr>
        <p:spPr>
          <a:xfrm rot="16200000">
            <a:off x="11641871" y="22765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תיבת טקסט 468">
            <a:extLst>
              <a:ext uri="{FF2B5EF4-FFF2-40B4-BE49-F238E27FC236}">
                <a16:creationId xmlns:a16="http://schemas.microsoft.com/office/drawing/2014/main" id="{C4666E4B-834E-4AD1-90C5-656A682F8F1B}"/>
              </a:ext>
            </a:extLst>
          </p:cNvPr>
          <p:cNvSpPr txBox="1"/>
          <p:nvPr/>
        </p:nvSpPr>
        <p:spPr>
          <a:xfrm>
            <a:off x="2581186" y="216679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123" name="מחבר ישר 443">
            <a:extLst>
              <a:ext uri="{FF2B5EF4-FFF2-40B4-BE49-F238E27FC236}">
                <a16:creationId xmlns:a16="http://schemas.microsoft.com/office/drawing/2014/main" id="{E053D45F-B254-4B37-99CC-C8C9275D98AD}"/>
              </a:ext>
            </a:extLst>
          </p:cNvPr>
          <p:cNvCxnSpPr>
            <a:cxnSpLocks/>
          </p:cNvCxnSpPr>
          <p:nvPr/>
        </p:nvCxnSpPr>
        <p:spPr>
          <a:xfrm rot="16200000">
            <a:off x="5092482" y="227689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443">
            <a:extLst>
              <a:ext uri="{FF2B5EF4-FFF2-40B4-BE49-F238E27FC236}">
                <a16:creationId xmlns:a16="http://schemas.microsoft.com/office/drawing/2014/main" id="{2FB24C3D-55FA-4297-9418-E7AF2E528119}"/>
              </a:ext>
            </a:extLst>
          </p:cNvPr>
          <p:cNvCxnSpPr>
            <a:cxnSpLocks/>
          </p:cNvCxnSpPr>
          <p:nvPr/>
        </p:nvCxnSpPr>
        <p:spPr>
          <a:xfrm rot="16200000">
            <a:off x="6023907" y="22741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תיבת טקסט 468">
            <a:extLst>
              <a:ext uri="{FF2B5EF4-FFF2-40B4-BE49-F238E27FC236}">
                <a16:creationId xmlns:a16="http://schemas.microsoft.com/office/drawing/2014/main" id="{A09BBE7A-C82D-4956-95A3-4F4D5DB5CFC0}"/>
              </a:ext>
            </a:extLst>
          </p:cNvPr>
          <p:cNvSpPr txBox="1"/>
          <p:nvPr/>
        </p:nvSpPr>
        <p:spPr>
          <a:xfrm>
            <a:off x="7304978" y="216679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0DB355C-531E-4C51-8359-A0DAA6069860}"/>
              </a:ext>
            </a:extLst>
          </p:cNvPr>
          <p:cNvSpPr txBox="1"/>
          <p:nvPr/>
        </p:nvSpPr>
        <p:spPr>
          <a:xfrm>
            <a:off x="128607" y="2132936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configBitTime0</a:t>
            </a:r>
          </a:p>
        </p:txBody>
      </p:sp>
      <p:cxnSp>
        <p:nvCxnSpPr>
          <p:cNvPr id="135" name="מחבר ישר 14">
            <a:extLst>
              <a:ext uri="{FF2B5EF4-FFF2-40B4-BE49-F238E27FC236}">
                <a16:creationId xmlns:a16="http://schemas.microsoft.com/office/drawing/2014/main" id="{EB03782A-C535-4CD9-8B22-843613411D6A}"/>
              </a:ext>
            </a:extLst>
          </p:cNvPr>
          <p:cNvCxnSpPr/>
          <p:nvPr/>
        </p:nvCxnSpPr>
        <p:spPr>
          <a:xfrm>
            <a:off x="1271875" y="184100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מחבר ישר 15">
            <a:extLst>
              <a:ext uri="{FF2B5EF4-FFF2-40B4-BE49-F238E27FC236}">
                <a16:creationId xmlns:a16="http://schemas.microsoft.com/office/drawing/2014/main" id="{AF4DEB04-1C93-4C07-B15D-BAD1114DEA63}"/>
              </a:ext>
            </a:extLst>
          </p:cNvPr>
          <p:cNvCxnSpPr>
            <a:cxnSpLocks/>
          </p:cNvCxnSpPr>
          <p:nvPr/>
        </p:nvCxnSpPr>
        <p:spPr>
          <a:xfrm rot="16200000">
            <a:off x="1343305" y="176718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מחבר ישר 22">
            <a:extLst>
              <a:ext uri="{FF2B5EF4-FFF2-40B4-BE49-F238E27FC236}">
                <a16:creationId xmlns:a16="http://schemas.microsoft.com/office/drawing/2014/main" id="{D01C6B77-2572-472E-9443-5FB7BBAFDEC6}"/>
              </a:ext>
            </a:extLst>
          </p:cNvPr>
          <p:cNvCxnSpPr>
            <a:cxnSpLocks/>
          </p:cNvCxnSpPr>
          <p:nvPr/>
        </p:nvCxnSpPr>
        <p:spPr>
          <a:xfrm>
            <a:off x="1413507" y="1697580"/>
            <a:ext cx="6085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21">
            <a:extLst>
              <a:ext uri="{FF2B5EF4-FFF2-40B4-BE49-F238E27FC236}">
                <a16:creationId xmlns:a16="http://schemas.microsoft.com/office/drawing/2014/main" id="{FD72442A-456C-41FE-A7E7-39A1BA419020}"/>
              </a:ext>
            </a:extLst>
          </p:cNvPr>
          <p:cNvCxnSpPr>
            <a:cxnSpLocks/>
          </p:cNvCxnSpPr>
          <p:nvPr/>
        </p:nvCxnSpPr>
        <p:spPr>
          <a:xfrm rot="16200000">
            <a:off x="7422372" y="1768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22">
            <a:extLst>
              <a:ext uri="{FF2B5EF4-FFF2-40B4-BE49-F238E27FC236}">
                <a16:creationId xmlns:a16="http://schemas.microsoft.com/office/drawing/2014/main" id="{E4784F97-D596-4669-8098-1B98F2E0A180}"/>
              </a:ext>
            </a:extLst>
          </p:cNvPr>
          <p:cNvCxnSpPr>
            <a:cxnSpLocks/>
          </p:cNvCxnSpPr>
          <p:nvPr/>
        </p:nvCxnSpPr>
        <p:spPr>
          <a:xfrm>
            <a:off x="7493809" y="1840783"/>
            <a:ext cx="2345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תיבת טקסט 468">
            <a:extLst>
              <a:ext uri="{FF2B5EF4-FFF2-40B4-BE49-F238E27FC236}">
                <a16:creationId xmlns:a16="http://schemas.microsoft.com/office/drawing/2014/main" id="{242AA2F0-1423-40A8-862C-D0707F20BFFB}"/>
              </a:ext>
            </a:extLst>
          </p:cNvPr>
          <p:cNvSpPr txBox="1"/>
          <p:nvPr/>
        </p:nvSpPr>
        <p:spPr>
          <a:xfrm>
            <a:off x="3520074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49" name="תיבת טקסט 468">
            <a:extLst>
              <a:ext uri="{FF2B5EF4-FFF2-40B4-BE49-F238E27FC236}">
                <a16:creationId xmlns:a16="http://schemas.microsoft.com/office/drawing/2014/main" id="{27B5B665-2283-4ECD-8B5C-23272A3B0A19}"/>
              </a:ext>
            </a:extLst>
          </p:cNvPr>
          <p:cNvSpPr txBox="1"/>
          <p:nvPr/>
        </p:nvSpPr>
        <p:spPr>
          <a:xfrm>
            <a:off x="4462628" y="217058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50" name="תיבת טקסט 468">
            <a:extLst>
              <a:ext uri="{FF2B5EF4-FFF2-40B4-BE49-F238E27FC236}">
                <a16:creationId xmlns:a16="http://schemas.microsoft.com/office/drawing/2014/main" id="{D91F52F9-2660-443A-A149-4411245237CB}"/>
              </a:ext>
            </a:extLst>
          </p:cNvPr>
          <p:cNvSpPr txBox="1"/>
          <p:nvPr/>
        </p:nvSpPr>
        <p:spPr>
          <a:xfrm>
            <a:off x="5415349" y="217569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51" name="תיבת טקסט 468">
            <a:extLst>
              <a:ext uri="{FF2B5EF4-FFF2-40B4-BE49-F238E27FC236}">
                <a16:creationId xmlns:a16="http://schemas.microsoft.com/office/drawing/2014/main" id="{BA2A7BEC-9A30-43EC-AC98-6B978CF1F3BB}"/>
              </a:ext>
            </a:extLst>
          </p:cNvPr>
          <p:cNvSpPr txBox="1"/>
          <p:nvPr/>
        </p:nvSpPr>
        <p:spPr>
          <a:xfrm>
            <a:off x="6339163" y="2170929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Time4</a:t>
            </a:r>
            <a:endParaRPr lang="he-IL" sz="800" dirty="0"/>
          </a:p>
        </p:txBody>
      </p:sp>
      <p:sp>
        <p:nvSpPr>
          <p:cNvPr id="153" name="תיבת טקסט 468">
            <a:extLst>
              <a:ext uri="{FF2B5EF4-FFF2-40B4-BE49-F238E27FC236}">
                <a16:creationId xmlns:a16="http://schemas.microsoft.com/office/drawing/2014/main" id="{B29B9233-8406-4711-9497-9838B78E257C}"/>
              </a:ext>
            </a:extLst>
          </p:cNvPr>
          <p:cNvSpPr txBox="1"/>
          <p:nvPr/>
        </p:nvSpPr>
        <p:spPr>
          <a:xfrm>
            <a:off x="8283670" y="217058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4" name="תיבת טקסט 468">
            <a:extLst>
              <a:ext uri="{FF2B5EF4-FFF2-40B4-BE49-F238E27FC236}">
                <a16:creationId xmlns:a16="http://schemas.microsoft.com/office/drawing/2014/main" id="{D4709ACD-2156-4B89-AA65-A87EF3569AE0}"/>
              </a:ext>
            </a:extLst>
          </p:cNvPr>
          <p:cNvSpPr txBox="1"/>
          <p:nvPr/>
        </p:nvSpPr>
        <p:spPr>
          <a:xfrm>
            <a:off x="9219500" y="217569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5" name="תיבת טקסט 468">
            <a:extLst>
              <a:ext uri="{FF2B5EF4-FFF2-40B4-BE49-F238E27FC236}">
                <a16:creationId xmlns:a16="http://schemas.microsoft.com/office/drawing/2014/main" id="{3D14D560-D99A-43B8-9D02-1B740D6A65EE}"/>
              </a:ext>
            </a:extLst>
          </p:cNvPr>
          <p:cNvSpPr txBox="1"/>
          <p:nvPr/>
        </p:nvSpPr>
        <p:spPr>
          <a:xfrm>
            <a:off x="10157545" y="218577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56" name="תיבת טקסט 468">
            <a:extLst>
              <a:ext uri="{FF2B5EF4-FFF2-40B4-BE49-F238E27FC236}">
                <a16:creationId xmlns:a16="http://schemas.microsoft.com/office/drawing/2014/main" id="{A965D44D-01AA-49DE-87A7-CB6FB8F9E686}"/>
              </a:ext>
            </a:extLst>
          </p:cNvPr>
          <p:cNvSpPr txBox="1"/>
          <p:nvPr/>
        </p:nvSpPr>
        <p:spPr>
          <a:xfrm>
            <a:off x="11111207" y="217870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57" name="מחבר ישר 443">
            <a:extLst>
              <a:ext uri="{FF2B5EF4-FFF2-40B4-BE49-F238E27FC236}">
                <a16:creationId xmlns:a16="http://schemas.microsoft.com/office/drawing/2014/main" id="{892E0811-BFAF-46AB-91E1-743CB7566D32}"/>
              </a:ext>
            </a:extLst>
          </p:cNvPr>
          <p:cNvCxnSpPr>
            <a:cxnSpLocks/>
          </p:cNvCxnSpPr>
          <p:nvPr/>
        </p:nvCxnSpPr>
        <p:spPr>
          <a:xfrm rot="16200000">
            <a:off x="2280289" y="227689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ישר 465">
            <a:extLst>
              <a:ext uri="{FF2B5EF4-FFF2-40B4-BE49-F238E27FC236}">
                <a16:creationId xmlns:a16="http://schemas.microsoft.com/office/drawing/2014/main" id="{A38CCB78-E3A3-4495-935E-FFD5A6F786DD}"/>
              </a:ext>
            </a:extLst>
          </p:cNvPr>
          <p:cNvCxnSpPr>
            <a:cxnSpLocks/>
          </p:cNvCxnSpPr>
          <p:nvPr/>
        </p:nvCxnSpPr>
        <p:spPr>
          <a:xfrm>
            <a:off x="1346284" y="2636535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ישר 465">
            <a:extLst>
              <a:ext uri="{FF2B5EF4-FFF2-40B4-BE49-F238E27FC236}">
                <a16:creationId xmlns:a16="http://schemas.microsoft.com/office/drawing/2014/main" id="{F97E93A0-7E11-434D-ADAE-83B2A8917215}"/>
              </a:ext>
            </a:extLst>
          </p:cNvPr>
          <p:cNvCxnSpPr>
            <a:cxnSpLocks/>
          </p:cNvCxnSpPr>
          <p:nvPr/>
        </p:nvCxnSpPr>
        <p:spPr>
          <a:xfrm flipV="1">
            <a:off x="1347439" y="2780162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443">
            <a:extLst>
              <a:ext uri="{FF2B5EF4-FFF2-40B4-BE49-F238E27FC236}">
                <a16:creationId xmlns:a16="http://schemas.microsoft.com/office/drawing/2014/main" id="{6801EF97-B764-40E2-A4D5-C92C65CD2463}"/>
              </a:ext>
            </a:extLst>
          </p:cNvPr>
          <p:cNvCxnSpPr>
            <a:cxnSpLocks/>
          </p:cNvCxnSpPr>
          <p:nvPr/>
        </p:nvCxnSpPr>
        <p:spPr>
          <a:xfrm rot="16200000">
            <a:off x="1346423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443">
            <a:extLst>
              <a:ext uri="{FF2B5EF4-FFF2-40B4-BE49-F238E27FC236}">
                <a16:creationId xmlns:a16="http://schemas.microsoft.com/office/drawing/2014/main" id="{0D07C24F-FA01-4D00-8BC0-CB40D06682C4}"/>
              </a:ext>
            </a:extLst>
          </p:cNvPr>
          <p:cNvCxnSpPr>
            <a:cxnSpLocks/>
          </p:cNvCxnSpPr>
          <p:nvPr/>
        </p:nvCxnSpPr>
        <p:spPr>
          <a:xfrm rot="16200000">
            <a:off x="4156254" y="27079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443">
            <a:extLst>
              <a:ext uri="{FF2B5EF4-FFF2-40B4-BE49-F238E27FC236}">
                <a16:creationId xmlns:a16="http://schemas.microsoft.com/office/drawing/2014/main" id="{34DB19FB-9D89-480D-9DED-5D5F4C6F3DB7}"/>
              </a:ext>
            </a:extLst>
          </p:cNvPr>
          <p:cNvCxnSpPr>
            <a:cxnSpLocks/>
          </p:cNvCxnSpPr>
          <p:nvPr/>
        </p:nvCxnSpPr>
        <p:spPr>
          <a:xfrm rot="16200000">
            <a:off x="5094470" y="270763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443">
            <a:extLst>
              <a:ext uri="{FF2B5EF4-FFF2-40B4-BE49-F238E27FC236}">
                <a16:creationId xmlns:a16="http://schemas.microsoft.com/office/drawing/2014/main" id="{7CA32968-E876-47E5-9D74-0E33722CA9F9}"/>
              </a:ext>
            </a:extLst>
          </p:cNvPr>
          <p:cNvCxnSpPr>
            <a:cxnSpLocks/>
          </p:cNvCxnSpPr>
          <p:nvPr/>
        </p:nvCxnSpPr>
        <p:spPr>
          <a:xfrm rot="16200000">
            <a:off x="603030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443">
            <a:extLst>
              <a:ext uri="{FF2B5EF4-FFF2-40B4-BE49-F238E27FC236}">
                <a16:creationId xmlns:a16="http://schemas.microsoft.com/office/drawing/2014/main" id="{60DDD657-C6CC-4D81-B481-29CB497E79F8}"/>
              </a:ext>
            </a:extLst>
          </p:cNvPr>
          <p:cNvCxnSpPr>
            <a:cxnSpLocks/>
          </p:cNvCxnSpPr>
          <p:nvPr/>
        </p:nvCxnSpPr>
        <p:spPr>
          <a:xfrm rot="16200000">
            <a:off x="6032671" y="270763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ישר 443">
            <a:extLst>
              <a:ext uri="{FF2B5EF4-FFF2-40B4-BE49-F238E27FC236}">
                <a16:creationId xmlns:a16="http://schemas.microsoft.com/office/drawing/2014/main" id="{40B42DB5-5BC1-4444-84BE-9112B9B2D6E6}"/>
              </a:ext>
            </a:extLst>
          </p:cNvPr>
          <p:cNvCxnSpPr>
            <a:cxnSpLocks/>
          </p:cNvCxnSpPr>
          <p:nvPr/>
        </p:nvCxnSpPr>
        <p:spPr>
          <a:xfrm rot="16200000">
            <a:off x="6027973" y="270762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ישר 443">
            <a:extLst>
              <a:ext uri="{FF2B5EF4-FFF2-40B4-BE49-F238E27FC236}">
                <a16:creationId xmlns:a16="http://schemas.microsoft.com/office/drawing/2014/main" id="{001A377A-C3FA-40F0-8A11-4DEAB6697AA6}"/>
              </a:ext>
            </a:extLst>
          </p:cNvPr>
          <p:cNvCxnSpPr>
            <a:cxnSpLocks/>
          </p:cNvCxnSpPr>
          <p:nvPr/>
        </p:nvCxnSpPr>
        <p:spPr>
          <a:xfrm rot="16200000">
            <a:off x="696468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ישר 443">
            <a:extLst>
              <a:ext uri="{FF2B5EF4-FFF2-40B4-BE49-F238E27FC236}">
                <a16:creationId xmlns:a16="http://schemas.microsoft.com/office/drawing/2014/main" id="{CD3A1FE3-74AC-4BDD-972E-C0ADC69D59A8}"/>
              </a:ext>
            </a:extLst>
          </p:cNvPr>
          <p:cNvCxnSpPr>
            <a:cxnSpLocks/>
          </p:cNvCxnSpPr>
          <p:nvPr/>
        </p:nvCxnSpPr>
        <p:spPr>
          <a:xfrm rot="16200000">
            <a:off x="7900517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ישר 443">
            <a:extLst>
              <a:ext uri="{FF2B5EF4-FFF2-40B4-BE49-F238E27FC236}">
                <a16:creationId xmlns:a16="http://schemas.microsoft.com/office/drawing/2014/main" id="{852B1667-9200-4C87-8945-37619FE01E1B}"/>
              </a:ext>
            </a:extLst>
          </p:cNvPr>
          <p:cNvCxnSpPr>
            <a:cxnSpLocks/>
          </p:cNvCxnSpPr>
          <p:nvPr/>
        </p:nvCxnSpPr>
        <p:spPr>
          <a:xfrm rot="16200000">
            <a:off x="8836348" y="270524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ישר 443">
            <a:extLst>
              <a:ext uri="{FF2B5EF4-FFF2-40B4-BE49-F238E27FC236}">
                <a16:creationId xmlns:a16="http://schemas.microsoft.com/office/drawing/2014/main" id="{E8721AC8-2D8C-408B-A57C-43E480F2B7D7}"/>
              </a:ext>
            </a:extLst>
          </p:cNvPr>
          <p:cNvCxnSpPr>
            <a:cxnSpLocks/>
          </p:cNvCxnSpPr>
          <p:nvPr/>
        </p:nvCxnSpPr>
        <p:spPr>
          <a:xfrm rot="16200000">
            <a:off x="9772180" y="270524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ישר 443">
            <a:extLst>
              <a:ext uri="{FF2B5EF4-FFF2-40B4-BE49-F238E27FC236}">
                <a16:creationId xmlns:a16="http://schemas.microsoft.com/office/drawing/2014/main" id="{748B9EEE-3AA8-4061-8E21-A91B0F46304A}"/>
              </a:ext>
            </a:extLst>
          </p:cNvPr>
          <p:cNvCxnSpPr>
            <a:cxnSpLocks/>
          </p:cNvCxnSpPr>
          <p:nvPr/>
        </p:nvCxnSpPr>
        <p:spPr>
          <a:xfrm rot="16200000">
            <a:off x="10708010" y="270760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ישר 443">
            <a:extLst>
              <a:ext uri="{FF2B5EF4-FFF2-40B4-BE49-F238E27FC236}">
                <a16:creationId xmlns:a16="http://schemas.microsoft.com/office/drawing/2014/main" id="{BB105862-F5EB-4172-8FE7-3186C9093C04}"/>
              </a:ext>
            </a:extLst>
          </p:cNvPr>
          <p:cNvCxnSpPr>
            <a:cxnSpLocks/>
          </p:cNvCxnSpPr>
          <p:nvPr/>
        </p:nvCxnSpPr>
        <p:spPr>
          <a:xfrm rot="16200000">
            <a:off x="11646224" y="270762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תיבת טקסט 468">
            <a:extLst>
              <a:ext uri="{FF2B5EF4-FFF2-40B4-BE49-F238E27FC236}">
                <a16:creationId xmlns:a16="http://schemas.microsoft.com/office/drawing/2014/main" id="{193ED005-598F-4258-B4E9-773219E3B43D}"/>
              </a:ext>
            </a:extLst>
          </p:cNvPr>
          <p:cNvSpPr txBox="1"/>
          <p:nvPr/>
        </p:nvSpPr>
        <p:spPr>
          <a:xfrm>
            <a:off x="3519000" y="259787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175" name="תיבת טקסט 468">
            <a:extLst>
              <a:ext uri="{FF2B5EF4-FFF2-40B4-BE49-F238E27FC236}">
                <a16:creationId xmlns:a16="http://schemas.microsoft.com/office/drawing/2014/main" id="{713CE97F-44E6-49D8-A1E9-04C144E2FF0E}"/>
              </a:ext>
            </a:extLst>
          </p:cNvPr>
          <p:cNvSpPr txBox="1"/>
          <p:nvPr/>
        </p:nvSpPr>
        <p:spPr>
          <a:xfrm>
            <a:off x="7309331" y="259787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C6D5B01-DB95-42F0-8BB5-CAE903DC2D82}"/>
              </a:ext>
            </a:extLst>
          </p:cNvPr>
          <p:cNvSpPr txBox="1"/>
          <p:nvPr/>
        </p:nvSpPr>
        <p:spPr>
          <a:xfrm>
            <a:off x="132960" y="2564010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configBitTime1</a:t>
            </a:r>
          </a:p>
        </p:txBody>
      </p:sp>
      <p:sp>
        <p:nvSpPr>
          <p:cNvPr id="177" name="תיבת טקסט 468">
            <a:extLst>
              <a:ext uri="{FF2B5EF4-FFF2-40B4-BE49-F238E27FC236}">
                <a16:creationId xmlns:a16="http://schemas.microsoft.com/office/drawing/2014/main" id="{6A4970E6-23A7-4F07-83E6-1BB052BBF693}"/>
              </a:ext>
            </a:extLst>
          </p:cNvPr>
          <p:cNvSpPr txBox="1"/>
          <p:nvPr/>
        </p:nvSpPr>
        <p:spPr>
          <a:xfrm>
            <a:off x="4457888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178" name="תיבת טקסט 468">
            <a:extLst>
              <a:ext uri="{FF2B5EF4-FFF2-40B4-BE49-F238E27FC236}">
                <a16:creationId xmlns:a16="http://schemas.microsoft.com/office/drawing/2014/main" id="{0CB9815A-E4BB-47BF-A7C4-762AF7CE6892}"/>
              </a:ext>
            </a:extLst>
          </p:cNvPr>
          <p:cNvSpPr txBox="1"/>
          <p:nvPr/>
        </p:nvSpPr>
        <p:spPr>
          <a:xfrm>
            <a:off x="5400442" y="2601662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179" name="תיבת טקסט 468">
            <a:extLst>
              <a:ext uri="{FF2B5EF4-FFF2-40B4-BE49-F238E27FC236}">
                <a16:creationId xmlns:a16="http://schemas.microsoft.com/office/drawing/2014/main" id="{B4DBD118-4B61-4940-B534-7B6D5D22D7CD}"/>
              </a:ext>
            </a:extLst>
          </p:cNvPr>
          <p:cNvSpPr txBox="1"/>
          <p:nvPr/>
        </p:nvSpPr>
        <p:spPr>
          <a:xfrm>
            <a:off x="6353163" y="2606766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Time3</a:t>
            </a:r>
            <a:endParaRPr lang="he-IL" sz="800" dirty="0"/>
          </a:p>
        </p:txBody>
      </p:sp>
      <p:sp>
        <p:nvSpPr>
          <p:cNvPr id="181" name="תיבת טקסט 468">
            <a:extLst>
              <a:ext uri="{FF2B5EF4-FFF2-40B4-BE49-F238E27FC236}">
                <a16:creationId xmlns:a16="http://schemas.microsoft.com/office/drawing/2014/main" id="{BB896296-8109-41F7-840D-86E74F194B59}"/>
              </a:ext>
            </a:extLst>
          </p:cNvPr>
          <p:cNvSpPr txBox="1"/>
          <p:nvPr/>
        </p:nvSpPr>
        <p:spPr>
          <a:xfrm>
            <a:off x="8288023" y="260166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2" name="תיבת טקסט 468">
            <a:extLst>
              <a:ext uri="{FF2B5EF4-FFF2-40B4-BE49-F238E27FC236}">
                <a16:creationId xmlns:a16="http://schemas.microsoft.com/office/drawing/2014/main" id="{72B7849C-D84F-4546-B2EC-79F218C59E35}"/>
              </a:ext>
            </a:extLst>
          </p:cNvPr>
          <p:cNvSpPr txBox="1"/>
          <p:nvPr/>
        </p:nvSpPr>
        <p:spPr>
          <a:xfrm>
            <a:off x="9223853" y="260676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3" name="תיבת טקסט 468">
            <a:extLst>
              <a:ext uri="{FF2B5EF4-FFF2-40B4-BE49-F238E27FC236}">
                <a16:creationId xmlns:a16="http://schemas.microsoft.com/office/drawing/2014/main" id="{BA3D2479-4AB3-4CF0-A5EC-CC0B744C2E29}"/>
              </a:ext>
            </a:extLst>
          </p:cNvPr>
          <p:cNvSpPr txBox="1"/>
          <p:nvPr/>
        </p:nvSpPr>
        <p:spPr>
          <a:xfrm>
            <a:off x="10161898" y="26168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184" name="תיבת טקסט 468">
            <a:extLst>
              <a:ext uri="{FF2B5EF4-FFF2-40B4-BE49-F238E27FC236}">
                <a16:creationId xmlns:a16="http://schemas.microsoft.com/office/drawing/2014/main" id="{29320A89-BA3D-4FA6-A237-A6EB5B1E6E9C}"/>
              </a:ext>
            </a:extLst>
          </p:cNvPr>
          <p:cNvSpPr txBox="1"/>
          <p:nvPr/>
        </p:nvSpPr>
        <p:spPr>
          <a:xfrm>
            <a:off x="11115560" y="260977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185" name="מחבר ישר 443">
            <a:extLst>
              <a:ext uri="{FF2B5EF4-FFF2-40B4-BE49-F238E27FC236}">
                <a16:creationId xmlns:a16="http://schemas.microsoft.com/office/drawing/2014/main" id="{FF84BA39-1AB4-44DC-8556-91CB844B2AE2}"/>
              </a:ext>
            </a:extLst>
          </p:cNvPr>
          <p:cNvCxnSpPr>
            <a:cxnSpLocks/>
          </p:cNvCxnSpPr>
          <p:nvPr/>
        </p:nvCxnSpPr>
        <p:spPr>
          <a:xfrm rot="16200000">
            <a:off x="2284642" y="270797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465">
            <a:extLst>
              <a:ext uri="{FF2B5EF4-FFF2-40B4-BE49-F238E27FC236}">
                <a16:creationId xmlns:a16="http://schemas.microsoft.com/office/drawing/2014/main" id="{B168FF08-8422-446B-8AE9-D3DBFEEED217}"/>
              </a:ext>
            </a:extLst>
          </p:cNvPr>
          <p:cNvCxnSpPr>
            <a:cxnSpLocks/>
          </p:cNvCxnSpPr>
          <p:nvPr/>
        </p:nvCxnSpPr>
        <p:spPr>
          <a:xfrm>
            <a:off x="1343082" y="3068566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465">
            <a:extLst>
              <a:ext uri="{FF2B5EF4-FFF2-40B4-BE49-F238E27FC236}">
                <a16:creationId xmlns:a16="http://schemas.microsoft.com/office/drawing/2014/main" id="{5AB0EFE5-46CA-4F1F-9897-13291205661F}"/>
              </a:ext>
            </a:extLst>
          </p:cNvPr>
          <p:cNvCxnSpPr>
            <a:cxnSpLocks/>
          </p:cNvCxnSpPr>
          <p:nvPr/>
        </p:nvCxnSpPr>
        <p:spPr>
          <a:xfrm flipV="1">
            <a:off x="1344237" y="3212193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443">
            <a:extLst>
              <a:ext uri="{FF2B5EF4-FFF2-40B4-BE49-F238E27FC236}">
                <a16:creationId xmlns:a16="http://schemas.microsoft.com/office/drawing/2014/main" id="{58477365-F5AC-4700-B670-5F04BE024815}"/>
              </a:ext>
            </a:extLst>
          </p:cNvPr>
          <p:cNvCxnSpPr>
            <a:cxnSpLocks/>
          </p:cNvCxnSpPr>
          <p:nvPr/>
        </p:nvCxnSpPr>
        <p:spPr>
          <a:xfrm rot="16200000">
            <a:off x="1343221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443">
            <a:extLst>
              <a:ext uri="{FF2B5EF4-FFF2-40B4-BE49-F238E27FC236}">
                <a16:creationId xmlns:a16="http://schemas.microsoft.com/office/drawing/2014/main" id="{14B1326C-C7A7-4B38-AACC-C2CE20059A58}"/>
              </a:ext>
            </a:extLst>
          </p:cNvPr>
          <p:cNvCxnSpPr>
            <a:cxnSpLocks/>
          </p:cNvCxnSpPr>
          <p:nvPr/>
        </p:nvCxnSpPr>
        <p:spPr>
          <a:xfrm rot="16200000">
            <a:off x="5086515" y="31400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443">
            <a:extLst>
              <a:ext uri="{FF2B5EF4-FFF2-40B4-BE49-F238E27FC236}">
                <a16:creationId xmlns:a16="http://schemas.microsoft.com/office/drawing/2014/main" id="{D58D6734-FDAF-43A4-9406-BCF6E0F16A46}"/>
              </a:ext>
            </a:extLst>
          </p:cNvPr>
          <p:cNvCxnSpPr>
            <a:cxnSpLocks/>
          </p:cNvCxnSpPr>
          <p:nvPr/>
        </p:nvCxnSpPr>
        <p:spPr>
          <a:xfrm rot="16200000">
            <a:off x="6024731" y="313966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443">
            <a:extLst>
              <a:ext uri="{FF2B5EF4-FFF2-40B4-BE49-F238E27FC236}">
                <a16:creationId xmlns:a16="http://schemas.microsoft.com/office/drawing/2014/main" id="{01E42CF2-6F04-4CA8-B405-BB1E77F23F9B}"/>
              </a:ext>
            </a:extLst>
          </p:cNvPr>
          <p:cNvCxnSpPr>
            <a:cxnSpLocks/>
          </p:cNvCxnSpPr>
          <p:nvPr/>
        </p:nvCxnSpPr>
        <p:spPr>
          <a:xfrm rot="16200000">
            <a:off x="4150677" y="313966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מחבר ישר 443">
            <a:extLst>
              <a:ext uri="{FF2B5EF4-FFF2-40B4-BE49-F238E27FC236}">
                <a16:creationId xmlns:a16="http://schemas.microsoft.com/office/drawing/2014/main" id="{19EFBC8B-CA64-43CD-A410-26967240404D}"/>
              </a:ext>
            </a:extLst>
          </p:cNvPr>
          <p:cNvCxnSpPr>
            <a:cxnSpLocks/>
          </p:cNvCxnSpPr>
          <p:nvPr/>
        </p:nvCxnSpPr>
        <p:spPr>
          <a:xfrm rot="16200000">
            <a:off x="696148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ישר 443">
            <a:extLst>
              <a:ext uri="{FF2B5EF4-FFF2-40B4-BE49-F238E27FC236}">
                <a16:creationId xmlns:a16="http://schemas.microsoft.com/office/drawing/2014/main" id="{80AC2716-E798-4740-901E-C712DB9AABC8}"/>
              </a:ext>
            </a:extLst>
          </p:cNvPr>
          <p:cNvCxnSpPr>
            <a:cxnSpLocks/>
          </p:cNvCxnSpPr>
          <p:nvPr/>
        </p:nvCxnSpPr>
        <p:spPr>
          <a:xfrm rot="16200000">
            <a:off x="7897315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ישר 443">
            <a:extLst>
              <a:ext uri="{FF2B5EF4-FFF2-40B4-BE49-F238E27FC236}">
                <a16:creationId xmlns:a16="http://schemas.microsoft.com/office/drawing/2014/main" id="{380870D5-5A8E-49DE-B1FF-1D8C358773A8}"/>
              </a:ext>
            </a:extLst>
          </p:cNvPr>
          <p:cNvCxnSpPr>
            <a:cxnSpLocks/>
          </p:cNvCxnSpPr>
          <p:nvPr/>
        </p:nvCxnSpPr>
        <p:spPr>
          <a:xfrm rot="16200000">
            <a:off x="8833146" y="313727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מחבר ישר 443">
            <a:extLst>
              <a:ext uri="{FF2B5EF4-FFF2-40B4-BE49-F238E27FC236}">
                <a16:creationId xmlns:a16="http://schemas.microsoft.com/office/drawing/2014/main" id="{1B06BCD2-7788-4547-9BDA-7A8BE35F559D}"/>
              </a:ext>
            </a:extLst>
          </p:cNvPr>
          <p:cNvCxnSpPr>
            <a:cxnSpLocks/>
          </p:cNvCxnSpPr>
          <p:nvPr/>
        </p:nvCxnSpPr>
        <p:spPr>
          <a:xfrm rot="16200000">
            <a:off x="9768978" y="313727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443">
            <a:extLst>
              <a:ext uri="{FF2B5EF4-FFF2-40B4-BE49-F238E27FC236}">
                <a16:creationId xmlns:a16="http://schemas.microsoft.com/office/drawing/2014/main" id="{739EC18E-269B-4512-8913-DD77B6FCD1E5}"/>
              </a:ext>
            </a:extLst>
          </p:cNvPr>
          <p:cNvCxnSpPr>
            <a:cxnSpLocks/>
          </p:cNvCxnSpPr>
          <p:nvPr/>
        </p:nvCxnSpPr>
        <p:spPr>
          <a:xfrm rot="16200000">
            <a:off x="10704808" y="313963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מחבר ישר 443">
            <a:extLst>
              <a:ext uri="{FF2B5EF4-FFF2-40B4-BE49-F238E27FC236}">
                <a16:creationId xmlns:a16="http://schemas.microsoft.com/office/drawing/2014/main" id="{F005FE5F-E106-464D-AB6C-C877F4EE9EFA}"/>
              </a:ext>
            </a:extLst>
          </p:cNvPr>
          <p:cNvCxnSpPr>
            <a:cxnSpLocks/>
          </p:cNvCxnSpPr>
          <p:nvPr/>
        </p:nvCxnSpPr>
        <p:spPr>
          <a:xfrm rot="16200000">
            <a:off x="11643022" y="31396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תיבת טקסט 468">
            <a:extLst>
              <a:ext uri="{FF2B5EF4-FFF2-40B4-BE49-F238E27FC236}">
                <a16:creationId xmlns:a16="http://schemas.microsoft.com/office/drawing/2014/main" id="{A0A4C726-2116-422B-B138-C1834610DA92}"/>
              </a:ext>
            </a:extLst>
          </p:cNvPr>
          <p:cNvSpPr txBox="1"/>
          <p:nvPr/>
        </p:nvSpPr>
        <p:spPr>
          <a:xfrm>
            <a:off x="4449261" y="3029904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cxnSp>
        <p:nvCxnSpPr>
          <p:cNvPr id="202" name="מחבר ישר 443">
            <a:extLst>
              <a:ext uri="{FF2B5EF4-FFF2-40B4-BE49-F238E27FC236}">
                <a16:creationId xmlns:a16="http://schemas.microsoft.com/office/drawing/2014/main" id="{2AD98C55-DFB1-46C6-80A2-119FC29D412C}"/>
              </a:ext>
            </a:extLst>
          </p:cNvPr>
          <p:cNvCxnSpPr>
            <a:cxnSpLocks/>
          </p:cNvCxnSpPr>
          <p:nvPr/>
        </p:nvCxnSpPr>
        <p:spPr>
          <a:xfrm rot="16200000">
            <a:off x="3210423" y="270864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תיבת טקסט 468">
            <a:extLst>
              <a:ext uri="{FF2B5EF4-FFF2-40B4-BE49-F238E27FC236}">
                <a16:creationId xmlns:a16="http://schemas.microsoft.com/office/drawing/2014/main" id="{670E4555-93C6-473A-A029-22F029D77650}"/>
              </a:ext>
            </a:extLst>
          </p:cNvPr>
          <p:cNvSpPr txBox="1"/>
          <p:nvPr/>
        </p:nvSpPr>
        <p:spPr>
          <a:xfrm>
            <a:off x="7306129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9176BA0-3D3A-4566-B2D0-46D584233395}"/>
              </a:ext>
            </a:extLst>
          </p:cNvPr>
          <p:cNvSpPr txBox="1"/>
          <p:nvPr/>
        </p:nvSpPr>
        <p:spPr>
          <a:xfrm>
            <a:off x="129758" y="2996041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configBitTime2</a:t>
            </a:r>
          </a:p>
        </p:txBody>
      </p:sp>
      <p:sp>
        <p:nvSpPr>
          <p:cNvPr id="205" name="תיבת טקסט 468">
            <a:extLst>
              <a:ext uri="{FF2B5EF4-FFF2-40B4-BE49-F238E27FC236}">
                <a16:creationId xmlns:a16="http://schemas.microsoft.com/office/drawing/2014/main" id="{C6C4D29A-321D-4156-9DC4-EC6B60200585}"/>
              </a:ext>
            </a:extLst>
          </p:cNvPr>
          <p:cNvSpPr txBox="1"/>
          <p:nvPr/>
        </p:nvSpPr>
        <p:spPr>
          <a:xfrm>
            <a:off x="5388149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06" name="תיבת טקסט 468">
            <a:extLst>
              <a:ext uri="{FF2B5EF4-FFF2-40B4-BE49-F238E27FC236}">
                <a16:creationId xmlns:a16="http://schemas.microsoft.com/office/drawing/2014/main" id="{8E26C6C7-7AFC-4E20-8C7D-C40CBFAB335B}"/>
              </a:ext>
            </a:extLst>
          </p:cNvPr>
          <p:cNvSpPr txBox="1"/>
          <p:nvPr/>
        </p:nvSpPr>
        <p:spPr>
          <a:xfrm>
            <a:off x="6330703" y="3033693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Time2</a:t>
            </a:r>
            <a:endParaRPr lang="he-IL" sz="800" dirty="0"/>
          </a:p>
        </p:txBody>
      </p:sp>
      <p:sp>
        <p:nvSpPr>
          <p:cNvPr id="209" name="תיבת טקסט 468">
            <a:extLst>
              <a:ext uri="{FF2B5EF4-FFF2-40B4-BE49-F238E27FC236}">
                <a16:creationId xmlns:a16="http://schemas.microsoft.com/office/drawing/2014/main" id="{B078B50A-153A-4E37-81B2-CD9043811FAE}"/>
              </a:ext>
            </a:extLst>
          </p:cNvPr>
          <p:cNvSpPr txBox="1"/>
          <p:nvPr/>
        </p:nvSpPr>
        <p:spPr>
          <a:xfrm>
            <a:off x="8284821" y="3033693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0" name="תיבת טקסט 468">
            <a:extLst>
              <a:ext uri="{FF2B5EF4-FFF2-40B4-BE49-F238E27FC236}">
                <a16:creationId xmlns:a16="http://schemas.microsoft.com/office/drawing/2014/main" id="{43B6FCC3-C436-461F-8619-7AD5745C689E}"/>
              </a:ext>
            </a:extLst>
          </p:cNvPr>
          <p:cNvSpPr txBox="1"/>
          <p:nvPr/>
        </p:nvSpPr>
        <p:spPr>
          <a:xfrm>
            <a:off x="9220651" y="303879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1" name="תיבת טקסט 468">
            <a:extLst>
              <a:ext uri="{FF2B5EF4-FFF2-40B4-BE49-F238E27FC236}">
                <a16:creationId xmlns:a16="http://schemas.microsoft.com/office/drawing/2014/main" id="{BDE490D0-55BB-49C8-9BB3-8CC71461BF4E}"/>
              </a:ext>
            </a:extLst>
          </p:cNvPr>
          <p:cNvSpPr txBox="1"/>
          <p:nvPr/>
        </p:nvSpPr>
        <p:spPr>
          <a:xfrm>
            <a:off x="10158696" y="304888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12" name="תיבת טקסט 468">
            <a:extLst>
              <a:ext uri="{FF2B5EF4-FFF2-40B4-BE49-F238E27FC236}">
                <a16:creationId xmlns:a16="http://schemas.microsoft.com/office/drawing/2014/main" id="{56A02FD5-B9D8-4166-831E-2C4DA1C5AC2D}"/>
              </a:ext>
            </a:extLst>
          </p:cNvPr>
          <p:cNvSpPr txBox="1"/>
          <p:nvPr/>
        </p:nvSpPr>
        <p:spPr>
          <a:xfrm>
            <a:off x="11112358" y="304181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13" name="מחבר ישר 443">
            <a:extLst>
              <a:ext uri="{FF2B5EF4-FFF2-40B4-BE49-F238E27FC236}">
                <a16:creationId xmlns:a16="http://schemas.microsoft.com/office/drawing/2014/main" id="{ACDE8D78-FF2D-45C9-AB79-35C9B2E6DE4F}"/>
              </a:ext>
            </a:extLst>
          </p:cNvPr>
          <p:cNvCxnSpPr>
            <a:cxnSpLocks/>
          </p:cNvCxnSpPr>
          <p:nvPr/>
        </p:nvCxnSpPr>
        <p:spPr>
          <a:xfrm rot="16200000">
            <a:off x="2281440" y="314000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מחבר ישר 465">
            <a:extLst>
              <a:ext uri="{FF2B5EF4-FFF2-40B4-BE49-F238E27FC236}">
                <a16:creationId xmlns:a16="http://schemas.microsoft.com/office/drawing/2014/main" id="{6580BE82-4D66-4A16-A3C9-BBA55F6497A8}"/>
              </a:ext>
            </a:extLst>
          </p:cNvPr>
          <p:cNvCxnSpPr>
            <a:cxnSpLocks/>
          </p:cNvCxnSpPr>
          <p:nvPr/>
        </p:nvCxnSpPr>
        <p:spPr>
          <a:xfrm>
            <a:off x="1347435" y="3499640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מחבר ישר 465">
            <a:extLst>
              <a:ext uri="{FF2B5EF4-FFF2-40B4-BE49-F238E27FC236}">
                <a16:creationId xmlns:a16="http://schemas.microsoft.com/office/drawing/2014/main" id="{BB30638D-326D-489D-9D65-42482CA1548D}"/>
              </a:ext>
            </a:extLst>
          </p:cNvPr>
          <p:cNvCxnSpPr>
            <a:cxnSpLocks/>
          </p:cNvCxnSpPr>
          <p:nvPr/>
        </p:nvCxnSpPr>
        <p:spPr>
          <a:xfrm flipV="1">
            <a:off x="1348590" y="3643267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מחבר ישר 443">
            <a:extLst>
              <a:ext uri="{FF2B5EF4-FFF2-40B4-BE49-F238E27FC236}">
                <a16:creationId xmlns:a16="http://schemas.microsoft.com/office/drawing/2014/main" id="{C4C730DB-ABE0-4068-A65A-3AC2FB3B273B}"/>
              </a:ext>
            </a:extLst>
          </p:cNvPr>
          <p:cNvCxnSpPr>
            <a:cxnSpLocks/>
          </p:cNvCxnSpPr>
          <p:nvPr/>
        </p:nvCxnSpPr>
        <p:spPr>
          <a:xfrm rot="16200000">
            <a:off x="1347574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מחבר ישר 443">
            <a:extLst>
              <a:ext uri="{FF2B5EF4-FFF2-40B4-BE49-F238E27FC236}">
                <a16:creationId xmlns:a16="http://schemas.microsoft.com/office/drawing/2014/main" id="{27E6E1C5-8A71-4A4F-988A-9B7AB1E38BAF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357107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מחבר ישר 443">
            <a:extLst>
              <a:ext uri="{FF2B5EF4-FFF2-40B4-BE49-F238E27FC236}">
                <a16:creationId xmlns:a16="http://schemas.microsoft.com/office/drawing/2014/main" id="{AEB2CC15-DAC8-4722-92CC-F75DE20C2475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357073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מחבר ישר 443">
            <a:extLst>
              <a:ext uri="{FF2B5EF4-FFF2-40B4-BE49-F238E27FC236}">
                <a16:creationId xmlns:a16="http://schemas.microsoft.com/office/drawing/2014/main" id="{901B3FF1-192F-4DBE-B446-E1DA24D61D1C}"/>
              </a:ext>
            </a:extLst>
          </p:cNvPr>
          <p:cNvCxnSpPr>
            <a:cxnSpLocks/>
          </p:cNvCxnSpPr>
          <p:nvPr/>
        </p:nvCxnSpPr>
        <p:spPr>
          <a:xfrm rot="16200000">
            <a:off x="4152649" y="357073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443">
            <a:extLst>
              <a:ext uri="{FF2B5EF4-FFF2-40B4-BE49-F238E27FC236}">
                <a16:creationId xmlns:a16="http://schemas.microsoft.com/office/drawing/2014/main" id="{B08E0042-DB92-4F78-8121-CE5E398B48F3}"/>
              </a:ext>
            </a:extLst>
          </p:cNvPr>
          <p:cNvCxnSpPr>
            <a:cxnSpLocks/>
          </p:cNvCxnSpPr>
          <p:nvPr/>
        </p:nvCxnSpPr>
        <p:spPr>
          <a:xfrm rot="16200000">
            <a:off x="696583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מחבר ישר 443">
            <a:extLst>
              <a:ext uri="{FF2B5EF4-FFF2-40B4-BE49-F238E27FC236}">
                <a16:creationId xmlns:a16="http://schemas.microsoft.com/office/drawing/2014/main" id="{3DC2405C-FA36-4145-AB97-8E5C1AE668DB}"/>
              </a:ext>
            </a:extLst>
          </p:cNvPr>
          <p:cNvCxnSpPr>
            <a:cxnSpLocks/>
          </p:cNvCxnSpPr>
          <p:nvPr/>
        </p:nvCxnSpPr>
        <p:spPr>
          <a:xfrm rot="16200000">
            <a:off x="7901668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מחבר ישר 443">
            <a:extLst>
              <a:ext uri="{FF2B5EF4-FFF2-40B4-BE49-F238E27FC236}">
                <a16:creationId xmlns:a16="http://schemas.microsoft.com/office/drawing/2014/main" id="{1E39BC3B-4D28-4987-82F2-EFA94BC1A9C9}"/>
              </a:ext>
            </a:extLst>
          </p:cNvPr>
          <p:cNvCxnSpPr>
            <a:cxnSpLocks/>
          </p:cNvCxnSpPr>
          <p:nvPr/>
        </p:nvCxnSpPr>
        <p:spPr>
          <a:xfrm rot="16200000">
            <a:off x="8837499" y="356834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מחבר ישר 443">
            <a:extLst>
              <a:ext uri="{FF2B5EF4-FFF2-40B4-BE49-F238E27FC236}">
                <a16:creationId xmlns:a16="http://schemas.microsoft.com/office/drawing/2014/main" id="{089E5C4E-78A5-4484-B491-91072DB5B810}"/>
              </a:ext>
            </a:extLst>
          </p:cNvPr>
          <p:cNvCxnSpPr>
            <a:cxnSpLocks/>
          </p:cNvCxnSpPr>
          <p:nvPr/>
        </p:nvCxnSpPr>
        <p:spPr>
          <a:xfrm rot="16200000">
            <a:off x="9773331" y="356834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מחבר ישר 443">
            <a:extLst>
              <a:ext uri="{FF2B5EF4-FFF2-40B4-BE49-F238E27FC236}">
                <a16:creationId xmlns:a16="http://schemas.microsoft.com/office/drawing/2014/main" id="{47402302-6B8A-444B-B1E0-0D0D14AB5504}"/>
              </a:ext>
            </a:extLst>
          </p:cNvPr>
          <p:cNvCxnSpPr>
            <a:cxnSpLocks/>
          </p:cNvCxnSpPr>
          <p:nvPr/>
        </p:nvCxnSpPr>
        <p:spPr>
          <a:xfrm rot="16200000">
            <a:off x="10709161" y="357071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מחבר ישר 443">
            <a:extLst>
              <a:ext uri="{FF2B5EF4-FFF2-40B4-BE49-F238E27FC236}">
                <a16:creationId xmlns:a16="http://schemas.microsoft.com/office/drawing/2014/main" id="{6A700453-AE77-46E6-98F0-D26B5B040809}"/>
              </a:ext>
            </a:extLst>
          </p:cNvPr>
          <p:cNvCxnSpPr>
            <a:cxnSpLocks/>
          </p:cNvCxnSpPr>
          <p:nvPr/>
        </p:nvCxnSpPr>
        <p:spPr>
          <a:xfrm rot="16200000">
            <a:off x="11647375" y="35707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תיבת טקסט 468">
            <a:extLst>
              <a:ext uri="{FF2B5EF4-FFF2-40B4-BE49-F238E27FC236}">
                <a16:creationId xmlns:a16="http://schemas.microsoft.com/office/drawing/2014/main" id="{D8A9660D-1B5F-4830-8003-1A94396B6F23}"/>
              </a:ext>
            </a:extLst>
          </p:cNvPr>
          <p:cNvSpPr txBox="1"/>
          <p:nvPr/>
        </p:nvSpPr>
        <p:spPr>
          <a:xfrm>
            <a:off x="5391831" y="3460978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Time0</a:t>
            </a:r>
            <a:endParaRPr lang="he-IL" sz="800" dirty="0"/>
          </a:p>
        </p:txBody>
      </p:sp>
      <p:sp>
        <p:nvSpPr>
          <p:cNvPr id="231" name="תיבת טקסט 468">
            <a:extLst>
              <a:ext uri="{FF2B5EF4-FFF2-40B4-BE49-F238E27FC236}">
                <a16:creationId xmlns:a16="http://schemas.microsoft.com/office/drawing/2014/main" id="{DFC7360E-9087-4A65-8A80-B2159EFADF56}"/>
              </a:ext>
            </a:extLst>
          </p:cNvPr>
          <p:cNvSpPr txBox="1"/>
          <p:nvPr/>
        </p:nvSpPr>
        <p:spPr>
          <a:xfrm>
            <a:off x="7310482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D85232-8157-4BE7-ADAE-B543657EDE10}"/>
              </a:ext>
            </a:extLst>
          </p:cNvPr>
          <p:cNvSpPr txBox="1"/>
          <p:nvPr/>
        </p:nvSpPr>
        <p:spPr>
          <a:xfrm>
            <a:off x="134111" y="3427115"/>
            <a:ext cx="112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configBitTime3</a:t>
            </a:r>
          </a:p>
        </p:txBody>
      </p:sp>
      <p:sp>
        <p:nvSpPr>
          <p:cNvPr id="233" name="תיבת טקסט 468">
            <a:extLst>
              <a:ext uri="{FF2B5EF4-FFF2-40B4-BE49-F238E27FC236}">
                <a16:creationId xmlns:a16="http://schemas.microsoft.com/office/drawing/2014/main" id="{9E10F36E-A6EC-4535-A271-E09BC747C415}"/>
              </a:ext>
            </a:extLst>
          </p:cNvPr>
          <p:cNvSpPr txBox="1"/>
          <p:nvPr/>
        </p:nvSpPr>
        <p:spPr>
          <a:xfrm>
            <a:off x="6330719" y="3464767"/>
            <a:ext cx="4427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Time1</a:t>
            </a:r>
            <a:endParaRPr lang="he-IL" sz="800" dirty="0"/>
          </a:p>
        </p:txBody>
      </p:sp>
      <p:sp>
        <p:nvSpPr>
          <p:cNvPr id="237" name="תיבת טקסט 468">
            <a:extLst>
              <a:ext uri="{FF2B5EF4-FFF2-40B4-BE49-F238E27FC236}">
                <a16:creationId xmlns:a16="http://schemas.microsoft.com/office/drawing/2014/main" id="{F335777F-755D-4F32-B238-3E8C2ECC1626}"/>
              </a:ext>
            </a:extLst>
          </p:cNvPr>
          <p:cNvSpPr txBox="1"/>
          <p:nvPr/>
        </p:nvSpPr>
        <p:spPr>
          <a:xfrm>
            <a:off x="8289174" y="346476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8" name="תיבת טקסט 468">
            <a:extLst>
              <a:ext uri="{FF2B5EF4-FFF2-40B4-BE49-F238E27FC236}">
                <a16:creationId xmlns:a16="http://schemas.microsoft.com/office/drawing/2014/main" id="{86CBAFE7-4DF7-4530-B6B9-CA62B1E07488}"/>
              </a:ext>
            </a:extLst>
          </p:cNvPr>
          <p:cNvSpPr txBox="1"/>
          <p:nvPr/>
        </p:nvSpPr>
        <p:spPr>
          <a:xfrm>
            <a:off x="9225004" y="346987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39" name="תיבת טקסט 468">
            <a:extLst>
              <a:ext uri="{FF2B5EF4-FFF2-40B4-BE49-F238E27FC236}">
                <a16:creationId xmlns:a16="http://schemas.microsoft.com/office/drawing/2014/main" id="{A299241D-3E3E-47E5-A64C-28AAD662C7DE}"/>
              </a:ext>
            </a:extLst>
          </p:cNvPr>
          <p:cNvSpPr txBox="1"/>
          <p:nvPr/>
        </p:nvSpPr>
        <p:spPr>
          <a:xfrm>
            <a:off x="10163049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0" name="תיבת טקסט 468">
            <a:extLst>
              <a:ext uri="{FF2B5EF4-FFF2-40B4-BE49-F238E27FC236}">
                <a16:creationId xmlns:a16="http://schemas.microsoft.com/office/drawing/2014/main" id="{B5692B7F-E264-4F67-8CA0-253468224A56}"/>
              </a:ext>
            </a:extLst>
          </p:cNvPr>
          <p:cNvSpPr txBox="1"/>
          <p:nvPr/>
        </p:nvSpPr>
        <p:spPr>
          <a:xfrm>
            <a:off x="11116711" y="347288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1" name="מחבר ישר 443">
            <a:extLst>
              <a:ext uri="{FF2B5EF4-FFF2-40B4-BE49-F238E27FC236}">
                <a16:creationId xmlns:a16="http://schemas.microsoft.com/office/drawing/2014/main" id="{2DB3CD11-4314-4942-9C69-9B0FE5C07F9C}"/>
              </a:ext>
            </a:extLst>
          </p:cNvPr>
          <p:cNvCxnSpPr>
            <a:cxnSpLocks/>
          </p:cNvCxnSpPr>
          <p:nvPr/>
        </p:nvCxnSpPr>
        <p:spPr>
          <a:xfrm rot="16200000">
            <a:off x="2285793" y="357107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תיבת טקסט 468">
            <a:extLst>
              <a:ext uri="{FF2B5EF4-FFF2-40B4-BE49-F238E27FC236}">
                <a16:creationId xmlns:a16="http://schemas.microsoft.com/office/drawing/2014/main" id="{00234C3F-6A4C-4B44-BA0D-693E463809DF}"/>
              </a:ext>
            </a:extLst>
          </p:cNvPr>
          <p:cNvSpPr txBox="1"/>
          <p:nvPr/>
        </p:nvSpPr>
        <p:spPr>
          <a:xfrm>
            <a:off x="1761422" y="2165201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3" name="תיבת טקסט 468">
            <a:extLst>
              <a:ext uri="{FF2B5EF4-FFF2-40B4-BE49-F238E27FC236}">
                <a16:creationId xmlns:a16="http://schemas.microsoft.com/office/drawing/2014/main" id="{24D46CCD-0008-45B8-80EB-D63F2291D240}"/>
              </a:ext>
            </a:extLst>
          </p:cNvPr>
          <p:cNvSpPr txBox="1"/>
          <p:nvPr/>
        </p:nvSpPr>
        <p:spPr>
          <a:xfrm>
            <a:off x="1765775" y="259627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4" name="תיבת טקסט 468">
            <a:extLst>
              <a:ext uri="{FF2B5EF4-FFF2-40B4-BE49-F238E27FC236}">
                <a16:creationId xmlns:a16="http://schemas.microsoft.com/office/drawing/2014/main" id="{F038B597-CD2C-4F5D-A469-BA06FB60AB53}"/>
              </a:ext>
            </a:extLst>
          </p:cNvPr>
          <p:cNvSpPr txBox="1"/>
          <p:nvPr/>
        </p:nvSpPr>
        <p:spPr>
          <a:xfrm>
            <a:off x="1762573" y="3028306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45" name="תיבת טקסט 468">
            <a:extLst>
              <a:ext uri="{FF2B5EF4-FFF2-40B4-BE49-F238E27FC236}">
                <a16:creationId xmlns:a16="http://schemas.microsoft.com/office/drawing/2014/main" id="{A09DF785-5136-4898-87F1-DA9480742096}"/>
              </a:ext>
            </a:extLst>
          </p:cNvPr>
          <p:cNvSpPr txBox="1"/>
          <p:nvPr/>
        </p:nvSpPr>
        <p:spPr>
          <a:xfrm>
            <a:off x="1766926" y="345938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46" name="מחבר ישר 443">
            <a:extLst>
              <a:ext uri="{FF2B5EF4-FFF2-40B4-BE49-F238E27FC236}">
                <a16:creationId xmlns:a16="http://schemas.microsoft.com/office/drawing/2014/main" id="{60793850-03F7-4639-ACEB-726A3F51EEDB}"/>
              </a:ext>
            </a:extLst>
          </p:cNvPr>
          <p:cNvCxnSpPr>
            <a:cxnSpLocks/>
          </p:cNvCxnSpPr>
          <p:nvPr/>
        </p:nvCxnSpPr>
        <p:spPr>
          <a:xfrm rot="16200000">
            <a:off x="3212445" y="31396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מחבר ישר 443">
            <a:extLst>
              <a:ext uri="{FF2B5EF4-FFF2-40B4-BE49-F238E27FC236}">
                <a16:creationId xmlns:a16="http://schemas.microsoft.com/office/drawing/2014/main" id="{66CD1AF8-9B16-4C07-9401-4F2F63EF02F3}"/>
              </a:ext>
            </a:extLst>
          </p:cNvPr>
          <p:cNvCxnSpPr>
            <a:cxnSpLocks/>
          </p:cNvCxnSpPr>
          <p:nvPr/>
        </p:nvCxnSpPr>
        <p:spPr>
          <a:xfrm rot="16200000">
            <a:off x="3216798" y="357073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תיבת טקסט 468">
            <a:extLst>
              <a:ext uri="{FF2B5EF4-FFF2-40B4-BE49-F238E27FC236}">
                <a16:creationId xmlns:a16="http://schemas.microsoft.com/office/drawing/2014/main" id="{A4E9BAB2-E117-44A7-A2AB-0BA8DD1990B2}"/>
              </a:ext>
            </a:extLst>
          </p:cNvPr>
          <p:cNvSpPr txBox="1"/>
          <p:nvPr/>
        </p:nvSpPr>
        <p:spPr>
          <a:xfrm>
            <a:off x="2673406" y="259131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7" name="תיבת טקסט 468">
            <a:extLst>
              <a:ext uri="{FF2B5EF4-FFF2-40B4-BE49-F238E27FC236}">
                <a16:creationId xmlns:a16="http://schemas.microsoft.com/office/drawing/2014/main" id="{334E74EA-342D-499C-9504-A3010F981818}"/>
              </a:ext>
            </a:extLst>
          </p:cNvPr>
          <p:cNvSpPr txBox="1"/>
          <p:nvPr/>
        </p:nvSpPr>
        <p:spPr>
          <a:xfrm>
            <a:off x="2670204" y="302335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8" name="תיבת טקסט 468">
            <a:extLst>
              <a:ext uri="{FF2B5EF4-FFF2-40B4-BE49-F238E27FC236}">
                <a16:creationId xmlns:a16="http://schemas.microsoft.com/office/drawing/2014/main" id="{5DC0F1B0-63EC-4667-845A-2D25EF39D706}"/>
              </a:ext>
            </a:extLst>
          </p:cNvPr>
          <p:cNvSpPr txBox="1"/>
          <p:nvPr/>
        </p:nvSpPr>
        <p:spPr>
          <a:xfrm>
            <a:off x="2674557" y="345442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59" name="תיבת טקסט 468">
            <a:extLst>
              <a:ext uri="{FF2B5EF4-FFF2-40B4-BE49-F238E27FC236}">
                <a16:creationId xmlns:a16="http://schemas.microsoft.com/office/drawing/2014/main" id="{A4EA0F5F-AD00-4BC8-9F0C-69E744278DB2}"/>
              </a:ext>
            </a:extLst>
          </p:cNvPr>
          <p:cNvSpPr txBox="1"/>
          <p:nvPr/>
        </p:nvSpPr>
        <p:spPr>
          <a:xfrm>
            <a:off x="3608422" y="3029904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0" name="תיבת טקסט 468">
            <a:extLst>
              <a:ext uri="{FF2B5EF4-FFF2-40B4-BE49-F238E27FC236}">
                <a16:creationId xmlns:a16="http://schemas.microsoft.com/office/drawing/2014/main" id="{1E3BAB42-C812-4DD9-924C-02D55AD01D41}"/>
              </a:ext>
            </a:extLst>
          </p:cNvPr>
          <p:cNvSpPr txBox="1"/>
          <p:nvPr/>
        </p:nvSpPr>
        <p:spPr>
          <a:xfrm>
            <a:off x="3612775" y="3460978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sp>
        <p:nvSpPr>
          <p:cNvPr id="261" name="תיבת טקסט 468">
            <a:extLst>
              <a:ext uri="{FF2B5EF4-FFF2-40B4-BE49-F238E27FC236}">
                <a16:creationId xmlns:a16="http://schemas.microsoft.com/office/drawing/2014/main" id="{D14306B6-AECB-49A1-A3A2-5EE36E58D2AC}"/>
              </a:ext>
            </a:extLst>
          </p:cNvPr>
          <p:cNvSpPr txBox="1"/>
          <p:nvPr/>
        </p:nvSpPr>
        <p:spPr>
          <a:xfrm>
            <a:off x="4538934" y="3479955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</a:t>
            </a:r>
            <a:endParaRPr lang="he-IL" sz="800" dirty="0"/>
          </a:p>
        </p:txBody>
      </p:sp>
      <p:cxnSp>
        <p:nvCxnSpPr>
          <p:cNvPr id="207" name="מחבר ישר 465">
            <a:extLst>
              <a:ext uri="{FF2B5EF4-FFF2-40B4-BE49-F238E27FC236}">
                <a16:creationId xmlns:a16="http://schemas.microsoft.com/office/drawing/2014/main" id="{7C498DA4-1BCF-40DF-A59D-D69DAF083866}"/>
              </a:ext>
            </a:extLst>
          </p:cNvPr>
          <p:cNvCxnSpPr>
            <a:cxnSpLocks/>
          </p:cNvCxnSpPr>
          <p:nvPr/>
        </p:nvCxnSpPr>
        <p:spPr>
          <a:xfrm>
            <a:off x="1347435" y="4225347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מחבר ישר 465">
            <a:extLst>
              <a:ext uri="{FF2B5EF4-FFF2-40B4-BE49-F238E27FC236}">
                <a16:creationId xmlns:a16="http://schemas.microsoft.com/office/drawing/2014/main" id="{335D8C14-0C8F-4DCF-9198-9BE9159FAA02}"/>
              </a:ext>
            </a:extLst>
          </p:cNvPr>
          <p:cNvCxnSpPr>
            <a:cxnSpLocks/>
          </p:cNvCxnSpPr>
          <p:nvPr/>
        </p:nvCxnSpPr>
        <p:spPr>
          <a:xfrm flipV="1">
            <a:off x="1348590" y="4368974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מחבר ישר 443">
            <a:extLst>
              <a:ext uri="{FF2B5EF4-FFF2-40B4-BE49-F238E27FC236}">
                <a16:creationId xmlns:a16="http://schemas.microsoft.com/office/drawing/2014/main" id="{2193AA15-A2BE-4EF4-A379-DC0CF668AE55}"/>
              </a:ext>
            </a:extLst>
          </p:cNvPr>
          <p:cNvCxnSpPr>
            <a:cxnSpLocks/>
          </p:cNvCxnSpPr>
          <p:nvPr/>
        </p:nvCxnSpPr>
        <p:spPr>
          <a:xfrm rot="16200000">
            <a:off x="5090868" y="42967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מחבר ישר 443">
            <a:extLst>
              <a:ext uri="{FF2B5EF4-FFF2-40B4-BE49-F238E27FC236}">
                <a16:creationId xmlns:a16="http://schemas.microsoft.com/office/drawing/2014/main" id="{4F3A776A-D2BD-42AF-A172-8CFB1EF31853}"/>
              </a:ext>
            </a:extLst>
          </p:cNvPr>
          <p:cNvCxnSpPr>
            <a:cxnSpLocks/>
          </p:cNvCxnSpPr>
          <p:nvPr/>
        </p:nvCxnSpPr>
        <p:spPr>
          <a:xfrm rot="16200000">
            <a:off x="6029084" y="429644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תיבת טקסט 468">
            <a:extLst>
              <a:ext uri="{FF2B5EF4-FFF2-40B4-BE49-F238E27FC236}">
                <a16:creationId xmlns:a16="http://schemas.microsoft.com/office/drawing/2014/main" id="{389B1CC3-D0C1-4285-B2DE-EADEBDC4729D}"/>
              </a:ext>
            </a:extLst>
          </p:cNvPr>
          <p:cNvSpPr txBox="1"/>
          <p:nvPr/>
        </p:nvSpPr>
        <p:spPr>
          <a:xfrm>
            <a:off x="5234737" y="4186685"/>
            <a:ext cx="599844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EOBtime0</a:t>
            </a:r>
            <a:endParaRPr lang="he-IL" sz="8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25010A2-0E24-4ED5-B60C-34845F02B0EE}"/>
              </a:ext>
            </a:extLst>
          </p:cNvPr>
          <p:cNvSpPr txBox="1"/>
          <p:nvPr/>
        </p:nvSpPr>
        <p:spPr>
          <a:xfrm>
            <a:off x="378304" y="416480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EndOfBit</a:t>
            </a:r>
            <a:endParaRPr lang="en-US" sz="1200" dirty="0"/>
          </a:p>
        </p:txBody>
      </p:sp>
      <p:sp>
        <p:nvSpPr>
          <p:cNvPr id="254" name="תיבת טקסט 468">
            <a:extLst>
              <a:ext uri="{FF2B5EF4-FFF2-40B4-BE49-F238E27FC236}">
                <a16:creationId xmlns:a16="http://schemas.microsoft.com/office/drawing/2014/main" id="{CFAA45A0-E334-4F69-9FAC-F5802937780A}"/>
              </a:ext>
            </a:extLst>
          </p:cNvPr>
          <p:cNvSpPr txBox="1"/>
          <p:nvPr/>
        </p:nvSpPr>
        <p:spPr>
          <a:xfrm>
            <a:off x="6426260" y="4188754"/>
            <a:ext cx="739305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B8FB126-6557-42AD-BA21-3D6E2AAC8027}"/>
              </a:ext>
            </a:extLst>
          </p:cNvPr>
          <p:cNvSpPr txBox="1"/>
          <p:nvPr/>
        </p:nvSpPr>
        <p:spPr>
          <a:xfrm>
            <a:off x="308448" y="1624600"/>
            <a:ext cx="863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SetBitTime</a:t>
            </a: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35B405-2073-4164-AE18-3BB338580D54}"/>
              </a:ext>
            </a:extLst>
          </p:cNvPr>
          <p:cNvCxnSpPr>
            <a:stCxn id="228" idx="2"/>
          </p:cNvCxnSpPr>
          <p:nvPr/>
        </p:nvCxnSpPr>
        <p:spPr>
          <a:xfrm flipH="1">
            <a:off x="5609524" y="3676422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81C24497-B9A6-49E7-AA58-6E819997E167}"/>
              </a:ext>
            </a:extLst>
          </p:cNvPr>
          <p:cNvSpPr txBox="1"/>
          <p:nvPr/>
        </p:nvSpPr>
        <p:spPr>
          <a:xfrm>
            <a:off x="5297095" y="3751284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E588841-A5D3-48B5-A7E4-64D7F1221BBC}"/>
              </a:ext>
            </a:extLst>
          </p:cNvPr>
          <p:cNvCxnSpPr/>
          <p:nvPr/>
        </p:nvCxnSpPr>
        <p:spPr>
          <a:xfrm flipH="1">
            <a:off x="6570627" y="3655364"/>
            <a:ext cx="3682" cy="48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4760B6BA-B6C7-4C4C-A61E-36A94BA05C2F}"/>
              </a:ext>
            </a:extLst>
          </p:cNvPr>
          <p:cNvSpPr txBox="1"/>
          <p:nvPr/>
        </p:nvSpPr>
        <p:spPr>
          <a:xfrm>
            <a:off x="6258198" y="3730226"/>
            <a:ext cx="67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sp>
        <p:nvSpPr>
          <p:cNvPr id="275" name="תיבת טקסט 468">
            <a:extLst>
              <a:ext uri="{FF2B5EF4-FFF2-40B4-BE49-F238E27FC236}">
                <a16:creationId xmlns:a16="http://schemas.microsoft.com/office/drawing/2014/main" id="{34D5F69C-7644-44D0-8D36-C6698343D2A9}"/>
              </a:ext>
            </a:extLst>
          </p:cNvPr>
          <p:cNvSpPr txBox="1"/>
          <p:nvPr/>
        </p:nvSpPr>
        <p:spPr>
          <a:xfrm>
            <a:off x="2803923" y="4183820"/>
            <a:ext cx="69442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76" name="מחבר ישר 465">
            <a:extLst>
              <a:ext uri="{FF2B5EF4-FFF2-40B4-BE49-F238E27FC236}">
                <a16:creationId xmlns:a16="http://schemas.microsoft.com/office/drawing/2014/main" id="{C9ADE716-2475-412F-9031-F36571FC1305}"/>
              </a:ext>
            </a:extLst>
          </p:cNvPr>
          <p:cNvCxnSpPr>
            <a:cxnSpLocks/>
          </p:cNvCxnSpPr>
          <p:nvPr/>
        </p:nvCxnSpPr>
        <p:spPr>
          <a:xfrm>
            <a:off x="1343075" y="4644829"/>
            <a:ext cx="104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מחבר ישר 465">
            <a:extLst>
              <a:ext uri="{FF2B5EF4-FFF2-40B4-BE49-F238E27FC236}">
                <a16:creationId xmlns:a16="http://schemas.microsoft.com/office/drawing/2014/main" id="{93F48E22-949E-4538-9C47-0AC486B1EFCE}"/>
              </a:ext>
            </a:extLst>
          </p:cNvPr>
          <p:cNvCxnSpPr>
            <a:cxnSpLocks/>
          </p:cNvCxnSpPr>
          <p:nvPr/>
        </p:nvCxnSpPr>
        <p:spPr>
          <a:xfrm flipV="1">
            <a:off x="1344230" y="4788456"/>
            <a:ext cx="10436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מחבר ישר 443">
            <a:extLst>
              <a:ext uri="{FF2B5EF4-FFF2-40B4-BE49-F238E27FC236}">
                <a16:creationId xmlns:a16="http://schemas.microsoft.com/office/drawing/2014/main" id="{F3E9400D-1672-4FFE-B0C6-7730D5E6D3F2}"/>
              </a:ext>
            </a:extLst>
          </p:cNvPr>
          <p:cNvCxnSpPr>
            <a:cxnSpLocks/>
          </p:cNvCxnSpPr>
          <p:nvPr/>
        </p:nvCxnSpPr>
        <p:spPr>
          <a:xfrm rot="16200000">
            <a:off x="1343214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מחבר ישר 443">
            <a:extLst>
              <a:ext uri="{FF2B5EF4-FFF2-40B4-BE49-F238E27FC236}">
                <a16:creationId xmlns:a16="http://schemas.microsoft.com/office/drawing/2014/main" id="{DA879587-B627-49D0-ADE0-B81D3468CC25}"/>
              </a:ext>
            </a:extLst>
          </p:cNvPr>
          <p:cNvCxnSpPr>
            <a:cxnSpLocks/>
          </p:cNvCxnSpPr>
          <p:nvPr/>
        </p:nvCxnSpPr>
        <p:spPr>
          <a:xfrm rot="16200000">
            <a:off x="5086508" y="471626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מחבר ישר 443">
            <a:extLst>
              <a:ext uri="{FF2B5EF4-FFF2-40B4-BE49-F238E27FC236}">
                <a16:creationId xmlns:a16="http://schemas.microsoft.com/office/drawing/2014/main" id="{6669FBE2-AC5D-48DA-93B4-D3716CA26342}"/>
              </a:ext>
            </a:extLst>
          </p:cNvPr>
          <p:cNvCxnSpPr>
            <a:cxnSpLocks/>
          </p:cNvCxnSpPr>
          <p:nvPr/>
        </p:nvCxnSpPr>
        <p:spPr>
          <a:xfrm rot="16200000">
            <a:off x="6024724" y="471592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מחבר ישר 443">
            <a:extLst>
              <a:ext uri="{FF2B5EF4-FFF2-40B4-BE49-F238E27FC236}">
                <a16:creationId xmlns:a16="http://schemas.microsoft.com/office/drawing/2014/main" id="{6C2A3D60-1F75-4A61-95CC-6E91E7AE804C}"/>
              </a:ext>
            </a:extLst>
          </p:cNvPr>
          <p:cNvCxnSpPr>
            <a:cxnSpLocks/>
          </p:cNvCxnSpPr>
          <p:nvPr/>
        </p:nvCxnSpPr>
        <p:spPr>
          <a:xfrm rot="16200000">
            <a:off x="4148289" y="47159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מחבר ישר 443">
            <a:extLst>
              <a:ext uri="{FF2B5EF4-FFF2-40B4-BE49-F238E27FC236}">
                <a16:creationId xmlns:a16="http://schemas.microsoft.com/office/drawing/2014/main" id="{2BA3697C-0F63-4E01-B7FC-F1FE7B30F3CA}"/>
              </a:ext>
            </a:extLst>
          </p:cNvPr>
          <p:cNvCxnSpPr>
            <a:cxnSpLocks/>
          </p:cNvCxnSpPr>
          <p:nvPr/>
        </p:nvCxnSpPr>
        <p:spPr>
          <a:xfrm rot="16200000">
            <a:off x="696147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מחבר ישר 443">
            <a:extLst>
              <a:ext uri="{FF2B5EF4-FFF2-40B4-BE49-F238E27FC236}">
                <a16:creationId xmlns:a16="http://schemas.microsoft.com/office/drawing/2014/main" id="{7F8B1C49-BB7C-4958-9857-C46C5E05C422}"/>
              </a:ext>
            </a:extLst>
          </p:cNvPr>
          <p:cNvCxnSpPr>
            <a:cxnSpLocks/>
          </p:cNvCxnSpPr>
          <p:nvPr/>
        </p:nvCxnSpPr>
        <p:spPr>
          <a:xfrm rot="16200000">
            <a:off x="7897308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מחבר ישר 443">
            <a:extLst>
              <a:ext uri="{FF2B5EF4-FFF2-40B4-BE49-F238E27FC236}">
                <a16:creationId xmlns:a16="http://schemas.microsoft.com/office/drawing/2014/main" id="{8946AF7E-EF3D-449E-9DCC-DC0D8E1E295E}"/>
              </a:ext>
            </a:extLst>
          </p:cNvPr>
          <p:cNvCxnSpPr>
            <a:cxnSpLocks/>
          </p:cNvCxnSpPr>
          <p:nvPr/>
        </p:nvCxnSpPr>
        <p:spPr>
          <a:xfrm rot="16200000">
            <a:off x="8833139" y="471353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מחבר ישר 443">
            <a:extLst>
              <a:ext uri="{FF2B5EF4-FFF2-40B4-BE49-F238E27FC236}">
                <a16:creationId xmlns:a16="http://schemas.microsoft.com/office/drawing/2014/main" id="{63EDCDED-AE21-4B4D-B755-A7B67A099376}"/>
              </a:ext>
            </a:extLst>
          </p:cNvPr>
          <p:cNvCxnSpPr>
            <a:cxnSpLocks/>
          </p:cNvCxnSpPr>
          <p:nvPr/>
        </p:nvCxnSpPr>
        <p:spPr>
          <a:xfrm rot="16200000">
            <a:off x="9768971" y="47135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443">
            <a:extLst>
              <a:ext uri="{FF2B5EF4-FFF2-40B4-BE49-F238E27FC236}">
                <a16:creationId xmlns:a16="http://schemas.microsoft.com/office/drawing/2014/main" id="{25797427-157E-4C2C-B896-25F9C30310BD}"/>
              </a:ext>
            </a:extLst>
          </p:cNvPr>
          <p:cNvCxnSpPr>
            <a:cxnSpLocks/>
          </p:cNvCxnSpPr>
          <p:nvPr/>
        </p:nvCxnSpPr>
        <p:spPr>
          <a:xfrm rot="16200000">
            <a:off x="10704801" y="471590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443">
            <a:extLst>
              <a:ext uri="{FF2B5EF4-FFF2-40B4-BE49-F238E27FC236}">
                <a16:creationId xmlns:a16="http://schemas.microsoft.com/office/drawing/2014/main" id="{3F9E9F97-269D-41B7-83B6-FD456F4FDC04}"/>
              </a:ext>
            </a:extLst>
          </p:cNvPr>
          <p:cNvCxnSpPr>
            <a:cxnSpLocks/>
          </p:cNvCxnSpPr>
          <p:nvPr/>
        </p:nvCxnSpPr>
        <p:spPr>
          <a:xfrm rot="16200000">
            <a:off x="11643015" y="471591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468">
            <a:extLst>
              <a:ext uri="{FF2B5EF4-FFF2-40B4-BE49-F238E27FC236}">
                <a16:creationId xmlns:a16="http://schemas.microsoft.com/office/drawing/2014/main" id="{8217C84D-6DCE-478C-8E56-96A394567159}"/>
              </a:ext>
            </a:extLst>
          </p:cNvPr>
          <p:cNvSpPr txBox="1"/>
          <p:nvPr/>
        </p:nvSpPr>
        <p:spPr>
          <a:xfrm>
            <a:off x="5206434" y="4614991"/>
            <a:ext cx="82747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EOBtime0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98A988A-2D51-4C2B-99C7-8D9437B5874C}"/>
              </a:ext>
            </a:extLst>
          </p:cNvPr>
          <p:cNvSpPr txBox="1"/>
          <p:nvPr/>
        </p:nvSpPr>
        <p:spPr>
          <a:xfrm>
            <a:off x="7218" y="4572304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BitTime0Counter</a:t>
            </a:r>
          </a:p>
        </p:txBody>
      </p:sp>
      <p:sp>
        <p:nvSpPr>
          <p:cNvPr id="291" name="תיבת טקסט 468">
            <a:extLst>
              <a:ext uri="{FF2B5EF4-FFF2-40B4-BE49-F238E27FC236}">
                <a16:creationId xmlns:a16="http://schemas.microsoft.com/office/drawing/2014/main" id="{E1255508-C7DB-4453-95E8-9C104C3A23A5}"/>
              </a:ext>
            </a:extLst>
          </p:cNvPr>
          <p:cNvSpPr txBox="1"/>
          <p:nvPr/>
        </p:nvSpPr>
        <p:spPr>
          <a:xfrm>
            <a:off x="6045920" y="4617758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cxnSp>
        <p:nvCxnSpPr>
          <p:cNvPr id="296" name="מחבר ישר 443">
            <a:extLst>
              <a:ext uri="{FF2B5EF4-FFF2-40B4-BE49-F238E27FC236}">
                <a16:creationId xmlns:a16="http://schemas.microsoft.com/office/drawing/2014/main" id="{5BCEBC9A-3CD7-47D3-A0F4-FB482A5315BD}"/>
              </a:ext>
            </a:extLst>
          </p:cNvPr>
          <p:cNvCxnSpPr>
            <a:cxnSpLocks/>
          </p:cNvCxnSpPr>
          <p:nvPr/>
        </p:nvCxnSpPr>
        <p:spPr>
          <a:xfrm rot="16200000">
            <a:off x="2281433" y="471626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תיבת טקסט 468">
            <a:extLst>
              <a:ext uri="{FF2B5EF4-FFF2-40B4-BE49-F238E27FC236}">
                <a16:creationId xmlns:a16="http://schemas.microsoft.com/office/drawing/2014/main" id="{7F805831-4A93-4ED1-802B-8F47FDD8B224}"/>
              </a:ext>
            </a:extLst>
          </p:cNvPr>
          <p:cNvSpPr txBox="1"/>
          <p:nvPr/>
        </p:nvSpPr>
        <p:spPr>
          <a:xfrm>
            <a:off x="1390275" y="4625144"/>
            <a:ext cx="92204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</p:txBody>
      </p:sp>
      <p:cxnSp>
        <p:nvCxnSpPr>
          <p:cNvPr id="298" name="מחבר ישר 443">
            <a:extLst>
              <a:ext uri="{FF2B5EF4-FFF2-40B4-BE49-F238E27FC236}">
                <a16:creationId xmlns:a16="http://schemas.microsoft.com/office/drawing/2014/main" id="{2DB446C8-D3E9-4F96-B76B-7AAAFB82EAF5}"/>
              </a:ext>
            </a:extLst>
          </p:cNvPr>
          <p:cNvCxnSpPr>
            <a:cxnSpLocks/>
          </p:cNvCxnSpPr>
          <p:nvPr/>
        </p:nvCxnSpPr>
        <p:spPr>
          <a:xfrm rot="16200000">
            <a:off x="3212438" y="471591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תיבת טקסט 468">
            <a:extLst>
              <a:ext uri="{FF2B5EF4-FFF2-40B4-BE49-F238E27FC236}">
                <a16:creationId xmlns:a16="http://schemas.microsoft.com/office/drawing/2014/main" id="{78E4A3BB-E8D6-4F95-AC04-5E9F9E2A570D}"/>
              </a:ext>
            </a:extLst>
          </p:cNvPr>
          <p:cNvSpPr txBox="1"/>
          <p:nvPr/>
        </p:nvSpPr>
        <p:spPr>
          <a:xfrm>
            <a:off x="2312322" y="4601207"/>
            <a:ext cx="92211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endParaRPr lang="he-IL" sz="800" dirty="0"/>
          </a:p>
        </p:txBody>
      </p:sp>
      <p:sp>
        <p:nvSpPr>
          <p:cNvPr id="300" name="תיבת טקסט 468">
            <a:extLst>
              <a:ext uri="{FF2B5EF4-FFF2-40B4-BE49-F238E27FC236}">
                <a16:creationId xmlns:a16="http://schemas.microsoft.com/office/drawing/2014/main" id="{2B1DB1D5-AFD0-44E6-B1E0-3A2984B32BE0}"/>
              </a:ext>
            </a:extLst>
          </p:cNvPr>
          <p:cNvSpPr txBox="1"/>
          <p:nvPr/>
        </p:nvSpPr>
        <p:spPr>
          <a:xfrm>
            <a:off x="3228712" y="4606167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1" name="תיבת טקסט 468">
            <a:extLst>
              <a:ext uri="{FF2B5EF4-FFF2-40B4-BE49-F238E27FC236}">
                <a16:creationId xmlns:a16="http://schemas.microsoft.com/office/drawing/2014/main" id="{DFADE5DE-6B23-4BEC-922A-5BDBF1B61247}"/>
              </a:ext>
            </a:extLst>
          </p:cNvPr>
          <p:cNvSpPr txBox="1"/>
          <p:nvPr/>
        </p:nvSpPr>
        <p:spPr>
          <a:xfrm>
            <a:off x="4151796" y="4598351"/>
            <a:ext cx="9220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800" dirty="0"/>
              <a:t>00** </a:t>
            </a:r>
            <a:r>
              <a:rPr lang="en-US" sz="800" dirty="0" err="1"/>
              <a:t>EOBtimeOld</a:t>
            </a:r>
            <a:endParaRPr lang="he-IL" sz="800" dirty="0"/>
          </a:p>
          <a:p>
            <a:pPr algn="ctr"/>
            <a:endParaRPr lang="he-IL" sz="800" dirty="0"/>
          </a:p>
        </p:txBody>
      </p:sp>
      <p:sp>
        <p:nvSpPr>
          <p:cNvPr id="303" name="תיבת טקסט 468">
            <a:extLst>
              <a:ext uri="{FF2B5EF4-FFF2-40B4-BE49-F238E27FC236}">
                <a16:creationId xmlns:a16="http://schemas.microsoft.com/office/drawing/2014/main" id="{B28F8B72-DA04-41D4-8989-16DE13CAAF37}"/>
              </a:ext>
            </a:extLst>
          </p:cNvPr>
          <p:cNvSpPr txBox="1"/>
          <p:nvPr/>
        </p:nvSpPr>
        <p:spPr>
          <a:xfrm>
            <a:off x="7008593" y="4612617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4" name="תיבת טקסט 468">
            <a:extLst>
              <a:ext uri="{FF2B5EF4-FFF2-40B4-BE49-F238E27FC236}">
                <a16:creationId xmlns:a16="http://schemas.microsoft.com/office/drawing/2014/main" id="{03A678F8-91F1-4585-A190-71B047B53185}"/>
              </a:ext>
            </a:extLst>
          </p:cNvPr>
          <p:cNvSpPr txBox="1"/>
          <p:nvPr/>
        </p:nvSpPr>
        <p:spPr>
          <a:xfrm>
            <a:off x="7941678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5" name="תיבת טקסט 468">
            <a:extLst>
              <a:ext uri="{FF2B5EF4-FFF2-40B4-BE49-F238E27FC236}">
                <a16:creationId xmlns:a16="http://schemas.microsoft.com/office/drawing/2014/main" id="{9CD2F6BD-7AC4-498A-AE6E-52D797F5A48E}"/>
              </a:ext>
            </a:extLst>
          </p:cNvPr>
          <p:cNvSpPr txBox="1"/>
          <p:nvPr/>
        </p:nvSpPr>
        <p:spPr>
          <a:xfrm>
            <a:off x="8888221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6" name="תיבת טקסט 468">
            <a:extLst>
              <a:ext uri="{FF2B5EF4-FFF2-40B4-BE49-F238E27FC236}">
                <a16:creationId xmlns:a16="http://schemas.microsoft.com/office/drawing/2014/main" id="{D9D99F46-B876-4C3C-A043-04868E652E09}"/>
              </a:ext>
            </a:extLst>
          </p:cNvPr>
          <p:cNvSpPr txBox="1"/>
          <p:nvPr/>
        </p:nvSpPr>
        <p:spPr>
          <a:xfrm>
            <a:off x="9817708" y="4622770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  <p:sp>
        <p:nvSpPr>
          <p:cNvPr id="307" name="תיבת טקסט 468">
            <a:extLst>
              <a:ext uri="{FF2B5EF4-FFF2-40B4-BE49-F238E27FC236}">
                <a16:creationId xmlns:a16="http://schemas.microsoft.com/office/drawing/2014/main" id="{2D8BAC39-1D9C-48FD-8DD4-B8EB2764EE09}"/>
              </a:ext>
            </a:extLst>
          </p:cNvPr>
          <p:cNvSpPr txBox="1"/>
          <p:nvPr/>
        </p:nvSpPr>
        <p:spPr>
          <a:xfrm>
            <a:off x="10746329" y="4603793"/>
            <a:ext cx="966931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00** </a:t>
            </a:r>
            <a:r>
              <a:rPr lang="en-US" sz="800" dirty="0" err="1"/>
              <a:t>EOBtimeNew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1933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0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91" y="246367"/>
            <a:ext cx="1518017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b="1" u="sng" dirty="0"/>
              <a:t>Full system</a:t>
            </a:r>
            <a:endParaRPr lang="he-IL" sz="2400" b="1" u="sng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211287" y="2762813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10695446" y="2616190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4635228" y="192114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4635228" y="2495305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4635228" y="30907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4635227" y="367020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1182009" y="2931240"/>
            <a:ext cx="165938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2942511" y="1719128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9313214" y="2726136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52BC2067-4875-47B1-ADB7-01F8649D22DA}"/>
              </a:ext>
            </a:extLst>
          </p:cNvPr>
          <p:cNvGrpSpPr/>
          <p:nvPr/>
        </p:nvGrpSpPr>
        <p:grpSpPr>
          <a:xfrm>
            <a:off x="5840678" y="1921148"/>
            <a:ext cx="510644" cy="461665"/>
            <a:chOff x="6875367" y="2699771"/>
            <a:chExt cx="510644" cy="461665"/>
          </a:xfrm>
        </p:grpSpPr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188453B-54A6-4255-A0F5-991F2C12FFB2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BA3E552C-8DCF-4189-8F38-C86181A5C148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97428367-2DEE-4447-9418-2E6296B7F9C9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48B601ED-226E-4973-9A15-741A98519839}"/>
              </a:ext>
            </a:extLst>
          </p:cNvPr>
          <p:cNvGrpSpPr/>
          <p:nvPr/>
        </p:nvGrpSpPr>
        <p:grpSpPr>
          <a:xfrm>
            <a:off x="5840678" y="2546234"/>
            <a:ext cx="510644" cy="461665"/>
            <a:chOff x="6875367" y="2699771"/>
            <a:chExt cx="510644" cy="461665"/>
          </a:xfrm>
        </p:grpSpPr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369EC135-B658-4F1C-8167-FE7BD4F2D39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2AF31F67-D296-4038-98BB-4FA765A747A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05CBC181-6199-46D7-A219-D1B968CAE9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F4EA2816-3A41-4146-A591-F75ED00A8BD9}"/>
              </a:ext>
            </a:extLst>
          </p:cNvPr>
          <p:cNvGrpSpPr/>
          <p:nvPr/>
        </p:nvGrpSpPr>
        <p:grpSpPr>
          <a:xfrm>
            <a:off x="5832647" y="3140269"/>
            <a:ext cx="510644" cy="461665"/>
            <a:chOff x="6875367" y="2699771"/>
            <a:chExt cx="510644" cy="461665"/>
          </a:xfrm>
        </p:grpSpPr>
        <p:sp>
          <p:nvSpPr>
            <p:cNvPr id="42" name="תיבת טקסט 41">
              <a:extLst>
                <a:ext uri="{FF2B5EF4-FFF2-40B4-BE49-F238E27FC236}">
                  <a16:creationId xmlns:a16="http://schemas.microsoft.com/office/drawing/2014/main" id="{86918B6F-0791-4ABD-8694-515722D8B728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1969103A-5F8A-427C-AF2E-9A761064F88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33EC9174-5EAE-4E6D-A188-7E5E8BC672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4261CDEB-E153-4BD6-A4BA-73B7E7168942}"/>
              </a:ext>
            </a:extLst>
          </p:cNvPr>
          <p:cNvGrpSpPr/>
          <p:nvPr/>
        </p:nvGrpSpPr>
        <p:grpSpPr>
          <a:xfrm>
            <a:off x="5837406" y="3721965"/>
            <a:ext cx="510644" cy="461665"/>
            <a:chOff x="6875367" y="2699771"/>
            <a:chExt cx="510644" cy="461665"/>
          </a:xfrm>
        </p:grpSpPr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1354A768-8E51-4F90-B3B1-66B26CA99A5F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7DA050FB-DE0B-4DC8-B612-F6E4A2AE6D5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709FCBA5-4452-4352-9536-4E85E2DBDA1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sp>
        <p:nvSpPr>
          <p:cNvPr id="49" name="חץ: ימינה 48">
            <a:extLst>
              <a:ext uri="{FF2B5EF4-FFF2-40B4-BE49-F238E27FC236}">
                <a16:creationId xmlns:a16="http://schemas.microsoft.com/office/drawing/2014/main" id="{67D3B2E9-15C1-4C9C-A30D-5CADEAC428E4}"/>
              </a:ext>
            </a:extLst>
          </p:cNvPr>
          <p:cNvSpPr/>
          <p:nvPr/>
        </p:nvSpPr>
        <p:spPr>
          <a:xfrm>
            <a:off x="6702483" y="192097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0" name="חץ: ימינה 49">
            <a:extLst>
              <a:ext uri="{FF2B5EF4-FFF2-40B4-BE49-F238E27FC236}">
                <a16:creationId xmlns:a16="http://schemas.microsoft.com/office/drawing/2014/main" id="{2D410C0C-15F5-471C-BFE9-C4CB35AA86D8}"/>
              </a:ext>
            </a:extLst>
          </p:cNvPr>
          <p:cNvSpPr/>
          <p:nvPr/>
        </p:nvSpPr>
        <p:spPr>
          <a:xfrm>
            <a:off x="6702483" y="249512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1" name="חץ: ימינה 50">
            <a:extLst>
              <a:ext uri="{FF2B5EF4-FFF2-40B4-BE49-F238E27FC236}">
                <a16:creationId xmlns:a16="http://schemas.microsoft.com/office/drawing/2014/main" id="{8F13C86A-B3A5-4369-8C95-0F9215D45EA0}"/>
              </a:ext>
            </a:extLst>
          </p:cNvPr>
          <p:cNvSpPr/>
          <p:nvPr/>
        </p:nvSpPr>
        <p:spPr>
          <a:xfrm>
            <a:off x="6702483" y="309055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2" name="חץ: ימינה 51">
            <a:extLst>
              <a:ext uri="{FF2B5EF4-FFF2-40B4-BE49-F238E27FC236}">
                <a16:creationId xmlns:a16="http://schemas.microsoft.com/office/drawing/2014/main" id="{78E68E4B-8DBA-41CD-9CE0-07BB1F03FB86}"/>
              </a:ext>
            </a:extLst>
          </p:cNvPr>
          <p:cNvSpPr/>
          <p:nvPr/>
        </p:nvSpPr>
        <p:spPr>
          <a:xfrm>
            <a:off x="6702482" y="367003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93E9E381-6BA1-472F-861A-A68632263D18}"/>
              </a:ext>
            </a:extLst>
          </p:cNvPr>
          <p:cNvSpPr/>
          <p:nvPr/>
        </p:nvSpPr>
        <p:spPr>
          <a:xfrm>
            <a:off x="7777309" y="1704874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51DA192-DBE7-4D7A-96B4-E236EED0952D}"/>
              </a:ext>
            </a:extLst>
          </p:cNvPr>
          <p:cNvSpPr/>
          <p:nvPr/>
        </p:nvSpPr>
        <p:spPr>
          <a:xfrm>
            <a:off x="1101019" y="1480009"/>
            <a:ext cx="460309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352CC6D4-89E9-4165-9172-F6104908DF1E}"/>
              </a:ext>
            </a:extLst>
          </p:cNvPr>
          <p:cNvSpPr/>
          <p:nvPr/>
        </p:nvSpPr>
        <p:spPr>
          <a:xfrm>
            <a:off x="6430110" y="1475470"/>
            <a:ext cx="410905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תרת 1">
            <a:extLst>
              <a:ext uri="{FF2B5EF4-FFF2-40B4-BE49-F238E27FC236}">
                <a16:creationId xmlns:a16="http://schemas.microsoft.com/office/drawing/2014/main" id="{A9E59220-FEB8-4662-AD11-D0B0595F0695}"/>
              </a:ext>
            </a:extLst>
          </p:cNvPr>
          <p:cNvSpPr txBox="1">
            <a:spLocks/>
          </p:cNvSpPr>
          <p:nvPr/>
        </p:nvSpPr>
        <p:spPr>
          <a:xfrm>
            <a:off x="2643559" y="960030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Tx</a:t>
            </a:r>
            <a:endParaRPr lang="he-IL" sz="2400" b="1" u="sng" dirty="0"/>
          </a:p>
        </p:txBody>
      </p:sp>
      <p:sp>
        <p:nvSpPr>
          <p:cNvPr id="57" name="כותרת 1">
            <a:extLst>
              <a:ext uri="{FF2B5EF4-FFF2-40B4-BE49-F238E27FC236}">
                <a16:creationId xmlns:a16="http://schemas.microsoft.com/office/drawing/2014/main" id="{4BDA30DD-DA3A-4D8F-BD77-0DF42FA6D825}"/>
              </a:ext>
            </a:extLst>
          </p:cNvPr>
          <p:cNvSpPr txBox="1">
            <a:spLocks/>
          </p:cNvSpPr>
          <p:nvPr/>
        </p:nvSpPr>
        <p:spPr>
          <a:xfrm>
            <a:off x="7746630" y="960029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Rx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52864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7523500" y="710959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8310407" y="216767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7529622" y="2165169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985377" y="282050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985377" y="427304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8104541" y="205419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8265923" y="355302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7518401" y="3648393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B5E5BDF0-ECA1-4003-BDA5-CEBE9481A4A9}"/>
              </a:ext>
            </a:extLst>
          </p:cNvPr>
          <p:cNvGrpSpPr/>
          <p:nvPr/>
        </p:nvGrpSpPr>
        <p:grpSpPr>
          <a:xfrm>
            <a:off x="8310409" y="726661"/>
            <a:ext cx="2197163" cy="1085042"/>
            <a:chOff x="7879097" y="726661"/>
            <a:chExt cx="2197163" cy="1085042"/>
          </a:xfrm>
        </p:grpSpPr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C7DD5AE7-0C3E-4215-BD96-B3EB7DCE6A88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148" name="כוכב: 4 פינות 147">
                <a:extLst>
                  <a:ext uri="{FF2B5EF4-FFF2-40B4-BE49-F238E27FC236}">
                    <a16:creationId xmlns:a16="http://schemas.microsoft.com/office/drawing/2014/main" id="{67D58550-4E4D-4B2C-BE40-841B38B0DF2F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כוכב: 7 פינות 148">
                <a:extLst>
                  <a:ext uri="{FF2B5EF4-FFF2-40B4-BE49-F238E27FC236}">
                    <a16:creationId xmlns:a16="http://schemas.microsoft.com/office/drawing/2014/main" id="{48A6AE0C-DE40-4B21-9A93-1AEAC85181F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כוכב: 4 פינות 149">
                <a:extLst>
                  <a:ext uri="{FF2B5EF4-FFF2-40B4-BE49-F238E27FC236}">
                    <a16:creationId xmlns:a16="http://schemas.microsoft.com/office/drawing/2014/main" id="{0E405503-D895-4E89-97EA-BB59131286F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כוכב: 7 פינות 150">
                <a:extLst>
                  <a:ext uri="{FF2B5EF4-FFF2-40B4-BE49-F238E27FC236}">
                    <a16:creationId xmlns:a16="http://schemas.microsoft.com/office/drawing/2014/main" id="{B32DD1B6-7240-40DF-8E67-5877BBB2E3C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כוכב: 4 פינות 151">
                <a:extLst>
                  <a:ext uri="{FF2B5EF4-FFF2-40B4-BE49-F238E27FC236}">
                    <a16:creationId xmlns:a16="http://schemas.microsoft.com/office/drawing/2014/main" id="{4C58BD9C-0F8A-416D-9364-8C35EBAE2FD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כוכב: 7 פינות 152">
                <a:extLst>
                  <a:ext uri="{FF2B5EF4-FFF2-40B4-BE49-F238E27FC236}">
                    <a16:creationId xmlns:a16="http://schemas.microsoft.com/office/drawing/2014/main" id="{CC22F0A6-A511-460A-8D88-C45157B8D977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כוכב: 4 פינות 153">
                <a:extLst>
                  <a:ext uri="{FF2B5EF4-FFF2-40B4-BE49-F238E27FC236}">
                    <a16:creationId xmlns:a16="http://schemas.microsoft.com/office/drawing/2014/main" id="{C1CEC76E-BAB7-4E45-9D3E-D6B5D7CE146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כוכב: 7 פינות 154">
                <a:extLst>
                  <a:ext uri="{FF2B5EF4-FFF2-40B4-BE49-F238E27FC236}">
                    <a16:creationId xmlns:a16="http://schemas.microsoft.com/office/drawing/2014/main" id="{D6D26649-B692-4DDB-803C-7A95C3ED4F46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כוכב: 7 פינות 157">
                <a:extLst>
                  <a:ext uri="{FF2B5EF4-FFF2-40B4-BE49-F238E27FC236}">
                    <a16:creationId xmlns:a16="http://schemas.microsoft.com/office/drawing/2014/main" id="{D74E7878-BF8C-475D-99B4-E131F8AAF8FF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כוכב: 4 פינות 158">
                <a:extLst>
                  <a:ext uri="{FF2B5EF4-FFF2-40B4-BE49-F238E27FC236}">
                    <a16:creationId xmlns:a16="http://schemas.microsoft.com/office/drawing/2014/main" id="{026A2C2F-0155-44A0-A482-C67270F69AD2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כוכב: 7 פינות 164">
                <a:extLst>
                  <a:ext uri="{FF2B5EF4-FFF2-40B4-BE49-F238E27FC236}">
                    <a16:creationId xmlns:a16="http://schemas.microsoft.com/office/drawing/2014/main" id="{3D122FEB-8FDA-4989-9206-E22F7FC381E2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כוכב: 4 פינות 165">
                <a:extLst>
                  <a:ext uri="{FF2B5EF4-FFF2-40B4-BE49-F238E27FC236}">
                    <a16:creationId xmlns:a16="http://schemas.microsoft.com/office/drawing/2014/main" id="{65F2EC32-8ACE-4E82-A348-9C34885DDA3C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כוכב: 7 פינות 166">
                <a:extLst>
                  <a:ext uri="{FF2B5EF4-FFF2-40B4-BE49-F238E27FC236}">
                    <a16:creationId xmlns:a16="http://schemas.microsoft.com/office/drawing/2014/main" id="{24B188D0-718B-4B5B-969C-32E70F45C0C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כוכב: 4 פינות 167">
                <a:extLst>
                  <a:ext uri="{FF2B5EF4-FFF2-40B4-BE49-F238E27FC236}">
                    <a16:creationId xmlns:a16="http://schemas.microsoft.com/office/drawing/2014/main" id="{7F7B0AFE-A146-4746-8ABA-DA95AF45F4DF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כוכב: 7 פינות 168">
                <a:extLst>
                  <a:ext uri="{FF2B5EF4-FFF2-40B4-BE49-F238E27FC236}">
                    <a16:creationId xmlns:a16="http://schemas.microsoft.com/office/drawing/2014/main" id="{F567D74F-A3CB-4A43-A14F-84C7CF81A3B2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כוכב: 4 פינות 172">
                <a:extLst>
                  <a:ext uri="{FF2B5EF4-FFF2-40B4-BE49-F238E27FC236}">
                    <a16:creationId xmlns:a16="http://schemas.microsoft.com/office/drawing/2014/main" id="{2F2A2CE8-66C3-4249-AAC3-E3F8ED05A9ED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כוכב: 4 פינות 182">
                <a:extLst>
                  <a:ext uri="{FF2B5EF4-FFF2-40B4-BE49-F238E27FC236}">
                    <a16:creationId xmlns:a16="http://schemas.microsoft.com/office/drawing/2014/main" id="{F3D699B2-5D6E-4A8E-A432-3DEEE91E12A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כוכב: 7 פינות 191">
                <a:extLst>
                  <a:ext uri="{FF2B5EF4-FFF2-40B4-BE49-F238E27FC236}">
                    <a16:creationId xmlns:a16="http://schemas.microsoft.com/office/drawing/2014/main" id="{58C3D549-A666-4B35-A098-DD6F289DCB47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כוכב: 4 פינות 192">
                <a:extLst>
                  <a:ext uri="{FF2B5EF4-FFF2-40B4-BE49-F238E27FC236}">
                    <a16:creationId xmlns:a16="http://schemas.microsoft.com/office/drawing/2014/main" id="{777046CB-116F-4C6D-BA79-20637FA9705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כוכב: 7 פינות 193">
                <a:extLst>
                  <a:ext uri="{FF2B5EF4-FFF2-40B4-BE49-F238E27FC236}">
                    <a16:creationId xmlns:a16="http://schemas.microsoft.com/office/drawing/2014/main" id="{E65ED177-1BD8-4D93-8A64-63CDE515C298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כוכב: 4 פינות 198">
                <a:extLst>
                  <a:ext uri="{FF2B5EF4-FFF2-40B4-BE49-F238E27FC236}">
                    <a16:creationId xmlns:a16="http://schemas.microsoft.com/office/drawing/2014/main" id="{D92702C9-10E6-4362-9F50-3AB67ADE12E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כוכב: 7 פינות 199">
                <a:extLst>
                  <a:ext uri="{FF2B5EF4-FFF2-40B4-BE49-F238E27FC236}">
                    <a16:creationId xmlns:a16="http://schemas.microsoft.com/office/drawing/2014/main" id="{D15F337A-F0ED-4363-9FDB-9C160371FDF7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כוכב: 4 פינות 200">
                <a:extLst>
                  <a:ext uri="{FF2B5EF4-FFF2-40B4-BE49-F238E27FC236}">
                    <a16:creationId xmlns:a16="http://schemas.microsoft.com/office/drawing/2014/main" id="{6F94F61E-DABD-449F-91A1-0B261F09CA48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כוכב: 7 פינות 201">
                <a:extLst>
                  <a:ext uri="{FF2B5EF4-FFF2-40B4-BE49-F238E27FC236}">
                    <a16:creationId xmlns:a16="http://schemas.microsoft.com/office/drawing/2014/main" id="{09E27CC9-0A8F-4BC2-906E-3A2C3F7BE672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כוכב: 7 פינות 202">
                <a:extLst>
                  <a:ext uri="{FF2B5EF4-FFF2-40B4-BE49-F238E27FC236}">
                    <a16:creationId xmlns:a16="http://schemas.microsoft.com/office/drawing/2014/main" id="{1D8AD8F5-5CAB-4467-AC70-23CE9B02294D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כוכב: 4 פינות 203">
                <a:extLst>
                  <a:ext uri="{FF2B5EF4-FFF2-40B4-BE49-F238E27FC236}">
                    <a16:creationId xmlns:a16="http://schemas.microsoft.com/office/drawing/2014/main" id="{97CE83BE-885F-4CEC-9E23-7BE7C1A2EEA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5" name="כוכב: 7 פינות 204">
                <a:extLst>
                  <a:ext uri="{FF2B5EF4-FFF2-40B4-BE49-F238E27FC236}">
                    <a16:creationId xmlns:a16="http://schemas.microsoft.com/office/drawing/2014/main" id="{34BFCFCF-B384-4FD9-899E-8F4EDDACEEC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כוכב: 4 פינות 205">
                <a:extLst>
                  <a:ext uri="{FF2B5EF4-FFF2-40B4-BE49-F238E27FC236}">
                    <a16:creationId xmlns:a16="http://schemas.microsoft.com/office/drawing/2014/main" id="{B1BEF2B1-5707-42E1-AAAD-FAC252D91E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כוכב: 7 פינות 206">
                <a:extLst>
                  <a:ext uri="{FF2B5EF4-FFF2-40B4-BE49-F238E27FC236}">
                    <a16:creationId xmlns:a16="http://schemas.microsoft.com/office/drawing/2014/main" id="{FC1F12CD-E433-41F1-8812-E8C703723BD4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כוכב: 4 פינות 207">
                <a:extLst>
                  <a:ext uri="{FF2B5EF4-FFF2-40B4-BE49-F238E27FC236}">
                    <a16:creationId xmlns:a16="http://schemas.microsoft.com/office/drawing/2014/main" id="{DD5674EB-FEA7-4896-BB59-79A085450E5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כוכב: 7 פינות 208">
                <a:extLst>
                  <a:ext uri="{FF2B5EF4-FFF2-40B4-BE49-F238E27FC236}">
                    <a16:creationId xmlns:a16="http://schemas.microsoft.com/office/drawing/2014/main" id="{CE6B19B8-3799-4B9E-BB1F-424BFE5EDEEB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כוכב: 4 פינות 209">
                <a:extLst>
                  <a:ext uri="{FF2B5EF4-FFF2-40B4-BE49-F238E27FC236}">
                    <a16:creationId xmlns:a16="http://schemas.microsoft.com/office/drawing/2014/main" id="{FD3FCC58-2305-4A1A-9CA4-BE84AD4A446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8" name="קבוצה 407">
              <a:extLst>
                <a:ext uri="{FF2B5EF4-FFF2-40B4-BE49-F238E27FC236}">
                  <a16:creationId xmlns:a16="http://schemas.microsoft.com/office/drawing/2014/main" id="{80F8B615-A5D6-44B5-9391-6A4E13E6658A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424" name="כוכב: 4 פינות 423">
                <a:extLst>
                  <a:ext uri="{FF2B5EF4-FFF2-40B4-BE49-F238E27FC236}">
                    <a16:creationId xmlns:a16="http://schemas.microsoft.com/office/drawing/2014/main" id="{BC018606-83A1-4D34-B231-73E4E77CEA9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כוכב: 7 פינות 424">
                <a:extLst>
                  <a:ext uri="{FF2B5EF4-FFF2-40B4-BE49-F238E27FC236}">
                    <a16:creationId xmlns:a16="http://schemas.microsoft.com/office/drawing/2014/main" id="{07D09206-F264-4500-B27C-39FE60C9A16E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כוכב: 4 פינות 427">
                <a:extLst>
                  <a:ext uri="{FF2B5EF4-FFF2-40B4-BE49-F238E27FC236}">
                    <a16:creationId xmlns:a16="http://schemas.microsoft.com/office/drawing/2014/main" id="{1D5BB906-1940-47E0-BEA9-793074196051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כוכב: 7 פינות 428">
                <a:extLst>
                  <a:ext uri="{FF2B5EF4-FFF2-40B4-BE49-F238E27FC236}">
                    <a16:creationId xmlns:a16="http://schemas.microsoft.com/office/drawing/2014/main" id="{350C57D2-7C1B-4EDC-837F-0021FEDD258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כוכב: 4 פינות 429">
                <a:extLst>
                  <a:ext uri="{FF2B5EF4-FFF2-40B4-BE49-F238E27FC236}">
                    <a16:creationId xmlns:a16="http://schemas.microsoft.com/office/drawing/2014/main" id="{E3747822-4278-4BD6-98CC-911345E3D44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כוכב: 7 פינות 430">
                <a:extLst>
                  <a:ext uri="{FF2B5EF4-FFF2-40B4-BE49-F238E27FC236}">
                    <a16:creationId xmlns:a16="http://schemas.microsoft.com/office/drawing/2014/main" id="{73025F0A-5D3B-4642-955F-257AAED8BDC9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כוכב: 4 פינות 431">
                <a:extLst>
                  <a:ext uri="{FF2B5EF4-FFF2-40B4-BE49-F238E27FC236}">
                    <a16:creationId xmlns:a16="http://schemas.microsoft.com/office/drawing/2014/main" id="{30D9E87C-0F24-4F46-A5F8-A922132D39D9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כוכב: 7 פינות 432">
                <a:extLst>
                  <a:ext uri="{FF2B5EF4-FFF2-40B4-BE49-F238E27FC236}">
                    <a16:creationId xmlns:a16="http://schemas.microsoft.com/office/drawing/2014/main" id="{5DC5B027-EB9A-40A8-8537-E8BF3457D8ED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כוכב: 7 פינות 433">
                <a:extLst>
                  <a:ext uri="{FF2B5EF4-FFF2-40B4-BE49-F238E27FC236}">
                    <a16:creationId xmlns:a16="http://schemas.microsoft.com/office/drawing/2014/main" id="{D20D17DB-FF2F-4BFD-BA57-84CECBEA010A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כוכב: 4 פינות 434">
                <a:extLst>
                  <a:ext uri="{FF2B5EF4-FFF2-40B4-BE49-F238E27FC236}">
                    <a16:creationId xmlns:a16="http://schemas.microsoft.com/office/drawing/2014/main" id="{33F42948-380D-4FEB-9D16-A53665C63C25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6" name="כוכב: 7 פינות 435">
                <a:extLst>
                  <a:ext uri="{FF2B5EF4-FFF2-40B4-BE49-F238E27FC236}">
                    <a16:creationId xmlns:a16="http://schemas.microsoft.com/office/drawing/2014/main" id="{022D9F5E-F406-47B5-93B8-B7A60DE1D0CF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7" name="כוכב: 4 פינות 436">
                <a:extLst>
                  <a:ext uri="{FF2B5EF4-FFF2-40B4-BE49-F238E27FC236}">
                    <a16:creationId xmlns:a16="http://schemas.microsoft.com/office/drawing/2014/main" id="{58F01BD0-6EDA-4F32-8C97-4E0594C1B7A3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8" name="כוכב: 7 פינות 437">
                <a:extLst>
                  <a:ext uri="{FF2B5EF4-FFF2-40B4-BE49-F238E27FC236}">
                    <a16:creationId xmlns:a16="http://schemas.microsoft.com/office/drawing/2014/main" id="{113A2DA6-6CE0-44CF-8175-4493762262E8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9" name="כוכב: 4 פינות 438">
                <a:extLst>
                  <a:ext uri="{FF2B5EF4-FFF2-40B4-BE49-F238E27FC236}">
                    <a16:creationId xmlns:a16="http://schemas.microsoft.com/office/drawing/2014/main" id="{97ABA426-14F5-4965-B655-2A53E6B7F20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כוכב: 7 פינות 439">
                <a:extLst>
                  <a:ext uri="{FF2B5EF4-FFF2-40B4-BE49-F238E27FC236}">
                    <a16:creationId xmlns:a16="http://schemas.microsoft.com/office/drawing/2014/main" id="{5EA2F911-341A-47B9-B4E0-48A44D4ABFA8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כוכב: 4 פינות 440">
                <a:extLst>
                  <a:ext uri="{FF2B5EF4-FFF2-40B4-BE49-F238E27FC236}">
                    <a16:creationId xmlns:a16="http://schemas.microsoft.com/office/drawing/2014/main" id="{40C575B3-9BE7-4A27-8178-7822719D485F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כוכב: 4 פינות 441">
                <a:extLst>
                  <a:ext uri="{FF2B5EF4-FFF2-40B4-BE49-F238E27FC236}">
                    <a16:creationId xmlns:a16="http://schemas.microsoft.com/office/drawing/2014/main" id="{F977A112-7589-4A29-BC41-3CA64EFEE77D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כוכב: 7 פינות 442">
                <a:extLst>
                  <a:ext uri="{FF2B5EF4-FFF2-40B4-BE49-F238E27FC236}">
                    <a16:creationId xmlns:a16="http://schemas.microsoft.com/office/drawing/2014/main" id="{41355AAA-9AFC-40CD-A496-C110AC2CCCEF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כוכב: 4 פינות 443">
                <a:extLst>
                  <a:ext uri="{FF2B5EF4-FFF2-40B4-BE49-F238E27FC236}">
                    <a16:creationId xmlns:a16="http://schemas.microsoft.com/office/drawing/2014/main" id="{6EA9BD39-11F3-422E-B568-CF3736E343D3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כוכב: 7 פינות 444">
                <a:extLst>
                  <a:ext uri="{FF2B5EF4-FFF2-40B4-BE49-F238E27FC236}">
                    <a16:creationId xmlns:a16="http://schemas.microsoft.com/office/drawing/2014/main" id="{7C5FA062-7B90-42B0-9EDA-0FAA6698A736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כוכב: 4 פינות 445">
                <a:extLst>
                  <a:ext uri="{FF2B5EF4-FFF2-40B4-BE49-F238E27FC236}">
                    <a16:creationId xmlns:a16="http://schemas.microsoft.com/office/drawing/2014/main" id="{17356D4D-088D-4061-B8BD-83653A65A62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כוכב: 7 פינות 446">
                <a:extLst>
                  <a:ext uri="{FF2B5EF4-FFF2-40B4-BE49-F238E27FC236}">
                    <a16:creationId xmlns:a16="http://schemas.microsoft.com/office/drawing/2014/main" id="{1A0D4FEC-252D-4C6F-8364-27A1B4200DFE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8" name="כוכב: 4 פינות 447">
                <a:extLst>
                  <a:ext uri="{FF2B5EF4-FFF2-40B4-BE49-F238E27FC236}">
                    <a16:creationId xmlns:a16="http://schemas.microsoft.com/office/drawing/2014/main" id="{DBE89E3C-900A-46F3-9367-A3364041109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9" name="כוכב: 7 פינות 448">
                <a:extLst>
                  <a:ext uri="{FF2B5EF4-FFF2-40B4-BE49-F238E27FC236}">
                    <a16:creationId xmlns:a16="http://schemas.microsoft.com/office/drawing/2014/main" id="{842AA67B-79BA-4A29-BE80-D65BF4E0F2F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0" name="כוכב: 7 פינות 449">
                <a:extLst>
                  <a:ext uri="{FF2B5EF4-FFF2-40B4-BE49-F238E27FC236}">
                    <a16:creationId xmlns:a16="http://schemas.microsoft.com/office/drawing/2014/main" id="{27A20A1F-64FB-4F78-8FD4-D562E46A9AA2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1" name="כוכב: 4 פינות 450">
                <a:extLst>
                  <a:ext uri="{FF2B5EF4-FFF2-40B4-BE49-F238E27FC236}">
                    <a16:creationId xmlns:a16="http://schemas.microsoft.com/office/drawing/2014/main" id="{501F14AA-F58C-4B58-A8B1-E1293F8D5F4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כוכב: 7 פינות 451">
                <a:extLst>
                  <a:ext uri="{FF2B5EF4-FFF2-40B4-BE49-F238E27FC236}">
                    <a16:creationId xmlns:a16="http://schemas.microsoft.com/office/drawing/2014/main" id="{9B4D835C-55F5-4E76-9884-330E7ACC9F8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כוכב: 4 פינות 452">
                <a:extLst>
                  <a:ext uri="{FF2B5EF4-FFF2-40B4-BE49-F238E27FC236}">
                    <a16:creationId xmlns:a16="http://schemas.microsoft.com/office/drawing/2014/main" id="{5DC32286-EBC7-4214-B242-B1106B698315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כוכב: 7 פינות 453">
                <a:extLst>
                  <a:ext uri="{FF2B5EF4-FFF2-40B4-BE49-F238E27FC236}">
                    <a16:creationId xmlns:a16="http://schemas.microsoft.com/office/drawing/2014/main" id="{CE2DEDAD-302B-445F-A488-91615857F3FA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כוכב: 4 פינות 454">
                <a:extLst>
                  <a:ext uri="{FF2B5EF4-FFF2-40B4-BE49-F238E27FC236}">
                    <a16:creationId xmlns:a16="http://schemas.microsoft.com/office/drawing/2014/main" id="{AD1BF854-F0E4-4ED9-A0CB-3E0C1C4BFEFB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כוכב: 7 פינות 455">
                <a:extLst>
                  <a:ext uri="{FF2B5EF4-FFF2-40B4-BE49-F238E27FC236}">
                    <a16:creationId xmlns:a16="http://schemas.microsoft.com/office/drawing/2014/main" id="{7066DCA8-F5E1-4331-B009-946F5735A13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כוכב: 4 פינות 456">
                <a:extLst>
                  <a:ext uri="{FF2B5EF4-FFF2-40B4-BE49-F238E27FC236}">
                    <a16:creationId xmlns:a16="http://schemas.microsoft.com/office/drawing/2014/main" id="{52755E6C-E110-44C2-907C-EBE99C8CAABC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58" name="קבוצה 457">
              <a:extLst>
                <a:ext uri="{FF2B5EF4-FFF2-40B4-BE49-F238E27FC236}">
                  <a16:creationId xmlns:a16="http://schemas.microsoft.com/office/drawing/2014/main" id="{FB56F5CB-737E-4C8A-A3DD-EFD07FA187E8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459" name="כוכב: 4 פינות 458">
                <a:extLst>
                  <a:ext uri="{FF2B5EF4-FFF2-40B4-BE49-F238E27FC236}">
                    <a16:creationId xmlns:a16="http://schemas.microsoft.com/office/drawing/2014/main" id="{2D4967F2-D22F-4B1B-8CD3-6B880B49639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0" name="כוכב: 7 פינות 459">
                <a:extLst>
                  <a:ext uri="{FF2B5EF4-FFF2-40B4-BE49-F238E27FC236}">
                    <a16:creationId xmlns:a16="http://schemas.microsoft.com/office/drawing/2014/main" id="{B33E68F1-91A4-43A5-88A3-187C969815C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1" name="כוכב: 4 פינות 460">
                <a:extLst>
                  <a:ext uri="{FF2B5EF4-FFF2-40B4-BE49-F238E27FC236}">
                    <a16:creationId xmlns:a16="http://schemas.microsoft.com/office/drawing/2014/main" id="{2DA476CB-0ABF-4C55-AA39-337D1C02D32B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2" name="כוכב: 7 פינות 461">
                <a:extLst>
                  <a:ext uri="{FF2B5EF4-FFF2-40B4-BE49-F238E27FC236}">
                    <a16:creationId xmlns:a16="http://schemas.microsoft.com/office/drawing/2014/main" id="{E1A75136-9749-43A8-AC7A-55BE4849EE8B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3" name="כוכב: 4 פינות 462">
                <a:extLst>
                  <a:ext uri="{FF2B5EF4-FFF2-40B4-BE49-F238E27FC236}">
                    <a16:creationId xmlns:a16="http://schemas.microsoft.com/office/drawing/2014/main" id="{4295D9C3-A523-4229-AD03-78BF35A026D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כוכב: 7 פינות 463">
                <a:extLst>
                  <a:ext uri="{FF2B5EF4-FFF2-40B4-BE49-F238E27FC236}">
                    <a16:creationId xmlns:a16="http://schemas.microsoft.com/office/drawing/2014/main" id="{DB4A08EB-B4F6-42D0-9E82-FF2E800247EA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כוכב: 4 פינות 464">
                <a:extLst>
                  <a:ext uri="{FF2B5EF4-FFF2-40B4-BE49-F238E27FC236}">
                    <a16:creationId xmlns:a16="http://schemas.microsoft.com/office/drawing/2014/main" id="{21DE99D5-0F46-438C-8787-B863048A2230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כוכב: 7 פינות 465">
                <a:extLst>
                  <a:ext uri="{FF2B5EF4-FFF2-40B4-BE49-F238E27FC236}">
                    <a16:creationId xmlns:a16="http://schemas.microsoft.com/office/drawing/2014/main" id="{77E297B8-98EC-4AD4-994F-392DC9E56F7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כוכב: 7 פינות 466">
                <a:extLst>
                  <a:ext uri="{FF2B5EF4-FFF2-40B4-BE49-F238E27FC236}">
                    <a16:creationId xmlns:a16="http://schemas.microsoft.com/office/drawing/2014/main" id="{887A5B54-A13E-4055-893E-C81881DF35FD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כוכב: 4 פינות 467">
                <a:extLst>
                  <a:ext uri="{FF2B5EF4-FFF2-40B4-BE49-F238E27FC236}">
                    <a16:creationId xmlns:a16="http://schemas.microsoft.com/office/drawing/2014/main" id="{49ABD5B9-0897-4E21-B015-02D6C2A66400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כוכב: 7 פינות 468">
                <a:extLst>
                  <a:ext uri="{FF2B5EF4-FFF2-40B4-BE49-F238E27FC236}">
                    <a16:creationId xmlns:a16="http://schemas.microsoft.com/office/drawing/2014/main" id="{ED2F32A1-550F-4207-9062-CC495B16F425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כוכב: 4 פינות 469">
                <a:extLst>
                  <a:ext uri="{FF2B5EF4-FFF2-40B4-BE49-F238E27FC236}">
                    <a16:creationId xmlns:a16="http://schemas.microsoft.com/office/drawing/2014/main" id="{F974C146-5F44-4A1F-A5A3-BB8C992E58D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כוכב: 7 פינות 470">
                <a:extLst>
                  <a:ext uri="{FF2B5EF4-FFF2-40B4-BE49-F238E27FC236}">
                    <a16:creationId xmlns:a16="http://schemas.microsoft.com/office/drawing/2014/main" id="{0CF1E726-4B08-470E-8B3B-99D9BCD78C9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2" name="כוכב: 4 פינות 471">
                <a:extLst>
                  <a:ext uri="{FF2B5EF4-FFF2-40B4-BE49-F238E27FC236}">
                    <a16:creationId xmlns:a16="http://schemas.microsoft.com/office/drawing/2014/main" id="{251E34E6-F9FC-4BB1-9AA3-1F83FA74F658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3" name="כוכב: 7 פינות 472">
                <a:extLst>
                  <a:ext uri="{FF2B5EF4-FFF2-40B4-BE49-F238E27FC236}">
                    <a16:creationId xmlns:a16="http://schemas.microsoft.com/office/drawing/2014/main" id="{F1875C32-B3A0-4320-9633-EA1C6215E089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4" name="כוכב: 4 פינות 473">
                <a:extLst>
                  <a:ext uri="{FF2B5EF4-FFF2-40B4-BE49-F238E27FC236}">
                    <a16:creationId xmlns:a16="http://schemas.microsoft.com/office/drawing/2014/main" id="{84DFF141-DC19-4FD0-88FD-E4BD435AF13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כוכב: 4 פינות 474">
                <a:extLst>
                  <a:ext uri="{FF2B5EF4-FFF2-40B4-BE49-F238E27FC236}">
                    <a16:creationId xmlns:a16="http://schemas.microsoft.com/office/drawing/2014/main" id="{1F1F93D0-C438-4B02-A976-90CBF0D85174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6" name="כוכב: 7 פינות 475">
                <a:extLst>
                  <a:ext uri="{FF2B5EF4-FFF2-40B4-BE49-F238E27FC236}">
                    <a16:creationId xmlns:a16="http://schemas.microsoft.com/office/drawing/2014/main" id="{B7A57F1C-9058-4E84-B8D7-12E5C66ED8A0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7" name="כוכב: 4 פינות 476">
                <a:extLst>
                  <a:ext uri="{FF2B5EF4-FFF2-40B4-BE49-F238E27FC236}">
                    <a16:creationId xmlns:a16="http://schemas.microsoft.com/office/drawing/2014/main" id="{D327082A-B85B-4BE7-886A-F66AD3D4D8B9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8" name="כוכב: 7 פינות 477">
                <a:extLst>
                  <a:ext uri="{FF2B5EF4-FFF2-40B4-BE49-F238E27FC236}">
                    <a16:creationId xmlns:a16="http://schemas.microsoft.com/office/drawing/2014/main" id="{63A73DFF-FEA5-4276-B76D-B9B2DB512F8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9" name="כוכב: 4 פינות 478">
                <a:extLst>
                  <a:ext uri="{FF2B5EF4-FFF2-40B4-BE49-F238E27FC236}">
                    <a16:creationId xmlns:a16="http://schemas.microsoft.com/office/drawing/2014/main" id="{86F48B79-B6CE-46ED-819C-E8508DC7599F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0" name="כוכב: 7 פינות 479">
                <a:extLst>
                  <a:ext uri="{FF2B5EF4-FFF2-40B4-BE49-F238E27FC236}">
                    <a16:creationId xmlns:a16="http://schemas.microsoft.com/office/drawing/2014/main" id="{06708580-3DC4-41F3-ADF5-99444FA00B59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1" name="כוכב: 4 פינות 480">
                <a:extLst>
                  <a:ext uri="{FF2B5EF4-FFF2-40B4-BE49-F238E27FC236}">
                    <a16:creationId xmlns:a16="http://schemas.microsoft.com/office/drawing/2014/main" id="{EC521027-A2D1-4BA8-AA56-2D180400E32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2" name="כוכב: 7 פינות 481">
                <a:extLst>
                  <a:ext uri="{FF2B5EF4-FFF2-40B4-BE49-F238E27FC236}">
                    <a16:creationId xmlns:a16="http://schemas.microsoft.com/office/drawing/2014/main" id="{D5F33E21-F89E-4B12-8A58-60B25E00C760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3" name="כוכב: 7 פינות 482">
                <a:extLst>
                  <a:ext uri="{FF2B5EF4-FFF2-40B4-BE49-F238E27FC236}">
                    <a16:creationId xmlns:a16="http://schemas.microsoft.com/office/drawing/2014/main" id="{06CBF59E-F864-4A2F-8EC7-E388C2B82E6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4" name="כוכב: 4 פינות 483">
                <a:extLst>
                  <a:ext uri="{FF2B5EF4-FFF2-40B4-BE49-F238E27FC236}">
                    <a16:creationId xmlns:a16="http://schemas.microsoft.com/office/drawing/2014/main" id="{50E6E31E-F5BD-48DC-A315-31EB6FFFF50E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5" name="כוכב: 7 פינות 484">
                <a:extLst>
                  <a:ext uri="{FF2B5EF4-FFF2-40B4-BE49-F238E27FC236}">
                    <a16:creationId xmlns:a16="http://schemas.microsoft.com/office/drawing/2014/main" id="{A1C61536-C059-45C6-9807-6F94CFE69FE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6" name="כוכב: 4 פינות 485">
                <a:extLst>
                  <a:ext uri="{FF2B5EF4-FFF2-40B4-BE49-F238E27FC236}">
                    <a16:creationId xmlns:a16="http://schemas.microsoft.com/office/drawing/2014/main" id="{B2BCD21A-E34C-4F47-A020-DB22618A0166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7" name="כוכב: 7 פינות 486">
                <a:extLst>
                  <a:ext uri="{FF2B5EF4-FFF2-40B4-BE49-F238E27FC236}">
                    <a16:creationId xmlns:a16="http://schemas.microsoft.com/office/drawing/2014/main" id="{E1B9B8F0-CF99-4DD5-A128-D11BDF1CBD2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8" name="כוכב: 4 פינות 487">
                <a:extLst>
                  <a:ext uri="{FF2B5EF4-FFF2-40B4-BE49-F238E27FC236}">
                    <a16:creationId xmlns:a16="http://schemas.microsoft.com/office/drawing/2014/main" id="{D787E51E-2B53-44BD-A723-12F964298E01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9" name="כוכב: 7 פינות 488">
                <a:extLst>
                  <a:ext uri="{FF2B5EF4-FFF2-40B4-BE49-F238E27FC236}">
                    <a16:creationId xmlns:a16="http://schemas.microsoft.com/office/drawing/2014/main" id="{B76DEB57-BE81-42F7-9696-24129D64CB5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0" name="כוכב: 4 פינות 489">
                <a:extLst>
                  <a:ext uri="{FF2B5EF4-FFF2-40B4-BE49-F238E27FC236}">
                    <a16:creationId xmlns:a16="http://schemas.microsoft.com/office/drawing/2014/main" id="{4454B6E7-97D6-4E90-B98F-31B311E8F60D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91" name="קבוצה 490">
              <a:extLst>
                <a:ext uri="{FF2B5EF4-FFF2-40B4-BE49-F238E27FC236}">
                  <a16:creationId xmlns:a16="http://schemas.microsoft.com/office/drawing/2014/main" id="{945AE7CA-390E-415F-8609-4458E86C48CD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492" name="כוכב: 4 פינות 491">
                <a:extLst>
                  <a:ext uri="{FF2B5EF4-FFF2-40B4-BE49-F238E27FC236}">
                    <a16:creationId xmlns:a16="http://schemas.microsoft.com/office/drawing/2014/main" id="{856CD746-B358-4CF4-AC23-2809BBDB2C2E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3" name="כוכב: 7 פינות 492">
                <a:extLst>
                  <a:ext uri="{FF2B5EF4-FFF2-40B4-BE49-F238E27FC236}">
                    <a16:creationId xmlns:a16="http://schemas.microsoft.com/office/drawing/2014/main" id="{C1B90496-E619-4C36-9A9D-066DC00082FA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4" name="כוכב: 4 פינות 493">
                <a:extLst>
                  <a:ext uri="{FF2B5EF4-FFF2-40B4-BE49-F238E27FC236}">
                    <a16:creationId xmlns:a16="http://schemas.microsoft.com/office/drawing/2014/main" id="{40F86477-BBD8-4957-B08F-DE750197EC6A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5" name="כוכב: 7 פינות 494">
                <a:extLst>
                  <a:ext uri="{FF2B5EF4-FFF2-40B4-BE49-F238E27FC236}">
                    <a16:creationId xmlns:a16="http://schemas.microsoft.com/office/drawing/2014/main" id="{9B6DED05-82E9-4FF1-9F45-9A8A55894B0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6" name="כוכב: 4 פינות 495">
                <a:extLst>
                  <a:ext uri="{FF2B5EF4-FFF2-40B4-BE49-F238E27FC236}">
                    <a16:creationId xmlns:a16="http://schemas.microsoft.com/office/drawing/2014/main" id="{72A2FB10-1F9F-47F4-BF01-10F4532F662E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7" name="כוכב: 7 פינות 496">
                <a:extLst>
                  <a:ext uri="{FF2B5EF4-FFF2-40B4-BE49-F238E27FC236}">
                    <a16:creationId xmlns:a16="http://schemas.microsoft.com/office/drawing/2014/main" id="{5BB05AAA-D2CE-4F27-9CA8-3A98A77D6DCD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8" name="כוכב: 4 פינות 497">
                <a:extLst>
                  <a:ext uri="{FF2B5EF4-FFF2-40B4-BE49-F238E27FC236}">
                    <a16:creationId xmlns:a16="http://schemas.microsoft.com/office/drawing/2014/main" id="{8518FEE4-3411-4B07-84F9-C4C381283F5B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9" name="כוכב: 7 פינות 498">
                <a:extLst>
                  <a:ext uri="{FF2B5EF4-FFF2-40B4-BE49-F238E27FC236}">
                    <a16:creationId xmlns:a16="http://schemas.microsoft.com/office/drawing/2014/main" id="{724B59F1-521D-421A-BE78-C11473478CD5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0" name="כוכב: 7 פינות 499">
                <a:extLst>
                  <a:ext uri="{FF2B5EF4-FFF2-40B4-BE49-F238E27FC236}">
                    <a16:creationId xmlns:a16="http://schemas.microsoft.com/office/drawing/2014/main" id="{6C677852-3DFF-4487-BB10-72E104F7DB78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1" name="כוכב: 4 פינות 500">
                <a:extLst>
                  <a:ext uri="{FF2B5EF4-FFF2-40B4-BE49-F238E27FC236}">
                    <a16:creationId xmlns:a16="http://schemas.microsoft.com/office/drawing/2014/main" id="{97BF0366-330C-4EB6-8747-4860FEBB9FA6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2" name="כוכב: 7 פינות 501">
                <a:extLst>
                  <a:ext uri="{FF2B5EF4-FFF2-40B4-BE49-F238E27FC236}">
                    <a16:creationId xmlns:a16="http://schemas.microsoft.com/office/drawing/2014/main" id="{51CBC390-82FB-45BB-8E72-F561363F12A6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3" name="כוכב: 4 פינות 502">
                <a:extLst>
                  <a:ext uri="{FF2B5EF4-FFF2-40B4-BE49-F238E27FC236}">
                    <a16:creationId xmlns:a16="http://schemas.microsoft.com/office/drawing/2014/main" id="{B96BBA2A-7A44-4933-8A61-B7723C4053E4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4" name="כוכב: 7 פינות 503">
                <a:extLst>
                  <a:ext uri="{FF2B5EF4-FFF2-40B4-BE49-F238E27FC236}">
                    <a16:creationId xmlns:a16="http://schemas.microsoft.com/office/drawing/2014/main" id="{17CAC838-C9D4-449A-B076-67E334EE4D71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5" name="כוכב: 4 פינות 504">
                <a:extLst>
                  <a:ext uri="{FF2B5EF4-FFF2-40B4-BE49-F238E27FC236}">
                    <a16:creationId xmlns:a16="http://schemas.microsoft.com/office/drawing/2014/main" id="{BCF22902-A381-4612-8970-A5212CC74ABD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6" name="כוכב: 7 פינות 505">
                <a:extLst>
                  <a:ext uri="{FF2B5EF4-FFF2-40B4-BE49-F238E27FC236}">
                    <a16:creationId xmlns:a16="http://schemas.microsoft.com/office/drawing/2014/main" id="{5E66FFA8-551C-4DDB-8DD8-2DD6E198DA3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7" name="כוכב: 4 פינות 506">
                <a:extLst>
                  <a:ext uri="{FF2B5EF4-FFF2-40B4-BE49-F238E27FC236}">
                    <a16:creationId xmlns:a16="http://schemas.microsoft.com/office/drawing/2014/main" id="{5BE7D0DC-5515-4941-8CB9-718A8A4FEC4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8" name="כוכב: 4 פינות 507">
                <a:extLst>
                  <a:ext uri="{FF2B5EF4-FFF2-40B4-BE49-F238E27FC236}">
                    <a16:creationId xmlns:a16="http://schemas.microsoft.com/office/drawing/2014/main" id="{6308701D-0BE2-4763-8982-DFBE7EAC1FA3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9" name="כוכב: 7 פינות 508">
                <a:extLst>
                  <a:ext uri="{FF2B5EF4-FFF2-40B4-BE49-F238E27FC236}">
                    <a16:creationId xmlns:a16="http://schemas.microsoft.com/office/drawing/2014/main" id="{A316F500-94F2-4BF7-9F5E-4FEDC858700D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0" name="כוכב: 4 פינות 509">
                <a:extLst>
                  <a:ext uri="{FF2B5EF4-FFF2-40B4-BE49-F238E27FC236}">
                    <a16:creationId xmlns:a16="http://schemas.microsoft.com/office/drawing/2014/main" id="{A68B122D-C4DE-4818-8844-5E0597142AE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1" name="כוכב: 7 פינות 510">
                <a:extLst>
                  <a:ext uri="{FF2B5EF4-FFF2-40B4-BE49-F238E27FC236}">
                    <a16:creationId xmlns:a16="http://schemas.microsoft.com/office/drawing/2014/main" id="{7AF9DBA0-941A-4527-B672-908D156EEC3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2" name="כוכב: 4 פינות 511">
                <a:extLst>
                  <a:ext uri="{FF2B5EF4-FFF2-40B4-BE49-F238E27FC236}">
                    <a16:creationId xmlns:a16="http://schemas.microsoft.com/office/drawing/2014/main" id="{5894E208-A04C-47A9-B8EE-3CB87801663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3" name="כוכב: 7 פינות 512">
                <a:extLst>
                  <a:ext uri="{FF2B5EF4-FFF2-40B4-BE49-F238E27FC236}">
                    <a16:creationId xmlns:a16="http://schemas.microsoft.com/office/drawing/2014/main" id="{39FAC28E-1C4B-42DB-8B60-1FC0D03BC994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4" name="כוכב: 4 פינות 513">
                <a:extLst>
                  <a:ext uri="{FF2B5EF4-FFF2-40B4-BE49-F238E27FC236}">
                    <a16:creationId xmlns:a16="http://schemas.microsoft.com/office/drawing/2014/main" id="{F565ACA0-9605-4A07-98EA-59742DF04DDA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5" name="כוכב: 7 פינות 514">
                <a:extLst>
                  <a:ext uri="{FF2B5EF4-FFF2-40B4-BE49-F238E27FC236}">
                    <a16:creationId xmlns:a16="http://schemas.microsoft.com/office/drawing/2014/main" id="{8EB6C41E-99FA-4C56-B5F4-072D79B909FF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6" name="כוכב: 7 פינות 515">
                <a:extLst>
                  <a:ext uri="{FF2B5EF4-FFF2-40B4-BE49-F238E27FC236}">
                    <a16:creationId xmlns:a16="http://schemas.microsoft.com/office/drawing/2014/main" id="{CDD5C919-1737-4092-A0DE-D6FF80AD0439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7" name="כוכב: 4 פינות 516">
                <a:extLst>
                  <a:ext uri="{FF2B5EF4-FFF2-40B4-BE49-F238E27FC236}">
                    <a16:creationId xmlns:a16="http://schemas.microsoft.com/office/drawing/2014/main" id="{773D898A-4C9D-4D5B-BD9B-ABCD8B49F7B1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8" name="כוכב: 7 פינות 517">
                <a:extLst>
                  <a:ext uri="{FF2B5EF4-FFF2-40B4-BE49-F238E27FC236}">
                    <a16:creationId xmlns:a16="http://schemas.microsoft.com/office/drawing/2014/main" id="{AB7A4796-8C99-4AE2-A438-EAD0BA69FD7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9" name="כוכב: 4 פינות 518">
                <a:extLst>
                  <a:ext uri="{FF2B5EF4-FFF2-40B4-BE49-F238E27FC236}">
                    <a16:creationId xmlns:a16="http://schemas.microsoft.com/office/drawing/2014/main" id="{290AB413-3563-4AE3-8025-74850F1AF2C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0" name="כוכב: 7 פינות 519">
                <a:extLst>
                  <a:ext uri="{FF2B5EF4-FFF2-40B4-BE49-F238E27FC236}">
                    <a16:creationId xmlns:a16="http://schemas.microsoft.com/office/drawing/2014/main" id="{F615A322-5AFD-4E5C-B93D-C40DDE0DC9B0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1" name="כוכב: 4 פינות 520">
                <a:extLst>
                  <a:ext uri="{FF2B5EF4-FFF2-40B4-BE49-F238E27FC236}">
                    <a16:creationId xmlns:a16="http://schemas.microsoft.com/office/drawing/2014/main" id="{4A320F53-2144-4785-B86C-CF11D70C5F3E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2" name="כוכב: 7 פינות 521">
                <a:extLst>
                  <a:ext uri="{FF2B5EF4-FFF2-40B4-BE49-F238E27FC236}">
                    <a16:creationId xmlns:a16="http://schemas.microsoft.com/office/drawing/2014/main" id="{2525DD66-DE07-4A73-A72E-267C27F3387E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3" name="כוכב: 4 פינות 522">
                <a:extLst>
                  <a:ext uri="{FF2B5EF4-FFF2-40B4-BE49-F238E27FC236}">
                    <a16:creationId xmlns:a16="http://schemas.microsoft.com/office/drawing/2014/main" id="{08DD95B8-8A33-4EF3-9F70-0BFCD9D14F93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431253" y="2165169"/>
            <a:ext cx="1078706" cy="509584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8308026" y="2743345"/>
            <a:ext cx="1078706" cy="509584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428872" y="2740842"/>
            <a:ext cx="1078706" cy="509584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3" name="קבוצה 622">
            <a:extLst>
              <a:ext uri="{FF2B5EF4-FFF2-40B4-BE49-F238E27FC236}">
                <a16:creationId xmlns:a16="http://schemas.microsoft.com/office/drawing/2014/main" id="{CDBC82D1-D628-4C61-9B5F-94343CDD6452}"/>
              </a:ext>
            </a:extLst>
          </p:cNvPr>
          <p:cNvGrpSpPr/>
          <p:nvPr/>
        </p:nvGrpSpPr>
        <p:grpSpPr>
          <a:xfrm>
            <a:off x="8311236" y="3610640"/>
            <a:ext cx="2197163" cy="1085042"/>
            <a:chOff x="7879097" y="726661"/>
            <a:chExt cx="2197163" cy="1085042"/>
          </a:xfrm>
        </p:grpSpPr>
        <p:grpSp>
          <p:nvGrpSpPr>
            <p:cNvPr id="624" name="קבוצה 623">
              <a:extLst>
                <a:ext uri="{FF2B5EF4-FFF2-40B4-BE49-F238E27FC236}">
                  <a16:creationId xmlns:a16="http://schemas.microsoft.com/office/drawing/2014/main" id="{3990BAFF-6AE5-4557-910D-B7CC3E324E52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724" name="כוכב: 4 פינות 723">
                <a:extLst>
                  <a:ext uri="{FF2B5EF4-FFF2-40B4-BE49-F238E27FC236}">
                    <a16:creationId xmlns:a16="http://schemas.microsoft.com/office/drawing/2014/main" id="{4035CF5A-BBA2-480F-910F-C2E1E62512AB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5" name="כוכב: 7 פינות 724">
                <a:extLst>
                  <a:ext uri="{FF2B5EF4-FFF2-40B4-BE49-F238E27FC236}">
                    <a16:creationId xmlns:a16="http://schemas.microsoft.com/office/drawing/2014/main" id="{79880199-83DE-4921-868F-BBA0F79CFF6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6" name="כוכב: 4 פינות 725">
                <a:extLst>
                  <a:ext uri="{FF2B5EF4-FFF2-40B4-BE49-F238E27FC236}">
                    <a16:creationId xmlns:a16="http://schemas.microsoft.com/office/drawing/2014/main" id="{55A6FB96-B16D-4930-9F45-DE2E5ACC3BB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7" name="כוכב: 7 פינות 726">
                <a:extLst>
                  <a:ext uri="{FF2B5EF4-FFF2-40B4-BE49-F238E27FC236}">
                    <a16:creationId xmlns:a16="http://schemas.microsoft.com/office/drawing/2014/main" id="{1384207D-61A7-465D-9A50-95BD485BAFC5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8" name="כוכב: 4 פינות 727">
                <a:extLst>
                  <a:ext uri="{FF2B5EF4-FFF2-40B4-BE49-F238E27FC236}">
                    <a16:creationId xmlns:a16="http://schemas.microsoft.com/office/drawing/2014/main" id="{72F91208-AAD8-415D-AF4C-FFB25213275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9" name="כוכב: 7 פינות 728">
                <a:extLst>
                  <a:ext uri="{FF2B5EF4-FFF2-40B4-BE49-F238E27FC236}">
                    <a16:creationId xmlns:a16="http://schemas.microsoft.com/office/drawing/2014/main" id="{A65D1145-2D76-4037-9938-D70F03B9E216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0" name="כוכב: 4 פינות 729">
                <a:extLst>
                  <a:ext uri="{FF2B5EF4-FFF2-40B4-BE49-F238E27FC236}">
                    <a16:creationId xmlns:a16="http://schemas.microsoft.com/office/drawing/2014/main" id="{A36FB07F-0EA9-49FD-9096-FD395D27FA42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1" name="כוכב: 7 פינות 730">
                <a:extLst>
                  <a:ext uri="{FF2B5EF4-FFF2-40B4-BE49-F238E27FC236}">
                    <a16:creationId xmlns:a16="http://schemas.microsoft.com/office/drawing/2014/main" id="{AC0490FD-1622-404B-8F1F-195738F7498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2" name="כוכב: 7 פינות 731">
                <a:extLst>
                  <a:ext uri="{FF2B5EF4-FFF2-40B4-BE49-F238E27FC236}">
                    <a16:creationId xmlns:a16="http://schemas.microsoft.com/office/drawing/2014/main" id="{6D6B104E-7AD9-4EA8-ADEC-2A69E6FA8E07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3" name="כוכב: 4 פינות 732">
                <a:extLst>
                  <a:ext uri="{FF2B5EF4-FFF2-40B4-BE49-F238E27FC236}">
                    <a16:creationId xmlns:a16="http://schemas.microsoft.com/office/drawing/2014/main" id="{AE14D477-0710-4FDA-A277-B43E3F1C68E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4" name="כוכב: 7 פינות 733">
                <a:extLst>
                  <a:ext uri="{FF2B5EF4-FFF2-40B4-BE49-F238E27FC236}">
                    <a16:creationId xmlns:a16="http://schemas.microsoft.com/office/drawing/2014/main" id="{C2221F80-63BE-47C9-AEC3-CF55A239607A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5" name="כוכב: 4 פינות 734">
                <a:extLst>
                  <a:ext uri="{FF2B5EF4-FFF2-40B4-BE49-F238E27FC236}">
                    <a16:creationId xmlns:a16="http://schemas.microsoft.com/office/drawing/2014/main" id="{71FAED57-2D35-4909-8BBD-03FCAC19B7B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6" name="כוכב: 7 פינות 735">
                <a:extLst>
                  <a:ext uri="{FF2B5EF4-FFF2-40B4-BE49-F238E27FC236}">
                    <a16:creationId xmlns:a16="http://schemas.microsoft.com/office/drawing/2014/main" id="{DF892663-99D7-4010-BFD3-37E67F4CF3E5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7" name="כוכב: 4 פינות 736">
                <a:extLst>
                  <a:ext uri="{FF2B5EF4-FFF2-40B4-BE49-F238E27FC236}">
                    <a16:creationId xmlns:a16="http://schemas.microsoft.com/office/drawing/2014/main" id="{BDC4B5EF-D687-409B-8E39-B322DD023506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8" name="כוכב: 7 פינות 737">
                <a:extLst>
                  <a:ext uri="{FF2B5EF4-FFF2-40B4-BE49-F238E27FC236}">
                    <a16:creationId xmlns:a16="http://schemas.microsoft.com/office/drawing/2014/main" id="{A4169464-D76A-4BBC-A8F7-8755AAF58490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9" name="כוכב: 4 פינות 738">
                <a:extLst>
                  <a:ext uri="{FF2B5EF4-FFF2-40B4-BE49-F238E27FC236}">
                    <a16:creationId xmlns:a16="http://schemas.microsoft.com/office/drawing/2014/main" id="{9DF022C1-AD83-42AC-AE13-32BB576B4AD4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0" name="כוכב: 4 פינות 739">
                <a:extLst>
                  <a:ext uri="{FF2B5EF4-FFF2-40B4-BE49-F238E27FC236}">
                    <a16:creationId xmlns:a16="http://schemas.microsoft.com/office/drawing/2014/main" id="{6405A115-1E07-4121-B843-95D303A3D2D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1" name="כוכב: 7 פינות 740">
                <a:extLst>
                  <a:ext uri="{FF2B5EF4-FFF2-40B4-BE49-F238E27FC236}">
                    <a16:creationId xmlns:a16="http://schemas.microsoft.com/office/drawing/2014/main" id="{B4B81D0D-F89F-40F7-8159-A75691D697A8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2" name="כוכב: 4 פינות 741">
                <a:extLst>
                  <a:ext uri="{FF2B5EF4-FFF2-40B4-BE49-F238E27FC236}">
                    <a16:creationId xmlns:a16="http://schemas.microsoft.com/office/drawing/2014/main" id="{CF76F112-11D9-485E-AAB1-AE2EB8010F7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3" name="כוכב: 7 פינות 742">
                <a:extLst>
                  <a:ext uri="{FF2B5EF4-FFF2-40B4-BE49-F238E27FC236}">
                    <a16:creationId xmlns:a16="http://schemas.microsoft.com/office/drawing/2014/main" id="{C8A0BAFA-E671-4377-BD9A-DD3184EAAB7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4" name="כוכב: 4 פינות 743">
                <a:extLst>
                  <a:ext uri="{FF2B5EF4-FFF2-40B4-BE49-F238E27FC236}">
                    <a16:creationId xmlns:a16="http://schemas.microsoft.com/office/drawing/2014/main" id="{FB08C8C0-7024-4929-AF8F-220385ADBF9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5" name="כוכב: 7 פינות 744">
                <a:extLst>
                  <a:ext uri="{FF2B5EF4-FFF2-40B4-BE49-F238E27FC236}">
                    <a16:creationId xmlns:a16="http://schemas.microsoft.com/office/drawing/2014/main" id="{7D96237E-BF73-4148-AF62-80073F0603D1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6" name="כוכב: 4 פינות 745">
                <a:extLst>
                  <a:ext uri="{FF2B5EF4-FFF2-40B4-BE49-F238E27FC236}">
                    <a16:creationId xmlns:a16="http://schemas.microsoft.com/office/drawing/2014/main" id="{B4379DAA-29FB-4453-B059-FA6FBE146EC3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7" name="כוכב: 7 פינות 746">
                <a:extLst>
                  <a:ext uri="{FF2B5EF4-FFF2-40B4-BE49-F238E27FC236}">
                    <a16:creationId xmlns:a16="http://schemas.microsoft.com/office/drawing/2014/main" id="{ED6E4072-EB43-433C-BF4C-FEAC1787C1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8" name="כוכב: 7 פינות 747">
                <a:extLst>
                  <a:ext uri="{FF2B5EF4-FFF2-40B4-BE49-F238E27FC236}">
                    <a16:creationId xmlns:a16="http://schemas.microsoft.com/office/drawing/2014/main" id="{1C4B57DC-72BF-4277-BC3A-4127712DB1E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9" name="כוכב: 4 פינות 748">
                <a:extLst>
                  <a:ext uri="{FF2B5EF4-FFF2-40B4-BE49-F238E27FC236}">
                    <a16:creationId xmlns:a16="http://schemas.microsoft.com/office/drawing/2014/main" id="{37C4FA68-3978-47D0-B9D2-F12DD5D7578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0" name="כוכב: 7 פינות 749">
                <a:extLst>
                  <a:ext uri="{FF2B5EF4-FFF2-40B4-BE49-F238E27FC236}">
                    <a16:creationId xmlns:a16="http://schemas.microsoft.com/office/drawing/2014/main" id="{4E024CD2-CBF5-4DB2-877D-A3839C76A27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1" name="כוכב: 4 פינות 750">
                <a:extLst>
                  <a:ext uri="{FF2B5EF4-FFF2-40B4-BE49-F238E27FC236}">
                    <a16:creationId xmlns:a16="http://schemas.microsoft.com/office/drawing/2014/main" id="{D3D15752-B547-4D03-82BF-71D28D92059A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2" name="כוכב: 7 פינות 751">
                <a:extLst>
                  <a:ext uri="{FF2B5EF4-FFF2-40B4-BE49-F238E27FC236}">
                    <a16:creationId xmlns:a16="http://schemas.microsoft.com/office/drawing/2014/main" id="{62DBFA3C-E9C8-46D5-9F11-5D433C012EC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3" name="כוכב: 4 פינות 752">
                <a:extLst>
                  <a:ext uri="{FF2B5EF4-FFF2-40B4-BE49-F238E27FC236}">
                    <a16:creationId xmlns:a16="http://schemas.microsoft.com/office/drawing/2014/main" id="{7CC28801-FF1F-4C69-99E2-8B27888F1E9F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4" name="כוכב: 7 פינות 753">
                <a:extLst>
                  <a:ext uri="{FF2B5EF4-FFF2-40B4-BE49-F238E27FC236}">
                    <a16:creationId xmlns:a16="http://schemas.microsoft.com/office/drawing/2014/main" id="{51BE0B9F-F383-4196-B94F-D7DBE614D513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5" name="כוכב: 4 פינות 754">
                <a:extLst>
                  <a:ext uri="{FF2B5EF4-FFF2-40B4-BE49-F238E27FC236}">
                    <a16:creationId xmlns:a16="http://schemas.microsoft.com/office/drawing/2014/main" id="{B10AB579-B307-48DD-AF0E-F044CCF9373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5" name="קבוצה 624">
              <a:extLst>
                <a:ext uri="{FF2B5EF4-FFF2-40B4-BE49-F238E27FC236}">
                  <a16:creationId xmlns:a16="http://schemas.microsoft.com/office/drawing/2014/main" id="{75591EED-4782-4F4E-BED7-316AF8594C57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692" name="כוכב: 4 פינות 691">
                <a:extLst>
                  <a:ext uri="{FF2B5EF4-FFF2-40B4-BE49-F238E27FC236}">
                    <a16:creationId xmlns:a16="http://schemas.microsoft.com/office/drawing/2014/main" id="{C1C939D3-31E6-4812-9B0B-24C264AD343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3" name="כוכב: 7 פינות 692">
                <a:extLst>
                  <a:ext uri="{FF2B5EF4-FFF2-40B4-BE49-F238E27FC236}">
                    <a16:creationId xmlns:a16="http://schemas.microsoft.com/office/drawing/2014/main" id="{F86975F8-C735-4740-BE09-4712064F139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4" name="כוכב: 4 פינות 693">
                <a:extLst>
                  <a:ext uri="{FF2B5EF4-FFF2-40B4-BE49-F238E27FC236}">
                    <a16:creationId xmlns:a16="http://schemas.microsoft.com/office/drawing/2014/main" id="{7A0EFB7F-FB02-486C-A20F-532270C9C49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5" name="כוכב: 7 פינות 694">
                <a:extLst>
                  <a:ext uri="{FF2B5EF4-FFF2-40B4-BE49-F238E27FC236}">
                    <a16:creationId xmlns:a16="http://schemas.microsoft.com/office/drawing/2014/main" id="{A9ADD6E6-3462-426D-B292-F8151AF2411D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6" name="כוכב: 4 פינות 695">
                <a:extLst>
                  <a:ext uri="{FF2B5EF4-FFF2-40B4-BE49-F238E27FC236}">
                    <a16:creationId xmlns:a16="http://schemas.microsoft.com/office/drawing/2014/main" id="{724D446D-BC28-487C-BFC2-ED2566F26155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7" name="כוכב: 7 פינות 696">
                <a:extLst>
                  <a:ext uri="{FF2B5EF4-FFF2-40B4-BE49-F238E27FC236}">
                    <a16:creationId xmlns:a16="http://schemas.microsoft.com/office/drawing/2014/main" id="{0F0D2FB6-48C3-40B7-BAB4-BA2179198C3B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8" name="כוכב: 4 פינות 697">
                <a:extLst>
                  <a:ext uri="{FF2B5EF4-FFF2-40B4-BE49-F238E27FC236}">
                    <a16:creationId xmlns:a16="http://schemas.microsoft.com/office/drawing/2014/main" id="{B06296B6-C05D-4CD0-874C-91886C0DC48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9" name="כוכב: 7 פינות 698">
                <a:extLst>
                  <a:ext uri="{FF2B5EF4-FFF2-40B4-BE49-F238E27FC236}">
                    <a16:creationId xmlns:a16="http://schemas.microsoft.com/office/drawing/2014/main" id="{7D2DD3B4-B4F4-41C6-8E05-C2D589FAED1C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0" name="כוכב: 7 פינות 699">
                <a:extLst>
                  <a:ext uri="{FF2B5EF4-FFF2-40B4-BE49-F238E27FC236}">
                    <a16:creationId xmlns:a16="http://schemas.microsoft.com/office/drawing/2014/main" id="{C563ADCA-E16D-41ED-9634-D53D0A18CF0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1" name="כוכב: 4 פינות 700">
                <a:extLst>
                  <a:ext uri="{FF2B5EF4-FFF2-40B4-BE49-F238E27FC236}">
                    <a16:creationId xmlns:a16="http://schemas.microsoft.com/office/drawing/2014/main" id="{ADC38097-8462-448A-B3F3-C04F5453729F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2" name="כוכב: 7 פינות 701">
                <a:extLst>
                  <a:ext uri="{FF2B5EF4-FFF2-40B4-BE49-F238E27FC236}">
                    <a16:creationId xmlns:a16="http://schemas.microsoft.com/office/drawing/2014/main" id="{632E5C32-CB7B-4F0F-91BF-1AA587093D3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3" name="כוכב: 4 פינות 702">
                <a:extLst>
                  <a:ext uri="{FF2B5EF4-FFF2-40B4-BE49-F238E27FC236}">
                    <a16:creationId xmlns:a16="http://schemas.microsoft.com/office/drawing/2014/main" id="{524DD26E-EE11-4A83-8D76-695A4CEC3C49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4" name="כוכב: 7 פינות 703">
                <a:extLst>
                  <a:ext uri="{FF2B5EF4-FFF2-40B4-BE49-F238E27FC236}">
                    <a16:creationId xmlns:a16="http://schemas.microsoft.com/office/drawing/2014/main" id="{F0CAF106-4648-4EF8-95CA-94B0683F39FF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5" name="כוכב: 4 פינות 704">
                <a:extLst>
                  <a:ext uri="{FF2B5EF4-FFF2-40B4-BE49-F238E27FC236}">
                    <a16:creationId xmlns:a16="http://schemas.microsoft.com/office/drawing/2014/main" id="{B391D6D4-0FAA-4D21-92C6-4BCEABC1791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6" name="כוכב: 7 פינות 705">
                <a:extLst>
                  <a:ext uri="{FF2B5EF4-FFF2-40B4-BE49-F238E27FC236}">
                    <a16:creationId xmlns:a16="http://schemas.microsoft.com/office/drawing/2014/main" id="{AACE9133-9E8E-4E43-99C2-7EC7F025999C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7" name="כוכב: 4 פינות 706">
                <a:extLst>
                  <a:ext uri="{FF2B5EF4-FFF2-40B4-BE49-F238E27FC236}">
                    <a16:creationId xmlns:a16="http://schemas.microsoft.com/office/drawing/2014/main" id="{EF45C482-7577-469A-8216-EF1D2F8F90B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8" name="כוכב: 4 פינות 707">
                <a:extLst>
                  <a:ext uri="{FF2B5EF4-FFF2-40B4-BE49-F238E27FC236}">
                    <a16:creationId xmlns:a16="http://schemas.microsoft.com/office/drawing/2014/main" id="{5C7BBCAF-ACE8-4741-82FA-11A5942B8311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9" name="כוכב: 7 פינות 708">
                <a:extLst>
                  <a:ext uri="{FF2B5EF4-FFF2-40B4-BE49-F238E27FC236}">
                    <a16:creationId xmlns:a16="http://schemas.microsoft.com/office/drawing/2014/main" id="{B3EF3F1A-EEC0-4E07-8AFC-AF116AA9FA99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0" name="כוכב: 4 פינות 709">
                <a:extLst>
                  <a:ext uri="{FF2B5EF4-FFF2-40B4-BE49-F238E27FC236}">
                    <a16:creationId xmlns:a16="http://schemas.microsoft.com/office/drawing/2014/main" id="{4324B4F7-FACF-4115-B571-37507864888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1" name="כוכב: 7 פינות 710">
                <a:extLst>
                  <a:ext uri="{FF2B5EF4-FFF2-40B4-BE49-F238E27FC236}">
                    <a16:creationId xmlns:a16="http://schemas.microsoft.com/office/drawing/2014/main" id="{31F71371-2406-460C-8278-DA461ED36170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2" name="כוכב: 4 פינות 711">
                <a:extLst>
                  <a:ext uri="{FF2B5EF4-FFF2-40B4-BE49-F238E27FC236}">
                    <a16:creationId xmlns:a16="http://schemas.microsoft.com/office/drawing/2014/main" id="{F97545FD-29E0-4632-A17F-28653741717C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3" name="כוכב: 7 פינות 712">
                <a:extLst>
                  <a:ext uri="{FF2B5EF4-FFF2-40B4-BE49-F238E27FC236}">
                    <a16:creationId xmlns:a16="http://schemas.microsoft.com/office/drawing/2014/main" id="{0D698C0C-A866-4B86-A6B1-227FB41BC34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4" name="כוכב: 4 פינות 713">
                <a:extLst>
                  <a:ext uri="{FF2B5EF4-FFF2-40B4-BE49-F238E27FC236}">
                    <a16:creationId xmlns:a16="http://schemas.microsoft.com/office/drawing/2014/main" id="{61596201-4FEC-4170-83F0-EB71C76E3CA7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5" name="כוכב: 7 פינות 714">
                <a:extLst>
                  <a:ext uri="{FF2B5EF4-FFF2-40B4-BE49-F238E27FC236}">
                    <a16:creationId xmlns:a16="http://schemas.microsoft.com/office/drawing/2014/main" id="{55420D11-4D40-4999-93EB-244DF492FCC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6" name="כוכב: 7 פינות 715">
                <a:extLst>
                  <a:ext uri="{FF2B5EF4-FFF2-40B4-BE49-F238E27FC236}">
                    <a16:creationId xmlns:a16="http://schemas.microsoft.com/office/drawing/2014/main" id="{A1DB6DEA-3D1F-485C-8C4D-5EA9E9290B6B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7" name="כוכב: 4 פינות 716">
                <a:extLst>
                  <a:ext uri="{FF2B5EF4-FFF2-40B4-BE49-F238E27FC236}">
                    <a16:creationId xmlns:a16="http://schemas.microsoft.com/office/drawing/2014/main" id="{5D009237-E322-44ED-85B8-D25F516419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8" name="כוכב: 7 פינות 717">
                <a:extLst>
                  <a:ext uri="{FF2B5EF4-FFF2-40B4-BE49-F238E27FC236}">
                    <a16:creationId xmlns:a16="http://schemas.microsoft.com/office/drawing/2014/main" id="{7ADAEEB0-17DC-41A0-B3FD-96BD33E09259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9" name="כוכב: 4 פינות 718">
                <a:extLst>
                  <a:ext uri="{FF2B5EF4-FFF2-40B4-BE49-F238E27FC236}">
                    <a16:creationId xmlns:a16="http://schemas.microsoft.com/office/drawing/2014/main" id="{D2D57E47-B3D3-45E2-A274-8AA9DE0A03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0" name="כוכב: 7 פינות 719">
                <a:extLst>
                  <a:ext uri="{FF2B5EF4-FFF2-40B4-BE49-F238E27FC236}">
                    <a16:creationId xmlns:a16="http://schemas.microsoft.com/office/drawing/2014/main" id="{A40E6202-0023-44ED-A91D-57899553BF6B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1" name="כוכב: 4 פינות 720">
                <a:extLst>
                  <a:ext uri="{FF2B5EF4-FFF2-40B4-BE49-F238E27FC236}">
                    <a16:creationId xmlns:a16="http://schemas.microsoft.com/office/drawing/2014/main" id="{F6D4831E-D6DF-4331-8465-63E13DD046DA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2" name="כוכב: 7 פינות 721">
                <a:extLst>
                  <a:ext uri="{FF2B5EF4-FFF2-40B4-BE49-F238E27FC236}">
                    <a16:creationId xmlns:a16="http://schemas.microsoft.com/office/drawing/2014/main" id="{6B9FDC1C-5167-4F71-A53E-51A711AAF3C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3" name="כוכב: 4 פינות 722">
                <a:extLst>
                  <a:ext uri="{FF2B5EF4-FFF2-40B4-BE49-F238E27FC236}">
                    <a16:creationId xmlns:a16="http://schemas.microsoft.com/office/drawing/2014/main" id="{4F8C2871-DD26-4039-814F-4C41B5A238B4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6" name="קבוצה 625">
              <a:extLst>
                <a:ext uri="{FF2B5EF4-FFF2-40B4-BE49-F238E27FC236}">
                  <a16:creationId xmlns:a16="http://schemas.microsoft.com/office/drawing/2014/main" id="{1279A858-262D-4424-9556-111180F47C46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660" name="כוכב: 4 פינות 659">
                <a:extLst>
                  <a:ext uri="{FF2B5EF4-FFF2-40B4-BE49-F238E27FC236}">
                    <a16:creationId xmlns:a16="http://schemas.microsoft.com/office/drawing/2014/main" id="{BFBCD16A-5CFA-4EED-A6DB-7569361F3BF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1" name="כוכב: 7 פינות 660">
                <a:extLst>
                  <a:ext uri="{FF2B5EF4-FFF2-40B4-BE49-F238E27FC236}">
                    <a16:creationId xmlns:a16="http://schemas.microsoft.com/office/drawing/2014/main" id="{3D0CAE1E-2074-4CC7-8536-3C0F78071EE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2" name="כוכב: 4 פינות 661">
                <a:extLst>
                  <a:ext uri="{FF2B5EF4-FFF2-40B4-BE49-F238E27FC236}">
                    <a16:creationId xmlns:a16="http://schemas.microsoft.com/office/drawing/2014/main" id="{0F95DF2C-C5EF-463C-915B-895A1522021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3" name="כוכב: 7 פינות 662">
                <a:extLst>
                  <a:ext uri="{FF2B5EF4-FFF2-40B4-BE49-F238E27FC236}">
                    <a16:creationId xmlns:a16="http://schemas.microsoft.com/office/drawing/2014/main" id="{49131291-7261-49AB-9CFE-6D55E5406169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4" name="כוכב: 4 פינות 663">
                <a:extLst>
                  <a:ext uri="{FF2B5EF4-FFF2-40B4-BE49-F238E27FC236}">
                    <a16:creationId xmlns:a16="http://schemas.microsoft.com/office/drawing/2014/main" id="{E2471B02-BD42-4894-BA71-B331A8BB1B18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5" name="כוכב: 7 פינות 664">
                <a:extLst>
                  <a:ext uri="{FF2B5EF4-FFF2-40B4-BE49-F238E27FC236}">
                    <a16:creationId xmlns:a16="http://schemas.microsoft.com/office/drawing/2014/main" id="{786481D2-6D1C-4D56-B0AE-14CBBE59261C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6" name="כוכב: 4 פינות 665">
                <a:extLst>
                  <a:ext uri="{FF2B5EF4-FFF2-40B4-BE49-F238E27FC236}">
                    <a16:creationId xmlns:a16="http://schemas.microsoft.com/office/drawing/2014/main" id="{6355AA53-04E4-4535-8217-37517F7BB868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7" name="כוכב: 7 פינות 666">
                <a:extLst>
                  <a:ext uri="{FF2B5EF4-FFF2-40B4-BE49-F238E27FC236}">
                    <a16:creationId xmlns:a16="http://schemas.microsoft.com/office/drawing/2014/main" id="{BF325D8B-CBC5-4E78-A338-DCE91104981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8" name="כוכב: 7 פינות 667">
                <a:extLst>
                  <a:ext uri="{FF2B5EF4-FFF2-40B4-BE49-F238E27FC236}">
                    <a16:creationId xmlns:a16="http://schemas.microsoft.com/office/drawing/2014/main" id="{32244DD9-CE00-42D8-AF72-8104AB5CFBAC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9" name="כוכב: 4 פינות 668">
                <a:extLst>
                  <a:ext uri="{FF2B5EF4-FFF2-40B4-BE49-F238E27FC236}">
                    <a16:creationId xmlns:a16="http://schemas.microsoft.com/office/drawing/2014/main" id="{442B9405-1143-4788-9F84-310083D61BB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0" name="כוכב: 7 פינות 669">
                <a:extLst>
                  <a:ext uri="{FF2B5EF4-FFF2-40B4-BE49-F238E27FC236}">
                    <a16:creationId xmlns:a16="http://schemas.microsoft.com/office/drawing/2014/main" id="{1B4D2781-C3F6-41C9-B4CD-23AD879CC40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1" name="כוכב: 4 פינות 670">
                <a:extLst>
                  <a:ext uri="{FF2B5EF4-FFF2-40B4-BE49-F238E27FC236}">
                    <a16:creationId xmlns:a16="http://schemas.microsoft.com/office/drawing/2014/main" id="{DF90D919-1C90-4767-960E-10837FBD95B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2" name="כוכב: 7 פינות 671">
                <a:extLst>
                  <a:ext uri="{FF2B5EF4-FFF2-40B4-BE49-F238E27FC236}">
                    <a16:creationId xmlns:a16="http://schemas.microsoft.com/office/drawing/2014/main" id="{552E8687-545F-4D08-A4A7-FA479CC7726C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3" name="כוכב: 4 פינות 672">
                <a:extLst>
                  <a:ext uri="{FF2B5EF4-FFF2-40B4-BE49-F238E27FC236}">
                    <a16:creationId xmlns:a16="http://schemas.microsoft.com/office/drawing/2014/main" id="{DFA917C4-2D98-43E1-BD93-C3858D9CDCA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4" name="כוכב: 7 פינות 673">
                <a:extLst>
                  <a:ext uri="{FF2B5EF4-FFF2-40B4-BE49-F238E27FC236}">
                    <a16:creationId xmlns:a16="http://schemas.microsoft.com/office/drawing/2014/main" id="{F64961C1-3540-4DA6-B485-B83F3C177AA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5" name="כוכב: 4 פינות 674">
                <a:extLst>
                  <a:ext uri="{FF2B5EF4-FFF2-40B4-BE49-F238E27FC236}">
                    <a16:creationId xmlns:a16="http://schemas.microsoft.com/office/drawing/2014/main" id="{5D9F770D-8FE8-4A5F-8E10-F2AF1E7F8C8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6" name="כוכב: 4 פינות 675">
                <a:extLst>
                  <a:ext uri="{FF2B5EF4-FFF2-40B4-BE49-F238E27FC236}">
                    <a16:creationId xmlns:a16="http://schemas.microsoft.com/office/drawing/2014/main" id="{2095F782-2495-48CB-B6E3-E2034FB2CF3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7" name="כוכב: 7 פינות 676">
                <a:extLst>
                  <a:ext uri="{FF2B5EF4-FFF2-40B4-BE49-F238E27FC236}">
                    <a16:creationId xmlns:a16="http://schemas.microsoft.com/office/drawing/2014/main" id="{F00EC6A1-AF06-4991-8EFB-FBA6537CDA06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8" name="כוכב: 4 פינות 677">
                <a:extLst>
                  <a:ext uri="{FF2B5EF4-FFF2-40B4-BE49-F238E27FC236}">
                    <a16:creationId xmlns:a16="http://schemas.microsoft.com/office/drawing/2014/main" id="{D31080A9-6992-4892-8C09-5A4DE6E684C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9" name="כוכב: 7 פינות 678">
                <a:extLst>
                  <a:ext uri="{FF2B5EF4-FFF2-40B4-BE49-F238E27FC236}">
                    <a16:creationId xmlns:a16="http://schemas.microsoft.com/office/drawing/2014/main" id="{54DEBBD0-1204-4AAC-8126-DE35A5B69C4A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0" name="כוכב: 4 פינות 679">
                <a:extLst>
                  <a:ext uri="{FF2B5EF4-FFF2-40B4-BE49-F238E27FC236}">
                    <a16:creationId xmlns:a16="http://schemas.microsoft.com/office/drawing/2014/main" id="{3BF958E1-458B-4C4B-8699-AA8D7BB71A77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1" name="כוכב: 7 פינות 680">
                <a:extLst>
                  <a:ext uri="{FF2B5EF4-FFF2-40B4-BE49-F238E27FC236}">
                    <a16:creationId xmlns:a16="http://schemas.microsoft.com/office/drawing/2014/main" id="{CC7E0B77-2A51-4470-B5A7-C435DB483668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2" name="כוכב: 4 פינות 681">
                <a:extLst>
                  <a:ext uri="{FF2B5EF4-FFF2-40B4-BE49-F238E27FC236}">
                    <a16:creationId xmlns:a16="http://schemas.microsoft.com/office/drawing/2014/main" id="{F5D48921-FCC9-4CDB-BF9C-D4295D23235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3" name="כוכב: 7 פינות 682">
                <a:extLst>
                  <a:ext uri="{FF2B5EF4-FFF2-40B4-BE49-F238E27FC236}">
                    <a16:creationId xmlns:a16="http://schemas.microsoft.com/office/drawing/2014/main" id="{B06FD6B2-73BD-4EAB-9CCA-4B01C9C10D4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4" name="כוכב: 7 פינות 683">
                <a:extLst>
                  <a:ext uri="{FF2B5EF4-FFF2-40B4-BE49-F238E27FC236}">
                    <a16:creationId xmlns:a16="http://schemas.microsoft.com/office/drawing/2014/main" id="{9AEA2849-01D7-4DC7-919B-B8532D2E86D7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5" name="כוכב: 4 פינות 684">
                <a:extLst>
                  <a:ext uri="{FF2B5EF4-FFF2-40B4-BE49-F238E27FC236}">
                    <a16:creationId xmlns:a16="http://schemas.microsoft.com/office/drawing/2014/main" id="{9725FB41-05BF-44CE-911B-8E329A06A6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6" name="כוכב: 7 פינות 685">
                <a:extLst>
                  <a:ext uri="{FF2B5EF4-FFF2-40B4-BE49-F238E27FC236}">
                    <a16:creationId xmlns:a16="http://schemas.microsoft.com/office/drawing/2014/main" id="{64BEA5C4-835F-44BE-B385-12C17B8D47E6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7" name="כוכב: 4 פינות 686">
                <a:extLst>
                  <a:ext uri="{FF2B5EF4-FFF2-40B4-BE49-F238E27FC236}">
                    <a16:creationId xmlns:a16="http://schemas.microsoft.com/office/drawing/2014/main" id="{962F8E55-5F20-40C9-880A-CA44FDA910A1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8" name="כוכב: 7 פינות 687">
                <a:extLst>
                  <a:ext uri="{FF2B5EF4-FFF2-40B4-BE49-F238E27FC236}">
                    <a16:creationId xmlns:a16="http://schemas.microsoft.com/office/drawing/2014/main" id="{8BB82322-D805-4AE0-B5C7-A7E11A25C688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9" name="כוכב: 4 פינות 688">
                <a:extLst>
                  <a:ext uri="{FF2B5EF4-FFF2-40B4-BE49-F238E27FC236}">
                    <a16:creationId xmlns:a16="http://schemas.microsoft.com/office/drawing/2014/main" id="{DCAD50A3-C6C3-4B54-A2DB-7CAB3A768CAC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0" name="כוכב: 7 פינות 689">
                <a:extLst>
                  <a:ext uri="{FF2B5EF4-FFF2-40B4-BE49-F238E27FC236}">
                    <a16:creationId xmlns:a16="http://schemas.microsoft.com/office/drawing/2014/main" id="{99DD2C15-A726-403B-A490-6EEABBD2E6F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1" name="כוכב: 4 פינות 690">
                <a:extLst>
                  <a:ext uri="{FF2B5EF4-FFF2-40B4-BE49-F238E27FC236}">
                    <a16:creationId xmlns:a16="http://schemas.microsoft.com/office/drawing/2014/main" id="{5C2DBA54-58C9-4884-98C2-40B6084A709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7" name="קבוצה 626">
              <a:extLst>
                <a:ext uri="{FF2B5EF4-FFF2-40B4-BE49-F238E27FC236}">
                  <a16:creationId xmlns:a16="http://schemas.microsoft.com/office/drawing/2014/main" id="{451EAB46-22FC-4689-B559-63B1E12B6762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628" name="כוכב: 4 פינות 627">
                <a:extLst>
                  <a:ext uri="{FF2B5EF4-FFF2-40B4-BE49-F238E27FC236}">
                    <a16:creationId xmlns:a16="http://schemas.microsoft.com/office/drawing/2014/main" id="{FAF25ECE-4D16-43DD-B5D7-50FF636FAD62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9" name="כוכב: 7 פינות 628">
                <a:extLst>
                  <a:ext uri="{FF2B5EF4-FFF2-40B4-BE49-F238E27FC236}">
                    <a16:creationId xmlns:a16="http://schemas.microsoft.com/office/drawing/2014/main" id="{501C02A3-5B07-43E8-8995-2135487055C1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0" name="כוכב: 4 פינות 629">
                <a:extLst>
                  <a:ext uri="{FF2B5EF4-FFF2-40B4-BE49-F238E27FC236}">
                    <a16:creationId xmlns:a16="http://schemas.microsoft.com/office/drawing/2014/main" id="{332EA605-EC99-4080-94DD-D4677E290C6E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1" name="כוכב: 7 פינות 630">
                <a:extLst>
                  <a:ext uri="{FF2B5EF4-FFF2-40B4-BE49-F238E27FC236}">
                    <a16:creationId xmlns:a16="http://schemas.microsoft.com/office/drawing/2014/main" id="{98EA0902-BE0C-4C9B-B47C-9FD392640BA3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2" name="כוכב: 4 פינות 631">
                <a:extLst>
                  <a:ext uri="{FF2B5EF4-FFF2-40B4-BE49-F238E27FC236}">
                    <a16:creationId xmlns:a16="http://schemas.microsoft.com/office/drawing/2014/main" id="{6476C5ED-319A-4717-8D27-A752BDDA663C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3" name="כוכב: 7 פינות 632">
                <a:extLst>
                  <a:ext uri="{FF2B5EF4-FFF2-40B4-BE49-F238E27FC236}">
                    <a16:creationId xmlns:a16="http://schemas.microsoft.com/office/drawing/2014/main" id="{11C8081C-28EC-40D3-A7FA-C13E8746A968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4" name="כוכב: 4 פינות 633">
                <a:extLst>
                  <a:ext uri="{FF2B5EF4-FFF2-40B4-BE49-F238E27FC236}">
                    <a16:creationId xmlns:a16="http://schemas.microsoft.com/office/drawing/2014/main" id="{AB65D846-9F68-475A-A659-F96DDBC289D1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5" name="כוכב: 7 פינות 634">
                <a:extLst>
                  <a:ext uri="{FF2B5EF4-FFF2-40B4-BE49-F238E27FC236}">
                    <a16:creationId xmlns:a16="http://schemas.microsoft.com/office/drawing/2014/main" id="{3F09275A-0238-4AD1-9035-33DA8B46F23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6" name="כוכב: 7 פינות 635">
                <a:extLst>
                  <a:ext uri="{FF2B5EF4-FFF2-40B4-BE49-F238E27FC236}">
                    <a16:creationId xmlns:a16="http://schemas.microsoft.com/office/drawing/2014/main" id="{1493392D-5D2A-4324-9B73-B1A0AC85B2C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7" name="כוכב: 4 פינות 636">
                <a:extLst>
                  <a:ext uri="{FF2B5EF4-FFF2-40B4-BE49-F238E27FC236}">
                    <a16:creationId xmlns:a16="http://schemas.microsoft.com/office/drawing/2014/main" id="{5558B8BB-1C87-4939-9777-4081768F953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8" name="כוכב: 7 פינות 637">
                <a:extLst>
                  <a:ext uri="{FF2B5EF4-FFF2-40B4-BE49-F238E27FC236}">
                    <a16:creationId xmlns:a16="http://schemas.microsoft.com/office/drawing/2014/main" id="{7FE81EB3-DEAC-4D20-9B13-2E67E5FE3264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9" name="כוכב: 4 פינות 638">
                <a:extLst>
                  <a:ext uri="{FF2B5EF4-FFF2-40B4-BE49-F238E27FC236}">
                    <a16:creationId xmlns:a16="http://schemas.microsoft.com/office/drawing/2014/main" id="{0461A98C-C580-4656-837F-6B05D3E8849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0" name="כוכב: 7 פינות 639">
                <a:extLst>
                  <a:ext uri="{FF2B5EF4-FFF2-40B4-BE49-F238E27FC236}">
                    <a16:creationId xmlns:a16="http://schemas.microsoft.com/office/drawing/2014/main" id="{76867102-DC65-4BA6-84BD-36917DDC2E82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1" name="כוכב: 4 פינות 640">
                <a:extLst>
                  <a:ext uri="{FF2B5EF4-FFF2-40B4-BE49-F238E27FC236}">
                    <a16:creationId xmlns:a16="http://schemas.microsoft.com/office/drawing/2014/main" id="{F552C3FD-AA31-4FF0-8C39-72388DA7209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2" name="כוכב: 7 פינות 641">
                <a:extLst>
                  <a:ext uri="{FF2B5EF4-FFF2-40B4-BE49-F238E27FC236}">
                    <a16:creationId xmlns:a16="http://schemas.microsoft.com/office/drawing/2014/main" id="{B0B1D8D4-164F-47F3-993D-E0D97C994536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3" name="כוכב: 4 פינות 642">
                <a:extLst>
                  <a:ext uri="{FF2B5EF4-FFF2-40B4-BE49-F238E27FC236}">
                    <a16:creationId xmlns:a16="http://schemas.microsoft.com/office/drawing/2014/main" id="{9C54AA99-0B43-433E-96B7-72B51F13C3A0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4" name="כוכב: 4 פינות 643">
                <a:extLst>
                  <a:ext uri="{FF2B5EF4-FFF2-40B4-BE49-F238E27FC236}">
                    <a16:creationId xmlns:a16="http://schemas.microsoft.com/office/drawing/2014/main" id="{1512D0DE-F3F3-49DB-8E52-AFE4F431576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5" name="כוכב: 7 פינות 644">
                <a:extLst>
                  <a:ext uri="{FF2B5EF4-FFF2-40B4-BE49-F238E27FC236}">
                    <a16:creationId xmlns:a16="http://schemas.microsoft.com/office/drawing/2014/main" id="{CB641969-1BA0-43F3-B825-19900DF8F005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6" name="כוכב: 4 פינות 645">
                <a:extLst>
                  <a:ext uri="{FF2B5EF4-FFF2-40B4-BE49-F238E27FC236}">
                    <a16:creationId xmlns:a16="http://schemas.microsoft.com/office/drawing/2014/main" id="{AA364E3B-AB1E-4A8A-B416-1A6FD7BE56B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7" name="כוכב: 7 פינות 646">
                <a:extLst>
                  <a:ext uri="{FF2B5EF4-FFF2-40B4-BE49-F238E27FC236}">
                    <a16:creationId xmlns:a16="http://schemas.microsoft.com/office/drawing/2014/main" id="{12D2AE3F-1933-4FCC-84F5-5ABC9667D6C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8" name="כוכב: 4 פינות 647">
                <a:extLst>
                  <a:ext uri="{FF2B5EF4-FFF2-40B4-BE49-F238E27FC236}">
                    <a16:creationId xmlns:a16="http://schemas.microsoft.com/office/drawing/2014/main" id="{93D1882B-CAE1-406B-B19C-6D6F07015D2D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9" name="כוכב: 7 פינות 648">
                <a:extLst>
                  <a:ext uri="{FF2B5EF4-FFF2-40B4-BE49-F238E27FC236}">
                    <a16:creationId xmlns:a16="http://schemas.microsoft.com/office/drawing/2014/main" id="{E7A112C5-A228-41E8-91B2-B7D7B06E8C9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0" name="כוכב: 4 פינות 649">
                <a:extLst>
                  <a:ext uri="{FF2B5EF4-FFF2-40B4-BE49-F238E27FC236}">
                    <a16:creationId xmlns:a16="http://schemas.microsoft.com/office/drawing/2014/main" id="{BA34560E-4BF5-4750-857E-CAC4538A401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1" name="כוכב: 7 פינות 650">
                <a:extLst>
                  <a:ext uri="{FF2B5EF4-FFF2-40B4-BE49-F238E27FC236}">
                    <a16:creationId xmlns:a16="http://schemas.microsoft.com/office/drawing/2014/main" id="{D7AE0532-A85E-49E5-89D4-8ABD06BEB2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2" name="כוכב: 7 פינות 651">
                <a:extLst>
                  <a:ext uri="{FF2B5EF4-FFF2-40B4-BE49-F238E27FC236}">
                    <a16:creationId xmlns:a16="http://schemas.microsoft.com/office/drawing/2014/main" id="{CD8C21D7-55DE-4239-8A1A-903599B3ABDA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3" name="כוכב: 4 פינות 652">
                <a:extLst>
                  <a:ext uri="{FF2B5EF4-FFF2-40B4-BE49-F238E27FC236}">
                    <a16:creationId xmlns:a16="http://schemas.microsoft.com/office/drawing/2014/main" id="{F26EC3AB-1EF8-4262-83BE-2D0ABA2C8D7C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4" name="כוכב: 7 פינות 653">
                <a:extLst>
                  <a:ext uri="{FF2B5EF4-FFF2-40B4-BE49-F238E27FC236}">
                    <a16:creationId xmlns:a16="http://schemas.microsoft.com/office/drawing/2014/main" id="{C98595FB-2257-46AB-B1D2-2A31C833145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5" name="כוכב: 4 פינות 654">
                <a:extLst>
                  <a:ext uri="{FF2B5EF4-FFF2-40B4-BE49-F238E27FC236}">
                    <a16:creationId xmlns:a16="http://schemas.microsoft.com/office/drawing/2014/main" id="{4BA7D98C-F9DB-4D87-91D4-4E2E70134D6B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6" name="כוכב: 7 פינות 655">
                <a:extLst>
                  <a:ext uri="{FF2B5EF4-FFF2-40B4-BE49-F238E27FC236}">
                    <a16:creationId xmlns:a16="http://schemas.microsoft.com/office/drawing/2014/main" id="{8BF3695C-ABB6-4F97-8782-C543971D0405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7" name="כוכב: 4 פינות 656">
                <a:extLst>
                  <a:ext uri="{FF2B5EF4-FFF2-40B4-BE49-F238E27FC236}">
                    <a16:creationId xmlns:a16="http://schemas.microsoft.com/office/drawing/2014/main" id="{74997328-77FD-4009-BA5A-EE5D518F717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8" name="כוכב: 7 פינות 657">
                <a:extLst>
                  <a:ext uri="{FF2B5EF4-FFF2-40B4-BE49-F238E27FC236}">
                    <a16:creationId xmlns:a16="http://schemas.microsoft.com/office/drawing/2014/main" id="{86387B30-AB4C-4ED1-9A56-28A32F6C2EBD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9" name="כוכב: 4 פינות 658">
                <a:extLst>
                  <a:ext uri="{FF2B5EF4-FFF2-40B4-BE49-F238E27FC236}">
                    <a16:creationId xmlns:a16="http://schemas.microsoft.com/office/drawing/2014/main" id="{C1FA6088-4922-4AC3-95BE-D23AB0AB6FC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3D8C5D7-28A5-4BE9-81AF-13EA42A83C33}"/>
              </a:ext>
            </a:extLst>
          </p:cNvPr>
          <p:cNvCxnSpPr>
            <a:cxnSpLocks/>
            <a:stCxn id="149" idx="5"/>
            <a:endCxn id="516" idx="2"/>
          </p:cNvCxnSpPr>
          <p:nvPr/>
        </p:nvCxnSpPr>
        <p:spPr>
          <a:xfrm>
            <a:off x="8462505" y="741282"/>
            <a:ext cx="1016255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6" name="מחבר חץ ישר 755">
            <a:extLst>
              <a:ext uri="{FF2B5EF4-FFF2-40B4-BE49-F238E27FC236}">
                <a16:creationId xmlns:a16="http://schemas.microsoft.com/office/drawing/2014/main" id="{8CDABFC8-A1A7-49D8-A8A7-03DF29B77FAA}"/>
              </a:ext>
            </a:extLst>
          </p:cNvPr>
          <p:cNvCxnSpPr>
            <a:cxnSpLocks/>
            <a:endCxn id="518" idx="2"/>
          </p:cNvCxnSpPr>
          <p:nvPr/>
        </p:nvCxnSpPr>
        <p:spPr>
          <a:xfrm>
            <a:off x="8759389" y="741282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7" name="מחבר חץ ישר 756">
            <a:extLst>
              <a:ext uri="{FF2B5EF4-FFF2-40B4-BE49-F238E27FC236}">
                <a16:creationId xmlns:a16="http://schemas.microsoft.com/office/drawing/2014/main" id="{FEBC48FA-AFA5-487B-B356-4B70B528BF83}"/>
              </a:ext>
            </a:extLst>
          </p:cNvPr>
          <p:cNvCxnSpPr>
            <a:cxnSpLocks/>
          </p:cNvCxnSpPr>
          <p:nvPr/>
        </p:nvCxnSpPr>
        <p:spPr>
          <a:xfrm>
            <a:off x="9049742" y="741104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8" name="מחבר חץ ישר 757">
            <a:extLst>
              <a:ext uri="{FF2B5EF4-FFF2-40B4-BE49-F238E27FC236}">
                <a16:creationId xmlns:a16="http://schemas.microsoft.com/office/drawing/2014/main" id="{EA81AFE5-F512-4A55-9F1E-A16204976582}"/>
              </a:ext>
            </a:extLst>
          </p:cNvPr>
          <p:cNvCxnSpPr>
            <a:cxnSpLocks/>
          </p:cNvCxnSpPr>
          <p:nvPr/>
        </p:nvCxnSpPr>
        <p:spPr>
          <a:xfrm>
            <a:off x="9335077" y="744185"/>
            <a:ext cx="1007502" cy="1070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C5AD1ACE-00A6-4498-A05D-3B796C1E2F09}"/>
              </a:ext>
            </a:extLst>
          </p:cNvPr>
          <p:cNvSpPr txBox="1"/>
          <p:nvPr/>
        </p:nvSpPr>
        <p:spPr>
          <a:xfrm>
            <a:off x="8942856" y="1824006"/>
            <a:ext cx="190308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Mem0,Mem1,Mem2Mem3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893751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5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RX</a:t>
            </a:r>
            <a:endParaRPr lang="he-IL" sz="18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8813512" y="3026119"/>
            <a:ext cx="1487097" cy="107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2634939" y="250928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2634939" y="308344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2634939" y="367886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2634938" y="425834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 flipH="1">
            <a:off x="6502399" y="2986750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YCbCr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7663050" y="3295660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9CBE2ECA-C8E4-45A3-B6D2-DB3F31D45C03}"/>
              </a:ext>
            </a:extLst>
          </p:cNvPr>
          <p:cNvGrpSpPr/>
          <p:nvPr/>
        </p:nvGrpSpPr>
        <p:grpSpPr>
          <a:xfrm>
            <a:off x="4043069" y="1878234"/>
            <a:ext cx="2052931" cy="3515327"/>
            <a:chOff x="2603860" y="1558833"/>
            <a:chExt cx="2050869" cy="512499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3A336333-BCC5-4759-BFAE-88A266157D07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020B904C-905A-4942-A77B-1E8F53081674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BA6D477-7954-420D-B7D1-8C3B67F3688A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9C9F586-50C8-4C35-86E1-7429B1F9D400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F45FED60-DC22-422C-B8A2-49F6FDF30674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B2BDCF7-B9C9-4D50-85BE-DCD23E900B27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6FE0C78F-8848-4229-95B4-72F40151742C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DF216C27-E5FE-4EF9-8024-B5714EBC004B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68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62786-B583-4501-AD60-4E116ADEC851}"/>
              </a:ext>
            </a:extLst>
          </p:cNvPr>
          <p:cNvSpPr txBox="1"/>
          <p:nvPr/>
        </p:nvSpPr>
        <p:spPr>
          <a:xfrm>
            <a:off x="9435740" y="5026299"/>
            <a:ext cx="1686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input </a:t>
            </a:r>
            <a:r>
              <a:rPr lang="en-US" sz="1200" dirty="0" err="1"/>
              <a:t>Hclk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HVsync</a:t>
            </a:r>
            <a:r>
              <a:rPr lang="en-US" sz="1200" dirty="0"/>
              <a:t>  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HMemRead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pVDE</a:t>
            </a:r>
            <a:r>
              <a:rPr lang="en-US" sz="1200" dirty="0"/>
              <a:t>    ,</a:t>
            </a:r>
          </a:p>
          <a:p>
            <a:pPr algn="l"/>
            <a:r>
              <a:rPr lang="en-US" sz="1200" dirty="0"/>
              <a:t>output [23:0] </a:t>
            </a:r>
            <a:r>
              <a:rPr lang="en-US" sz="1200" dirty="0" err="1"/>
              <a:t>HDMIdata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44EDC-F1E8-480D-9BC2-62B696724FD9}"/>
              </a:ext>
            </a:extLst>
          </p:cNvPr>
          <p:cNvSpPr/>
          <p:nvPr/>
        </p:nvSpPr>
        <p:spPr>
          <a:xfrm>
            <a:off x="5465614" y="4078065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55E7C-84D9-4666-BCE7-507EEE5E4CF3}"/>
              </a:ext>
            </a:extLst>
          </p:cNvPr>
          <p:cNvSpPr txBox="1"/>
          <p:nvPr/>
        </p:nvSpPr>
        <p:spPr>
          <a:xfrm>
            <a:off x="4807129" y="3252930"/>
            <a:ext cx="165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YCbCr</a:t>
            </a:r>
            <a:r>
              <a:rPr lang="en-US" sz="1200" dirty="0"/>
              <a:t>[95:0] </a:t>
            </a:r>
          </a:p>
          <a:p>
            <a:pPr algn="ctr" rtl="0"/>
            <a:r>
              <a:rPr lang="en-US" sz="1200" dirty="0"/>
              <a:t>{Cr1,Cb1,Y3,Cr1,Cb1,Y2,</a:t>
            </a:r>
          </a:p>
          <a:p>
            <a:pPr algn="ctr" rtl="0"/>
            <a:r>
              <a:rPr lang="en-US" sz="1200" dirty="0"/>
              <a:t>Cr0,Cb0,Y1, Cr0,Cb0,Y0}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E919D-C744-4324-9A82-2793BD0AE7B6}"/>
              </a:ext>
            </a:extLst>
          </p:cNvPr>
          <p:cNvSpPr/>
          <p:nvPr/>
        </p:nvSpPr>
        <p:spPr>
          <a:xfrm>
            <a:off x="8143507" y="4091122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B48E2-D3BA-4A84-B965-E15D807543C6}"/>
              </a:ext>
            </a:extLst>
          </p:cNvPr>
          <p:cNvSpPr txBox="1"/>
          <p:nvPr/>
        </p:nvSpPr>
        <p:spPr>
          <a:xfrm>
            <a:off x="7546129" y="3265987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RGB[95:0] </a:t>
            </a:r>
          </a:p>
          <a:p>
            <a:pPr algn="ctr" rtl="0"/>
            <a:r>
              <a:rPr lang="en-US" sz="1200" dirty="0"/>
              <a:t>{R3,B3,G3, R2,B2,G2, </a:t>
            </a:r>
          </a:p>
          <a:p>
            <a:pPr algn="ctr" rtl="0"/>
            <a:r>
              <a:rPr lang="en-US" sz="1200" dirty="0"/>
              <a:t>R1,B1,G1, R0,B0,G0}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CD652E-3240-4078-BB0E-048CE6518A03}"/>
              </a:ext>
            </a:extLst>
          </p:cNvPr>
          <p:cNvSpPr/>
          <p:nvPr/>
        </p:nvSpPr>
        <p:spPr>
          <a:xfrm>
            <a:off x="6249393" y="4655007"/>
            <a:ext cx="1436914" cy="135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YcbCr</a:t>
            </a:r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4600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7523500" y="710959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8310407" y="216767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7529622" y="2165169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985377" y="282050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985377" y="427304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8104541" y="205419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8265923" y="355302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7518401" y="3648393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B5E5BDF0-ECA1-4003-BDA5-CEBE9481A4A9}"/>
              </a:ext>
            </a:extLst>
          </p:cNvPr>
          <p:cNvGrpSpPr/>
          <p:nvPr/>
        </p:nvGrpSpPr>
        <p:grpSpPr>
          <a:xfrm>
            <a:off x="8310409" y="726661"/>
            <a:ext cx="2197163" cy="1085042"/>
            <a:chOff x="7879097" y="726661"/>
            <a:chExt cx="2197163" cy="1085042"/>
          </a:xfrm>
        </p:grpSpPr>
        <p:grpSp>
          <p:nvGrpSpPr>
            <p:cNvPr id="147" name="קבוצה 146">
              <a:extLst>
                <a:ext uri="{FF2B5EF4-FFF2-40B4-BE49-F238E27FC236}">
                  <a16:creationId xmlns:a16="http://schemas.microsoft.com/office/drawing/2014/main" id="{C7DD5AE7-0C3E-4215-BD96-B3EB7DCE6A88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148" name="כוכב: 4 פינות 147">
                <a:extLst>
                  <a:ext uri="{FF2B5EF4-FFF2-40B4-BE49-F238E27FC236}">
                    <a16:creationId xmlns:a16="http://schemas.microsoft.com/office/drawing/2014/main" id="{67D58550-4E4D-4B2C-BE40-841B38B0DF2F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כוכב: 7 פינות 148">
                <a:extLst>
                  <a:ext uri="{FF2B5EF4-FFF2-40B4-BE49-F238E27FC236}">
                    <a16:creationId xmlns:a16="http://schemas.microsoft.com/office/drawing/2014/main" id="{48A6AE0C-DE40-4B21-9A93-1AEAC85181F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כוכב: 4 פינות 149">
                <a:extLst>
                  <a:ext uri="{FF2B5EF4-FFF2-40B4-BE49-F238E27FC236}">
                    <a16:creationId xmlns:a16="http://schemas.microsoft.com/office/drawing/2014/main" id="{0E405503-D895-4E89-97EA-BB59131286F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כוכב: 7 פינות 150">
                <a:extLst>
                  <a:ext uri="{FF2B5EF4-FFF2-40B4-BE49-F238E27FC236}">
                    <a16:creationId xmlns:a16="http://schemas.microsoft.com/office/drawing/2014/main" id="{B32DD1B6-7240-40DF-8E67-5877BBB2E3C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כוכב: 4 פינות 151">
                <a:extLst>
                  <a:ext uri="{FF2B5EF4-FFF2-40B4-BE49-F238E27FC236}">
                    <a16:creationId xmlns:a16="http://schemas.microsoft.com/office/drawing/2014/main" id="{4C58BD9C-0F8A-416D-9364-8C35EBAE2FD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כוכב: 7 פינות 152">
                <a:extLst>
                  <a:ext uri="{FF2B5EF4-FFF2-40B4-BE49-F238E27FC236}">
                    <a16:creationId xmlns:a16="http://schemas.microsoft.com/office/drawing/2014/main" id="{CC22F0A6-A511-460A-8D88-C45157B8D977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כוכב: 4 פינות 153">
                <a:extLst>
                  <a:ext uri="{FF2B5EF4-FFF2-40B4-BE49-F238E27FC236}">
                    <a16:creationId xmlns:a16="http://schemas.microsoft.com/office/drawing/2014/main" id="{C1CEC76E-BAB7-4E45-9D3E-D6B5D7CE146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כוכב: 7 פינות 154">
                <a:extLst>
                  <a:ext uri="{FF2B5EF4-FFF2-40B4-BE49-F238E27FC236}">
                    <a16:creationId xmlns:a16="http://schemas.microsoft.com/office/drawing/2014/main" id="{D6D26649-B692-4DDB-803C-7A95C3ED4F46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כוכב: 7 פינות 157">
                <a:extLst>
                  <a:ext uri="{FF2B5EF4-FFF2-40B4-BE49-F238E27FC236}">
                    <a16:creationId xmlns:a16="http://schemas.microsoft.com/office/drawing/2014/main" id="{D74E7878-BF8C-475D-99B4-E131F8AAF8FF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כוכב: 4 פינות 158">
                <a:extLst>
                  <a:ext uri="{FF2B5EF4-FFF2-40B4-BE49-F238E27FC236}">
                    <a16:creationId xmlns:a16="http://schemas.microsoft.com/office/drawing/2014/main" id="{026A2C2F-0155-44A0-A482-C67270F69AD2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כוכב: 7 פינות 164">
                <a:extLst>
                  <a:ext uri="{FF2B5EF4-FFF2-40B4-BE49-F238E27FC236}">
                    <a16:creationId xmlns:a16="http://schemas.microsoft.com/office/drawing/2014/main" id="{3D122FEB-8FDA-4989-9206-E22F7FC381E2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כוכב: 4 פינות 165">
                <a:extLst>
                  <a:ext uri="{FF2B5EF4-FFF2-40B4-BE49-F238E27FC236}">
                    <a16:creationId xmlns:a16="http://schemas.microsoft.com/office/drawing/2014/main" id="{65F2EC32-8ACE-4E82-A348-9C34885DDA3C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כוכב: 7 פינות 166">
                <a:extLst>
                  <a:ext uri="{FF2B5EF4-FFF2-40B4-BE49-F238E27FC236}">
                    <a16:creationId xmlns:a16="http://schemas.microsoft.com/office/drawing/2014/main" id="{24B188D0-718B-4B5B-969C-32E70F45C0C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כוכב: 4 פינות 167">
                <a:extLst>
                  <a:ext uri="{FF2B5EF4-FFF2-40B4-BE49-F238E27FC236}">
                    <a16:creationId xmlns:a16="http://schemas.microsoft.com/office/drawing/2014/main" id="{7F7B0AFE-A146-4746-8ABA-DA95AF45F4DF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כוכב: 7 פינות 168">
                <a:extLst>
                  <a:ext uri="{FF2B5EF4-FFF2-40B4-BE49-F238E27FC236}">
                    <a16:creationId xmlns:a16="http://schemas.microsoft.com/office/drawing/2014/main" id="{F567D74F-A3CB-4A43-A14F-84C7CF81A3B2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כוכב: 4 פינות 172">
                <a:extLst>
                  <a:ext uri="{FF2B5EF4-FFF2-40B4-BE49-F238E27FC236}">
                    <a16:creationId xmlns:a16="http://schemas.microsoft.com/office/drawing/2014/main" id="{2F2A2CE8-66C3-4249-AAC3-E3F8ED05A9ED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כוכב: 4 פינות 182">
                <a:extLst>
                  <a:ext uri="{FF2B5EF4-FFF2-40B4-BE49-F238E27FC236}">
                    <a16:creationId xmlns:a16="http://schemas.microsoft.com/office/drawing/2014/main" id="{F3D699B2-5D6E-4A8E-A432-3DEEE91E12A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כוכב: 7 פינות 191">
                <a:extLst>
                  <a:ext uri="{FF2B5EF4-FFF2-40B4-BE49-F238E27FC236}">
                    <a16:creationId xmlns:a16="http://schemas.microsoft.com/office/drawing/2014/main" id="{58C3D549-A666-4B35-A098-DD6F289DCB47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כוכב: 4 פינות 192">
                <a:extLst>
                  <a:ext uri="{FF2B5EF4-FFF2-40B4-BE49-F238E27FC236}">
                    <a16:creationId xmlns:a16="http://schemas.microsoft.com/office/drawing/2014/main" id="{777046CB-116F-4C6D-BA79-20637FA9705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כוכב: 7 פינות 193">
                <a:extLst>
                  <a:ext uri="{FF2B5EF4-FFF2-40B4-BE49-F238E27FC236}">
                    <a16:creationId xmlns:a16="http://schemas.microsoft.com/office/drawing/2014/main" id="{E65ED177-1BD8-4D93-8A64-63CDE515C298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כוכב: 4 פינות 198">
                <a:extLst>
                  <a:ext uri="{FF2B5EF4-FFF2-40B4-BE49-F238E27FC236}">
                    <a16:creationId xmlns:a16="http://schemas.microsoft.com/office/drawing/2014/main" id="{D92702C9-10E6-4362-9F50-3AB67ADE12E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כוכב: 7 פינות 199">
                <a:extLst>
                  <a:ext uri="{FF2B5EF4-FFF2-40B4-BE49-F238E27FC236}">
                    <a16:creationId xmlns:a16="http://schemas.microsoft.com/office/drawing/2014/main" id="{D15F337A-F0ED-4363-9FDB-9C160371FDF7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כוכב: 4 פינות 200">
                <a:extLst>
                  <a:ext uri="{FF2B5EF4-FFF2-40B4-BE49-F238E27FC236}">
                    <a16:creationId xmlns:a16="http://schemas.microsoft.com/office/drawing/2014/main" id="{6F94F61E-DABD-449F-91A1-0B261F09CA48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כוכב: 7 פינות 201">
                <a:extLst>
                  <a:ext uri="{FF2B5EF4-FFF2-40B4-BE49-F238E27FC236}">
                    <a16:creationId xmlns:a16="http://schemas.microsoft.com/office/drawing/2014/main" id="{09E27CC9-0A8F-4BC2-906E-3A2C3F7BE672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כוכב: 7 פינות 202">
                <a:extLst>
                  <a:ext uri="{FF2B5EF4-FFF2-40B4-BE49-F238E27FC236}">
                    <a16:creationId xmlns:a16="http://schemas.microsoft.com/office/drawing/2014/main" id="{1D8AD8F5-5CAB-4467-AC70-23CE9B02294D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4" name="כוכב: 4 פינות 203">
                <a:extLst>
                  <a:ext uri="{FF2B5EF4-FFF2-40B4-BE49-F238E27FC236}">
                    <a16:creationId xmlns:a16="http://schemas.microsoft.com/office/drawing/2014/main" id="{97CE83BE-885F-4CEC-9E23-7BE7C1A2EEA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5" name="כוכב: 7 פינות 204">
                <a:extLst>
                  <a:ext uri="{FF2B5EF4-FFF2-40B4-BE49-F238E27FC236}">
                    <a16:creationId xmlns:a16="http://schemas.microsoft.com/office/drawing/2014/main" id="{34BFCFCF-B384-4FD9-899E-8F4EDDACEEC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6" name="כוכב: 4 פינות 205">
                <a:extLst>
                  <a:ext uri="{FF2B5EF4-FFF2-40B4-BE49-F238E27FC236}">
                    <a16:creationId xmlns:a16="http://schemas.microsoft.com/office/drawing/2014/main" id="{B1BEF2B1-5707-42E1-AAAD-FAC252D91E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כוכב: 7 פינות 206">
                <a:extLst>
                  <a:ext uri="{FF2B5EF4-FFF2-40B4-BE49-F238E27FC236}">
                    <a16:creationId xmlns:a16="http://schemas.microsoft.com/office/drawing/2014/main" id="{FC1F12CD-E433-41F1-8812-E8C703723BD4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כוכב: 4 פינות 207">
                <a:extLst>
                  <a:ext uri="{FF2B5EF4-FFF2-40B4-BE49-F238E27FC236}">
                    <a16:creationId xmlns:a16="http://schemas.microsoft.com/office/drawing/2014/main" id="{DD5674EB-FEA7-4896-BB59-79A085450E5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כוכב: 7 פינות 208">
                <a:extLst>
                  <a:ext uri="{FF2B5EF4-FFF2-40B4-BE49-F238E27FC236}">
                    <a16:creationId xmlns:a16="http://schemas.microsoft.com/office/drawing/2014/main" id="{CE6B19B8-3799-4B9E-BB1F-424BFE5EDEEB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כוכב: 4 פינות 209">
                <a:extLst>
                  <a:ext uri="{FF2B5EF4-FFF2-40B4-BE49-F238E27FC236}">
                    <a16:creationId xmlns:a16="http://schemas.microsoft.com/office/drawing/2014/main" id="{FD3FCC58-2305-4A1A-9CA4-BE84AD4A446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08" name="קבוצה 407">
              <a:extLst>
                <a:ext uri="{FF2B5EF4-FFF2-40B4-BE49-F238E27FC236}">
                  <a16:creationId xmlns:a16="http://schemas.microsoft.com/office/drawing/2014/main" id="{80F8B615-A5D6-44B5-9391-6A4E13E6658A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424" name="כוכב: 4 פינות 423">
                <a:extLst>
                  <a:ext uri="{FF2B5EF4-FFF2-40B4-BE49-F238E27FC236}">
                    <a16:creationId xmlns:a16="http://schemas.microsoft.com/office/drawing/2014/main" id="{BC018606-83A1-4D34-B231-73E4E77CEA9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5" name="כוכב: 7 פינות 424">
                <a:extLst>
                  <a:ext uri="{FF2B5EF4-FFF2-40B4-BE49-F238E27FC236}">
                    <a16:creationId xmlns:a16="http://schemas.microsoft.com/office/drawing/2014/main" id="{07D09206-F264-4500-B27C-39FE60C9A16E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8" name="כוכב: 4 פינות 427">
                <a:extLst>
                  <a:ext uri="{FF2B5EF4-FFF2-40B4-BE49-F238E27FC236}">
                    <a16:creationId xmlns:a16="http://schemas.microsoft.com/office/drawing/2014/main" id="{1D5BB906-1940-47E0-BEA9-793074196051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9" name="כוכב: 7 פינות 428">
                <a:extLst>
                  <a:ext uri="{FF2B5EF4-FFF2-40B4-BE49-F238E27FC236}">
                    <a16:creationId xmlns:a16="http://schemas.microsoft.com/office/drawing/2014/main" id="{350C57D2-7C1B-4EDC-837F-0021FEDD258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0" name="כוכב: 4 פינות 429">
                <a:extLst>
                  <a:ext uri="{FF2B5EF4-FFF2-40B4-BE49-F238E27FC236}">
                    <a16:creationId xmlns:a16="http://schemas.microsoft.com/office/drawing/2014/main" id="{E3747822-4278-4BD6-98CC-911345E3D443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1" name="כוכב: 7 פינות 430">
                <a:extLst>
                  <a:ext uri="{FF2B5EF4-FFF2-40B4-BE49-F238E27FC236}">
                    <a16:creationId xmlns:a16="http://schemas.microsoft.com/office/drawing/2014/main" id="{73025F0A-5D3B-4642-955F-257AAED8BDC9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2" name="כוכב: 4 פינות 431">
                <a:extLst>
                  <a:ext uri="{FF2B5EF4-FFF2-40B4-BE49-F238E27FC236}">
                    <a16:creationId xmlns:a16="http://schemas.microsoft.com/office/drawing/2014/main" id="{30D9E87C-0F24-4F46-A5F8-A922132D39D9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3" name="כוכב: 7 פינות 432">
                <a:extLst>
                  <a:ext uri="{FF2B5EF4-FFF2-40B4-BE49-F238E27FC236}">
                    <a16:creationId xmlns:a16="http://schemas.microsoft.com/office/drawing/2014/main" id="{5DC5B027-EB9A-40A8-8537-E8BF3457D8ED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4" name="כוכב: 7 פינות 433">
                <a:extLst>
                  <a:ext uri="{FF2B5EF4-FFF2-40B4-BE49-F238E27FC236}">
                    <a16:creationId xmlns:a16="http://schemas.microsoft.com/office/drawing/2014/main" id="{D20D17DB-FF2F-4BFD-BA57-84CECBEA010A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5" name="כוכב: 4 פינות 434">
                <a:extLst>
                  <a:ext uri="{FF2B5EF4-FFF2-40B4-BE49-F238E27FC236}">
                    <a16:creationId xmlns:a16="http://schemas.microsoft.com/office/drawing/2014/main" id="{33F42948-380D-4FEB-9D16-A53665C63C25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6" name="כוכב: 7 פינות 435">
                <a:extLst>
                  <a:ext uri="{FF2B5EF4-FFF2-40B4-BE49-F238E27FC236}">
                    <a16:creationId xmlns:a16="http://schemas.microsoft.com/office/drawing/2014/main" id="{022D9F5E-F406-47B5-93B8-B7A60DE1D0CF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7" name="כוכב: 4 פינות 436">
                <a:extLst>
                  <a:ext uri="{FF2B5EF4-FFF2-40B4-BE49-F238E27FC236}">
                    <a16:creationId xmlns:a16="http://schemas.microsoft.com/office/drawing/2014/main" id="{58F01BD0-6EDA-4F32-8C97-4E0594C1B7A3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8" name="כוכב: 7 פינות 437">
                <a:extLst>
                  <a:ext uri="{FF2B5EF4-FFF2-40B4-BE49-F238E27FC236}">
                    <a16:creationId xmlns:a16="http://schemas.microsoft.com/office/drawing/2014/main" id="{113A2DA6-6CE0-44CF-8175-4493762262E8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9" name="כוכב: 4 פינות 438">
                <a:extLst>
                  <a:ext uri="{FF2B5EF4-FFF2-40B4-BE49-F238E27FC236}">
                    <a16:creationId xmlns:a16="http://schemas.microsoft.com/office/drawing/2014/main" id="{97ABA426-14F5-4965-B655-2A53E6B7F20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0" name="כוכב: 7 פינות 439">
                <a:extLst>
                  <a:ext uri="{FF2B5EF4-FFF2-40B4-BE49-F238E27FC236}">
                    <a16:creationId xmlns:a16="http://schemas.microsoft.com/office/drawing/2014/main" id="{5EA2F911-341A-47B9-B4E0-48A44D4ABFA8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1" name="כוכב: 4 פינות 440">
                <a:extLst>
                  <a:ext uri="{FF2B5EF4-FFF2-40B4-BE49-F238E27FC236}">
                    <a16:creationId xmlns:a16="http://schemas.microsoft.com/office/drawing/2014/main" id="{40C575B3-9BE7-4A27-8178-7822719D485F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2" name="כוכב: 4 פינות 441">
                <a:extLst>
                  <a:ext uri="{FF2B5EF4-FFF2-40B4-BE49-F238E27FC236}">
                    <a16:creationId xmlns:a16="http://schemas.microsoft.com/office/drawing/2014/main" id="{F977A112-7589-4A29-BC41-3CA64EFEE77D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3" name="כוכב: 7 פינות 442">
                <a:extLst>
                  <a:ext uri="{FF2B5EF4-FFF2-40B4-BE49-F238E27FC236}">
                    <a16:creationId xmlns:a16="http://schemas.microsoft.com/office/drawing/2014/main" id="{41355AAA-9AFC-40CD-A496-C110AC2CCCEF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4" name="כוכב: 4 פינות 443">
                <a:extLst>
                  <a:ext uri="{FF2B5EF4-FFF2-40B4-BE49-F238E27FC236}">
                    <a16:creationId xmlns:a16="http://schemas.microsoft.com/office/drawing/2014/main" id="{6EA9BD39-11F3-422E-B568-CF3736E343D3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5" name="כוכב: 7 פינות 444">
                <a:extLst>
                  <a:ext uri="{FF2B5EF4-FFF2-40B4-BE49-F238E27FC236}">
                    <a16:creationId xmlns:a16="http://schemas.microsoft.com/office/drawing/2014/main" id="{7C5FA062-7B90-42B0-9EDA-0FAA6698A736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6" name="כוכב: 4 פינות 445">
                <a:extLst>
                  <a:ext uri="{FF2B5EF4-FFF2-40B4-BE49-F238E27FC236}">
                    <a16:creationId xmlns:a16="http://schemas.microsoft.com/office/drawing/2014/main" id="{17356D4D-088D-4061-B8BD-83653A65A62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7" name="כוכב: 7 פינות 446">
                <a:extLst>
                  <a:ext uri="{FF2B5EF4-FFF2-40B4-BE49-F238E27FC236}">
                    <a16:creationId xmlns:a16="http://schemas.microsoft.com/office/drawing/2014/main" id="{1A0D4FEC-252D-4C6F-8364-27A1B4200DFE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8" name="כוכב: 4 פינות 447">
                <a:extLst>
                  <a:ext uri="{FF2B5EF4-FFF2-40B4-BE49-F238E27FC236}">
                    <a16:creationId xmlns:a16="http://schemas.microsoft.com/office/drawing/2014/main" id="{DBE89E3C-900A-46F3-9367-A3364041109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9" name="כוכב: 7 פינות 448">
                <a:extLst>
                  <a:ext uri="{FF2B5EF4-FFF2-40B4-BE49-F238E27FC236}">
                    <a16:creationId xmlns:a16="http://schemas.microsoft.com/office/drawing/2014/main" id="{842AA67B-79BA-4A29-BE80-D65BF4E0F2F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0" name="כוכב: 7 פינות 449">
                <a:extLst>
                  <a:ext uri="{FF2B5EF4-FFF2-40B4-BE49-F238E27FC236}">
                    <a16:creationId xmlns:a16="http://schemas.microsoft.com/office/drawing/2014/main" id="{27A20A1F-64FB-4F78-8FD4-D562E46A9AA2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1" name="כוכב: 4 פינות 450">
                <a:extLst>
                  <a:ext uri="{FF2B5EF4-FFF2-40B4-BE49-F238E27FC236}">
                    <a16:creationId xmlns:a16="http://schemas.microsoft.com/office/drawing/2014/main" id="{501F14AA-F58C-4B58-A8B1-E1293F8D5F4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2" name="כוכב: 7 פינות 451">
                <a:extLst>
                  <a:ext uri="{FF2B5EF4-FFF2-40B4-BE49-F238E27FC236}">
                    <a16:creationId xmlns:a16="http://schemas.microsoft.com/office/drawing/2014/main" id="{9B4D835C-55F5-4E76-9884-330E7ACC9F8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3" name="כוכב: 4 פינות 452">
                <a:extLst>
                  <a:ext uri="{FF2B5EF4-FFF2-40B4-BE49-F238E27FC236}">
                    <a16:creationId xmlns:a16="http://schemas.microsoft.com/office/drawing/2014/main" id="{5DC32286-EBC7-4214-B242-B1106B698315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4" name="כוכב: 7 פינות 453">
                <a:extLst>
                  <a:ext uri="{FF2B5EF4-FFF2-40B4-BE49-F238E27FC236}">
                    <a16:creationId xmlns:a16="http://schemas.microsoft.com/office/drawing/2014/main" id="{CE2DEDAD-302B-445F-A488-91615857F3FA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5" name="כוכב: 4 פינות 454">
                <a:extLst>
                  <a:ext uri="{FF2B5EF4-FFF2-40B4-BE49-F238E27FC236}">
                    <a16:creationId xmlns:a16="http://schemas.microsoft.com/office/drawing/2014/main" id="{AD1BF854-F0E4-4ED9-A0CB-3E0C1C4BFEFB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6" name="כוכב: 7 פינות 455">
                <a:extLst>
                  <a:ext uri="{FF2B5EF4-FFF2-40B4-BE49-F238E27FC236}">
                    <a16:creationId xmlns:a16="http://schemas.microsoft.com/office/drawing/2014/main" id="{7066DCA8-F5E1-4331-B009-946F5735A13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7" name="כוכב: 4 פינות 456">
                <a:extLst>
                  <a:ext uri="{FF2B5EF4-FFF2-40B4-BE49-F238E27FC236}">
                    <a16:creationId xmlns:a16="http://schemas.microsoft.com/office/drawing/2014/main" id="{52755E6C-E110-44C2-907C-EBE99C8CAABC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58" name="קבוצה 457">
              <a:extLst>
                <a:ext uri="{FF2B5EF4-FFF2-40B4-BE49-F238E27FC236}">
                  <a16:creationId xmlns:a16="http://schemas.microsoft.com/office/drawing/2014/main" id="{FB56F5CB-737E-4C8A-A3DD-EFD07FA187E8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459" name="כוכב: 4 פינות 458">
                <a:extLst>
                  <a:ext uri="{FF2B5EF4-FFF2-40B4-BE49-F238E27FC236}">
                    <a16:creationId xmlns:a16="http://schemas.microsoft.com/office/drawing/2014/main" id="{2D4967F2-D22F-4B1B-8CD3-6B880B49639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0" name="כוכב: 7 פינות 459">
                <a:extLst>
                  <a:ext uri="{FF2B5EF4-FFF2-40B4-BE49-F238E27FC236}">
                    <a16:creationId xmlns:a16="http://schemas.microsoft.com/office/drawing/2014/main" id="{B33E68F1-91A4-43A5-88A3-187C969815C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1" name="כוכב: 4 פינות 460">
                <a:extLst>
                  <a:ext uri="{FF2B5EF4-FFF2-40B4-BE49-F238E27FC236}">
                    <a16:creationId xmlns:a16="http://schemas.microsoft.com/office/drawing/2014/main" id="{2DA476CB-0ABF-4C55-AA39-337D1C02D32B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2" name="כוכב: 7 פינות 461">
                <a:extLst>
                  <a:ext uri="{FF2B5EF4-FFF2-40B4-BE49-F238E27FC236}">
                    <a16:creationId xmlns:a16="http://schemas.microsoft.com/office/drawing/2014/main" id="{E1A75136-9749-43A8-AC7A-55BE4849EE8B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3" name="כוכב: 4 פינות 462">
                <a:extLst>
                  <a:ext uri="{FF2B5EF4-FFF2-40B4-BE49-F238E27FC236}">
                    <a16:creationId xmlns:a16="http://schemas.microsoft.com/office/drawing/2014/main" id="{4295D9C3-A523-4229-AD03-78BF35A026D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4" name="כוכב: 7 פינות 463">
                <a:extLst>
                  <a:ext uri="{FF2B5EF4-FFF2-40B4-BE49-F238E27FC236}">
                    <a16:creationId xmlns:a16="http://schemas.microsoft.com/office/drawing/2014/main" id="{DB4A08EB-B4F6-42D0-9E82-FF2E800247EA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5" name="כוכב: 4 פינות 464">
                <a:extLst>
                  <a:ext uri="{FF2B5EF4-FFF2-40B4-BE49-F238E27FC236}">
                    <a16:creationId xmlns:a16="http://schemas.microsoft.com/office/drawing/2014/main" id="{21DE99D5-0F46-438C-8787-B863048A2230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6" name="כוכב: 7 פינות 465">
                <a:extLst>
                  <a:ext uri="{FF2B5EF4-FFF2-40B4-BE49-F238E27FC236}">
                    <a16:creationId xmlns:a16="http://schemas.microsoft.com/office/drawing/2014/main" id="{77E297B8-98EC-4AD4-994F-392DC9E56F7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7" name="כוכב: 7 פינות 466">
                <a:extLst>
                  <a:ext uri="{FF2B5EF4-FFF2-40B4-BE49-F238E27FC236}">
                    <a16:creationId xmlns:a16="http://schemas.microsoft.com/office/drawing/2014/main" id="{887A5B54-A13E-4055-893E-C81881DF35FD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8" name="כוכב: 4 פינות 467">
                <a:extLst>
                  <a:ext uri="{FF2B5EF4-FFF2-40B4-BE49-F238E27FC236}">
                    <a16:creationId xmlns:a16="http://schemas.microsoft.com/office/drawing/2014/main" id="{49ABD5B9-0897-4E21-B015-02D6C2A66400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9" name="כוכב: 7 פינות 468">
                <a:extLst>
                  <a:ext uri="{FF2B5EF4-FFF2-40B4-BE49-F238E27FC236}">
                    <a16:creationId xmlns:a16="http://schemas.microsoft.com/office/drawing/2014/main" id="{ED2F32A1-550F-4207-9062-CC495B16F425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0" name="כוכב: 4 פינות 469">
                <a:extLst>
                  <a:ext uri="{FF2B5EF4-FFF2-40B4-BE49-F238E27FC236}">
                    <a16:creationId xmlns:a16="http://schemas.microsoft.com/office/drawing/2014/main" id="{F974C146-5F44-4A1F-A5A3-BB8C992E58D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1" name="כוכב: 7 פינות 470">
                <a:extLst>
                  <a:ext uri="{FF2B5EF4-FFF2-40B4-BE49-F238E27FC236}">
                    <a16:creationId xmlns:a16="http://schemas.microsoft.com/office/drawing/2014/main" id="{0CF1E726-4B08-470E-8B3B-99D9BCD78C96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2" name="כוכב: 4 פינות 471">
                <a:extLst>
                  <a:ext uri="{FF2B5EF4-FFF2-40B4-BE49-F238E27FC236}">
                    <a16:creationId xmlns:a16="http://schemas.microsoft.com/office/drawing/2014/main" id="{251E34E6-F9FC-4BB1-9AA3-1F83FA74F658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3" name="כוכב: 7 פינות 472">
                <a:extLst>
                  <a:ext uri="{FF2B5EF4-FFF2-40B4-BE49-F238E27FC236}">
                    <a16:creationId xmlns:a16="http://schemas.microsoft.com/office/drawing/2014/main" id="{F1875C32-B3A0-4320-9633-EA1C6215E089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4" name="כוכב: 4 פינות 473">
                <a:extLst>
                  <a:ext uri="{FF2B5EF4-FFF2-40B4-BE49-F238E27FC236}">
                    <a16:creationId xmlns:a16="http://schemas.microsoft.com/office/drawing/2014/main" id="{84DFF141-DC19-4FD0-88FD-E4BD435AF13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5" name="כוכב: 4 פינות 474">
                <a:extLst>
                  <a:ext uri="{FF2B5EF4-FFF2-40B4-BE49-F238E27FC236}">
                    <a16:creationId xmlns:a16="http://schemas.microsoft.com/office/drawing/2014/main" id="{1F1F93D0-C438-4B02-A976-90CBF0D85174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6" name="כוכב: 7 פינות 475">
                <a:extLst>
                  <a:ext uri="{FF2B5EF4-FFF2-40B4-BE49-F238E27FC236}">
                    <a16:creationId xmlns:a16="http://schemas.microsoft.com/office/drawing/2014/main" id="{B7A57F1C-9058-4E84-B8D7-12E5C66ED8A0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7" name="כוכב: 4 פינות 476">
                <a:extLst>
                  <a:ext uri="{FF2B5EF4-FFF2-40B4-BE49-F238E27FC236}">
                    <a16:creationId xmlns:a16="http://schemas.microsoft.com/office/drawing/2014/main" id="{D327082A-B85B-4BE7-886A-F66AD3D4D8B9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8" name="כוכב: 7 פינות 477">
                <a:extLst>
                  <a:ext uri="{FF2B5EF4-FFF2-40B4-BE49-F238E27FC236}">
                    <a16:creationId xmlns:a16="http://schemas.microsoft.com/office/drawing/2014/main" id="{63A73DFF-FEA5-4276-B76D-B9B2DB512F8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9" name="כוכב: 4 פינות 478">
                <a:extLst>
                  <a:ext uri="{FF2B5EF4-FFF2-40B4-BE49-F238E27FC236}">
                    <a16:creationId xmlns:a16="http://schemas.microsoft.com/office/drawing/2014/main" id="{86F48B79-B6CE-46ED-819C-E8508DC7599F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0" name="כוכב: 7 פינות 479">
                <a:extLst>
                  <a:ext uri="{FF2B5EF4-FFF2-40B4-BE49-F238E27FC236}">
                    <a16:creationId xmlns:a16="http://schemas.microsoft.com/office/drawing/2014/main" id="{06708580-3DC4-41F3-ADF5-99444FA00B59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1" name="כוכב: 4 פינות 480">
                <a:extLst>
                  <a:ext uri="{FF2B5EF4-FFF2-40B4-BE49-F238E27FC236}">
                    <a16:creationId xmlns:a16="http://schemas.microsoft.com/office/drawing/2014/main" id="{EC521027-A2D1-4BA8-AA56-2D180400E32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2" name="כוכב: 7 פינות 481">
                <a:extLst>
                  <a:ext uri="{FF2B5EF4-FFF2-40B4-BE49-F238E27FC236}">
                    <a16:creationId xmlns:a16="http://schemas.microsoft.com/office/drawing/2014/main" id="{D5F33E21-F89E-4B12-8A58-60B25E00C760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3" name="כוכב: 7 פינות 482">
                <a:extLst>
                  <a:ext uri="{FF2B5EF4-FFF2-40B4-BE49-F238E27FC236}">
                    <a16:creationId xmlns:a16="http://schemas.microsoft.com/office/drawing/2014/main" id="{06CBF59E-F864-4A2F-8EC7-E388C2B82E6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4" name="כוכב: 4 פינות 483">
                <a:extLst>
                  <a:ext uri="{FF2B5EF4-FFF2-40B4-BE49-F238E27FC236}">
                    <a16:creationId xmlns:a16="http://schemas.microsoft.com/office/drawing/2014/main" id="{50E6E31E-F5BD-48DC-A315-31EB6FFFF50E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5" name="כוכב: 7 פינות 484">
                <a:extLst>
                  <a:ext uri="{FF2B5EF4-FFF2-40B4-BE49-F238E27FC236}">
                    <a16:creationId xmlns:a16="http://schemas.microsoft.com/office/drawing/2014/main" id="{A1C61536-C059-45C6-9807-6F94CFE69FE3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6" name="כוכב: 4 פינות 485">
                <a:extLst>
                  <a:ext uri="{FF2B5EF4-FFF2-40B4-BE49-F238E27FC236}">
                    <a16:creationId xmlns:a16="http://schemas.microsoft.com/office/drawing/2014/main" id="{B2BCD21A-E34C-4F47-A020-DB22618A0166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7" name="כוכב: 7 פינות 486">
                <a:extLst>
                  <a:ext uri="{FF2B5EF4-FFF2-40B4-BE49-F238E27FC236}">
                    <a16:creationId xmlns:a16="http://schemas.microsoft.com/office/drawing/2014/main" id="{E1B9B8F0-CF99-4DD5-A128-D11BDF1CBD2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8" name="כוכב: 4 פינות 487">
                <a:extLst>
                  <a:ext uri="{FF2B5EF4-FFF2-40B4-BE49-F238E27FC236}">
                    <a16:creationId xmlns:a16="http://schemas.microsoft.com/office/drawing/2014/main" id="{D787E51E-2B53-44BD-A723-12F964298E01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9" name="כוכב: 7 פינות 488">
                <a:extLst>
                  <a:ext uri="{FF2B5EF4-FFF2-40B4-BE49-F238E27FC236}">
                    <a16:creationId xmlns:a16="http://schemas.microsoft.com/office/drawing/2014/main" id="{B76DEB57-BE81-42F7-9696-24129D64CB5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0" name="כוכב: 4 פינות 489">
                <a:extLst>
                  <a:ext uri="{FF2B5EF4-FFF2-40B4-BE49-F238E27FC236}">
                    <a16:creationId xmlns:a16="http://schemas.microsoft.com/office/drawing/2014/main" id="{4454B6E7-97D6-4E90-B98F-31B311E8F60D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91" name="קבוצה 490">
              <a:extLst>
                <a:ext uri="{FF2B5EF4-FFF2-40B4-BE49-F238E27FC236}">
                  <a16:creationId xmlns:a16="http://schemas.microsoft.com/office/drawing/2014/main" id="{945AE7CA-390E-415F-8609-4458E86C48CD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492" name="כוכב: 4 פינות 491">
                <a:extLst>
                  <a:ext uri="{FF2B5EF4-FFF2-40B4-BE49-F238E27FC236}">
                    <a16:creationId xmlns:a16="http://schemas.microsoft.com/office/drawing/2014/main" id="{856CD746-B358-4CF4-AC23-2809BBDB2C2E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3" name="כוכב: 7 פינות 492">
                <a:extLst>
                  <a:ext uri="{FF2B5EF4-FFF2-40B4-BE49-F238E27FC236}">
                    <a16:creationId xmlns:a16="http://schemas.microsoft.com/office/drawing/2014/main" id="{C1B90496-E619-4C36-9A9D-066DC00082FA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4" name="כוכב: 4 פינות 493">
                <a:extLst>
                  <a:ext uri="{FF2B5EF4-FFF2-40B4-BE49-F238E27FC236}">
                    <a16:creationId xmlns:a16="http://schemas.microsoft.com/office/drawing/2014/main" id="{40F86477-BBD8-4957-B08F-DE750197EC6A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5" name="כוכב: 7 פינות 494">
                <a:extLst>
                  <a:ext uri="{FF2B5EF4-FFF2-40B4-BE49-F238E27FC236}">
                    <a16:creationId xmlns:a16="http://schemas.microsoft.com/office/drawing/2014/main" id="{9B6DED05-82E9-4FF1-9F45-9A8A55894B06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6" name="כוכב: 4 פינות 495">
                <a:extLst>
                  <a:ext uri="{FF2B5EF4-FFF2-40B4-BE49-F238E27FC236}">
                    <a16:creationId xmlns:a16="http://schemas.microsoft.com/office/drawing/2014/main" id="{72A2FB10-1F9F-47F4-BF01-10F4532F662E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7" name="כוכב: 7 פינות 496">
                <a:extLst>
                  <a:ext uri="{FF2B5EF4-FFF2-40B4-BE49-F238E27FC236}">
                    <a16:creationId xmlns:a16="http://schemas.microsoft.com/office/drawing/2014/main" id="{5BB05AAA-D2CE-4F27-9CA8-3A98A77D6DCD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8" name="כוכב: 4 פינות 497">
                <a:extLst>
                  <a:ext uri="{FF2B5EF4-FFF2-40B4-BE49-F238E27FC236}">
                    <a16:creationId xmlns:a16="http://schemas.microsoft.com/office/drawing/2014/main" id="{8518FEE4-3411-4B07-84F9-C4C381283F5B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9" name="כוכב: 7 פינות 498">
                <a:extLst>
                  <a:ext uri="{FF2B5EF4-FFF2-40B4-BE49-F238E27FC236}">
                    <a16:creationId xmlns:a16="http://schemas.microsoft.com/office/drawing/2014/main" id="{724B59F1-521D-421A-BE78-C11473478CD5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0" name="כוכב: 7 פינות 499">
                <a:extLst>
                  <a:ext uri="{FF2B5EF4-FFF2-40B4-BE49-F238E27FC236}">
                    <a16:creationId xmlns:a16="http://schemas.microsoft.com/office/drawing/2014/main" id="{6C677852-3DFF-4487-BB10-72E104F7DB78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1" name="כוכב: 4 פינות 500">
                <a:extLst>
                  <a:ext uri="{FF2B5EF4-FFF2-40B4-BE49-F238E27FC236}">
                    <a16:creationId xmlns:a16="http://schemas.microsoft.com/office/drawing/2014/main" id="{97BF0366-330C-4EB6-8747-4860FEBB9FA6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2" name="כוכב: 7 פינות 501">
                <a:extLst>
                  <a:ext uri="{FF2B5EF4-FFF2-40B4-BE49-F238E27FC236}">
                    <a16:creationId xmlns:a16="http://schemas.microsoft.com/office/drawing/2014/main" id="{51CBC390-82FB-45BB-8E72-F561363F12A6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3" name="כוכב: 4 פינות 502">
                <a:extLst>
                  <a:ext uri="{FF2B5EF4-FFF2-40B4-BE49-F238E27FC236}">
                    <a16:creationId xmlns:a16="http://schemas.microsoft.com/office/drawing/2014/main" id="{B96BBA2A-7A44-4933-8A61-B7723C4053E4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4" name="כוכב: 7 פינות 503">
                <a:extLst>
                  <a:ext uri="{FF2B5EF4-FFF2-40B4-BE49-F238E27FC236}">
                    <a16:creationId xmlns:a16="http://schemas.microsoft.com/office/drawing/2014/main" id="{17CAC838-C9D4-449A-B076-67E334EE4D71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5" name="כוכב: 4 פינות 504">
                <a:extLst>
                  <a:ext uri="{FF2B5EF4-FFF2-40B4-BE49-F238E27FC236}">
                    <a16:creationId xmlns:a16="http://schemas.microsoft.com/office/drawing/2014/main" id="{BCF22902-A381-4612-8970-A5212CC74ABD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6" name="כוכב: 7 פינות 505">
                <a:extLst>
                  <a:ext uri="{FF2B5EF4-FFF2-40B4-BE49-F238E27FC236}">
                    <a16:creationId xmlns:a16="http://schemas.microsoft.com/office/drawing/2014/main" id="{5E66FFA8-551C-4DDB-8DD8-2DD6E198DA3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7" name="כוכב: 4 פינות 506">
                <a:extLst>
                  <a:ext uri="{FF2B5EF4-FFF2-40B4-BE49-F238E27FC236}">
                    <a16:creationId xmlns:a16="http://schemas.microsoft.com/office/drawing/2014/main" id="{5BE7D0DC-5515-4941-8CB9-718A8A4FEC45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8" name="כוכב: 4 פינות 507">
                <a:extLst>
                  <a:ext uri="{FF2B5EF4-FFF2-40B4-BE49-F238E27FC236}">
                    <a16:creationId xmlns:a16="http://schemas.microsoft.com/office/drawing/2014/main" id="{6308701D-0BE2-4763-8982-DFBE7EAC1FA3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09" name="כוכב: 7 פינות 508">
                <a:extLst>
                  <a:ext uri="{FF2B5EF4-FFF2-40B4-BE49-F238E27FC236}">
                    <a16:creationId xmlns:a16="http://schemas.microsoft.com/office/drawing/2014/main" id="{A316F500-94F2-4BF7-9F5E-4FEDC858700D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0" name="כוכב: 4 פינות 509">
                <a:extLst>
                  <a:ext uri="{FF2B5EF4-FFF2-40B4-BE49-F238E27FC236}">
                    <a16:creationId xmlns:a16="http://schemas.microsoft.com/office/drawing/2014/main" id="{A68B122D-C4DE-4818-8844-5E0597142AE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1" name="כוכב: 7 פינות 510">
                <a:extLst>
                  <a:ext uri="{FF2B5EF4-FFF2-40B4-BE49-F238E27FC236}">
                    <a16:creationId xmlns:a16="http://schemas.microsoft.com/office/drawing/2014/main" id="{7AF9DBA0-941A-4527-B672-908D156EEC3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2" name="כוכב: 4 פינות 511">
                <a:extLst>
                  <a:ext uri="{FF2B5EF4-FFF2-40B4-BE49-F238E27FC236}">
                    <a16:creationId xmlns:a16="http://schemas.microsoft.com/office/drawing/2014/main" id="{5894E208-A04C-47A9-B8EE-3CB878016634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3" name="כוכב: 7 פינות 512">
                <a:extLst>
                  <a:ext uri="{FF2B5EF4-FFF2-40B4-BE49-F238E27FC236}">
                    <a16:creationId xmlns:a16="http://schemas.microsoft.com/office/drawing/2014/main" id="{39FAC28E-1C4B-42DB-8B60-1FC0D03BC994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4" name="כוכב: 4 פינות 513">
                <a:extLst>
                  <a:ext uri="{FF2B5EF4-FFF2-40B4-BE49-F238E27FC236}">
                    <a16:creationId xmlns:a16="http://schemas.microsoft.com/office/drawing/2014/main" id="{F565ACA0-9605-4A07-98EA-59742DF04DDA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5" name="כוכב: 7 פינות 514">
                <a:extLst>
                  <a:ext uri="{FF2B5EF4-FFF2-40B4-BE49-F238E27FC236}">
                    <a16:creationId xmlns:a16="http://schemas.microsoft.com/office/drawing/2014/main" id="{8EB6C41E-99FA-4C56-B5F4-072D79B909FF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6" name="כוכב: 7 פינות 515">
                <a:extLst>
                  <a:ext uri="{FF2B5EF4-FFF2-40B4-BE49-F238E27FC236}">
                    <a16:creationId xmlns:a16="http://schemas.microsoft.com/office/drawing/2014/main" id="{CDD5C919-1737-4092-A0DE-D6FF80AD0439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7" name="כוכב: 4 פינות 516">
                <a:extLst>
                  <a:ext uri="{FF2B5EF4-FFF2-40B4-BE49-F238E27FC236}">
                    <a16:creationId xmlns:a16="http://schemas.microsoft.com/office/drawing/2014/main" id="{773D898A-4C9D-4D5B-BD9B-ABCD8B49F7B1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8" name="כוכב: 7 פינות 517">
                <a:extLst>
                  <a:ext uri="{FF2B5EF4-FFF2-40B4-BE49-F238E27FC236}">
                    <a16:creationId xmlns:a16="http://schemas.microsoft.com/office/drawing/2014/main" id="{AB7A4796-8C99-4AE2-A438-EAD0BA69FD7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9" name="כוכב: 4 פינות 518">
                <a:extLst>
                  <a:ext uri="{FF2B5EF4-FFF2-40B4-BE49-F238E27FC236}">
                    <a16:creationId xmlns:a16="http://schemas.microsoft.com/office/drawing/2014/main" id="{290AB413-3563-4AE3-8025-74850F1AF2C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0" name="כוכב: 7 פינות 519">
                <a:extLst>
                  <a:ext uri="{FF2B5EF4-FFF2-40B4-BE49-F238E27FC236}">
                    <a16:creationId xmlns:a16="http://schemas.microsoft.com/office/drawing/2014/main" id="{F615A322-5AFD-4E5C-B93D-C40DDE0DC9B0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1" name="כוכב: 4 פינות 520">
                <a:extLst>
                  <a:ext uri="{FF2B5EF4-FFF2-40B4-BE49-F238E27FC236}">
                    <a16:creationId xmlns:a16="http://schemas.microsoft.com/office/drawing/2014/main" id="{4A320F53-2144-4785-B86C-CF11D70C5F3E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2" name="כוכב: 7 פינות 521">
                <a:extLst>
                  <a:ext uri="{FF2B5EF4-FFF2-40B4-BE49-F238E27FC236}">
                    <a16:creationId xmlns:a16="http://schemas.microsoft.com/office/drawing/2014/main" id="{2525DD66-DE07-4A73-A72E-267C27F3387E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3" name="כוכב: 4 פינות 522">
                <a:extLst>
                  <a:ext uri="{FF2B5EF4-FFF2-40B4-BE49-F238E27FC236}">
                    <a16:creationId xmlns:a16="http://schemas.microsoft.com/office/drawing/2014/main" id="{08DD95B8-8A33-4EF3-9F70-0BFCD9D14F93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431253" y="2165169"/>
            <a:ext cx="1078706" cy="509584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8308026" y="2743345"/>
            <a:ext cx="1078706" cy="509584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428872" y="2740842"/>
            <a:ext cx="1078706" cy="509584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3" name="קבוצה 622">
            <a:extLst>
              <a:ext uri="{FF2B5EF4-FFF2-40B4-BE49-F238E27FC236}">
                <a16:creationId xmlns:a16="http://schemas.microsoft.com/office/drawing/2014/main" id="{CDBC82D1-D628-4C61-9B5F-94343CDD6452}"/>
              </a:ext>
            </a:extLst>
          </p:cNvPr>
          <p:cNvGrpSpPr/>
          <p:nvPr/>
        </p:nvGrpSpPr>
        <p:grpSpPr>
          <a:xfrm>
            <a:off x="8311236" y="3610640"/>
            <a:ext cx="2197163" cy="1085042"/>
            <a:chOff x="7879097" y="726661"/>
            <a:chExt cx="2197163" cy="1085042"/>
          </a:xfrm>
        </p:grpSpPr>
        <p:grpSp>
          <p:nvGrpSpPr>
            <p:cNvPr id="624" name="קבוצה 623">
              <a:extLst>
                <a:ext uri="{FF2B5EF4-FFF2-40B4-BE49-F238E27FC236}">
                  <a16:creationId xmlns:a16="http://schemas.microsoft.com/office/drawing/2014/main" id="{3990BAFF-6AE5-4557-910D-B7CC3E324E52}"/>
                </a:ext>
              </a:extLst>
            </p:cNvPr>
            <p:cNvGrpSpPr/>
            <p:nvPr/>
          </p:nvGrpSpPr>
          <p:grpSpPr>
            <a:xfrm>
              <a:off x="7879097" y="726661"/>
              <a:ext cx="1078706" cy="509584"/>
              <a:chOff x="1031144" y="559589"/>
              <a:chExt cx="1078706" cy="509584"/>
            </a:xfrm>
          </p:grpSpPr>
          <p:sp>
            <p:nvSpPr>
              <p:cNvPr id="724" name="כוכב: 4 פינות 723">
                <a:extLst>
                  <a:ext uri="{FF2B5EF4-FFF2-40B4-BE49-F238E27FC236}">
                    <a16:creationId xmlns:a16="http://schemas.microsoft.com/office/drawing/2014/main" id="{4035CF5A-BBA2-480F-910F-C2E1E62512AB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5" name="כוכב: 7 פינות 724">
                <a:extLst>
                  <a:ext uri="{FF2B5EF4-FFF2-40B4-BE49-F238E27FC236}">
                    <a16:creationId xmlns:a16="http://schemas.microsoft.com/office/drawing/2014/main" id="{79880199-83DE-4921-868F-BBA0F79CFF6C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6" name="כוכב: 4 פינות 725">
                <a:extLst>
                  <a:ext uri="{FF2B5EF4-FFF2-40B4-BE49-F238E27FC236}">
                    <a16:creationId xmlns:a16="http://schemas.microsoft.com/office/drawing/2014/main" id="{55A6FB96-B16D-4930-9F45-DE2E5ACC3BB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7" name="כוכב: 7 פינות 726">
                <a:extLst>
                  <a:ext uri="{FF2B5EF4-FFF2-40B4-BE49-F238E27FC236}">
                    <a16:creationId xmlns:a16="http://schemas.microsoft.com/office/drawing/2014/main" id="{1384207D-61A7-465D-9A50-95BD485BAFC5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8" name="כוכב: 4 פינות 727">
                <a:extLst>
                  <a:ext uri="{FF2B5EF4-FFF2-40B4-BE49-F238E27FC236}">
                    <a16:creationId xmlns:a16="http://schemas.microsoft.com/office/drawing/2014/main" id="{72F91208-AAD8-415D-AF4C-FFB252132752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9" name="כוכב: 7 פינות 728">
                <a:extLst>
                  <a:ext uri="{FF2B5EF4-FFF2-40B4-BE49-F238E27FC236}">
                    <a16:creationId xmlns:a16="http://schemas.microsoft.com/office/drawing/2014/main" id="{A65D1145-2D76-4037-9938-D70F03B9E216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0" name="כוכב: 4 פינות 729">
                <a:extLst>
                  <a:ext uri="{FF2B5EF4-FFF2-40B4-BE49-F238E27FC236}">
                    <a16:creationId xmlns:a16="http://schemas.microsoft.com/office/drawing/2014/main" id="{A36FB07F-0EA9-49FD-9096-FD395D27FA42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1" name="כוכב: 7 פינות 730">
                <a:extLst>
                  <a:ext uri="{FF2B5EF4-FFF2-40B4-BE49-F238E27FC236}">
                    <a16:creationId xmlns:a16="http://schemas.microsoft.com/office/drawing/2014/main" id="{AC0490FD-1622-404B-8F1F-195738F7498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2" name="כוכב: 7 פינות 731">
                <a:extLst>
                  <a:ext uri="{FF2B5EF4-FFF2-40B4-BE49-F238E27FC236}">
                    <a16:creationId xmlns:a16="http://schemas.microsoft.com/office/drawing/2014/main" id="{6D6B104E-7AD9-4EA8-ADEC-2A69E6FA8E07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3" name="כוכב: 4 פינות 732">
                <a:extLst>
                  <a:ext uri="{FF2B5EF4-FFF2-40B4-BE49-F238E27FC236}">
                    <a16:creationId xmlns:a16="http://schemas.microsoft.com/office/drawing/2014/main" id="{AE14D477-0710-4FDA-A277-B43E3F1C68E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4" name="כוכב: 7 פינות 733">
                <a:extLst>
                  <a:ext uri="{FF2B5EF4-FFF2-40B4-BE49-F238E27FC236}">
                    <a16:creationId xmlns:a16="http://schemas.microsoft.com/office/drawing/2014/main" id="{C2221F80-63BE-47C9-AEC3-CF55A239607A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5" name="כוכב: 4 פינות 734">
                <a:extLst>
                  <a:ext uri="{FF2B5EF4-FFF2-40B4-BE49-F238E27FC236}">
                    <a16:creationId xmlns:a16="http://schemas.microsoft.com/office/drawing/2014/main" id="{71FAED57-2D35-4909-8BBD-03FCAC19B7BD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6" name="כוכב: 7 פינות 735">
                <a:extLst>
                  <a:ext uri="{FF2B5EF4-FFF2-40B4-BE49-F238E27FC236}">
                    <a16:creationId xmlns:a16="http://schemas.microsoft.com/office/drawing/2014/main" id="{DF892663-99D7-4010-BFD3-37E67F4CF3E5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7" name="כוכב: 4 פינות 736">
                <a:extLst>
                  <a:ext uri="{FF2B5EF4-FFF2-40B4-BE49-F238E27FC236}">
                    <a16:creationId xmlns:a16="http://schemas.microsoft.com/office/drawing/2014/main" id="{BDC4B5EF-D687-409B-8E39-B322DD023506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8" name="כוכב: 7 פינות 737">
                <a:extLst>
                  <a:ext uri="{FF2B5EF4-FFF2-40B4-BE49-F238E27FC236}">
                    <a16:creationId xmlns:a16="http://schemas.microsoft.com/office/drawing/2014/main" id="{A4169464-D76A-4BBC-A8F7-8755AAF58490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9" name="כוכב: 4 פינות 738">
                <a:extLst>
                  <a:ext uri="{FF2B5EF4-FFF2-40B4-BE49-F238E27FC236}">
                    <a16:creationId xmlns:a16="http://schemas.microsoft.com/office/drawing/2014/main" id="{9DF022C1-AD83-42AC-AE13-32BB576B4AD4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0" name="כוכב: 4 פינות 739">
                <a:extLst>
                  <a:ext uri="{FF2B5EF4-FFF2-40B4-BE49-F238E27FC236}">
                    <a16:creationId xmlns:a16="http://schemas.microsoft.com/office/drawing/2014/main" id="{6405A115-1E07-4121-B843-95D303A3D2D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1" name="כוכב: 7 פינות 740">
                <a:extLst>
                  <a:ext uri="{FF2B5EF4-FFF2-40B4-BE49-F238E27FC236}">
                    <a16:creationId xmlns:a16="http://schemas.microsoft.com/office/drawing/2014/main" id="{B4B81D0D-F89F-40F7-8159-A75691D697A8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2" name="כוכב: 4 פינות 741">
                <a:extLst>
                  <a:ext uri="{FF2B5EF4-FFF2-40B4-BE49-F238E27FC236}">
                    <a16:creationId xmlns:a16="http://schemas.microsoft.com/office/drawing/2014/main" id="{CF76F112-11D9-485E-AAB1-AE2EB8010F70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3" name="כוכב: 7 פינות 742">
                <a:extLst>
                  <a:ext uri="{FF2B5EF4-FFF2-40B4-BE49-F238E27FC236}">
                    <a16:creationId xmlns:a16="http://schemas.microsoft.com/office/drawing/2014/main" id="{C8A0BAFA-E671-4377-BD9A-DD3184EAAB7D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4" name="כוכב: 4 פינות 743">
                <a:extLst>
                  <a:ext uri="{FF2B5EF4-FFF2-40B4-BE49-F238E27FC236}">
                    <a16:creationId xmlns:a16="http://schemas.microsoft.com/office/drawing/2014/main" id="{FB08C8C0-7024-4929-AF8F-220385ADBF99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5" name="כוכב: 7 פינות 744">
                <a:extLst>
                  <a:ext uri="{FF2B5EF4-FFF2-40B4-BE49-F238E27FC236}">
                    <a16:creationId xmlns:a16="http://schemas.microsoft.com/office/drawing/2014/main" id="{7D96237E-BF73-4148-AF62-80073F0603D1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6" name="כוכב: 4 פינות 745">
                <a:extLst>
                  <a:ext uri="{FF2B5EF4-FFF2-40B4-BE49-F238E27FC236}">
                    <a16:creationId xmlns:a16="http://schemas.microsoft.com/office/drawing/2014/main" id="{B4379DAA-29FB-4453-B059-FA6FBE146EC3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7" name="כוכב: 7 פינות 746">
                <a:extLst>
                  <a:ext uri="{FF2B5EF4-FFF2-40B4-BE49-F238E27FC236}">
                    <a16:creationId xmlns:a16="http://schemas.microsoft.com/office/drawing/2014/main" id="{ED6E4072-EB43-433C-BF4C-FEAC1787C1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8" name="כוכב: 7 פינות 747">
                <a:extLst>
                  <a:ext uri="{FF2B5EF4-FFF2-40B4-BE49-F238E27FC236}">
                    <a16:creationId xmlns:a16="http://schemas.microsoft.com/office/drawing/2014/main" id="{1C4B57DC-72BF-4277-BC3A-4127712DB1E8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9" name="כוכב: 4 פינות 748">
                <a:extLst>
                  <a:ext uri="{FF2B5EF4-FFF2-40B4-BE49-F238E27FC236}">
                    <a16:creationId xmlns:a16="http://schemas.microsoft.com/office/drawing/2014/main" id="{37C4FA68-3978-47D0-B9D2-F12DD5D75785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0" name="כוכב: 7 פינות 749">
                <a:extLst>
                  <a:ext uri="{FF2B5EF4-FFF2-40B4-BE49-F238E27FC236}">
                    <a16:creationId xmlns:a16="http://schemas.microsoft.com/office/drawing/2014/main" id="{4E024CD2-CBF5-4DB2-877D-A3839C76A27D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1" name="כוכב: 4 פינות 750">
                <a:extLst>
                  <a:ext uri="{FF2B5EF4-FFF2-40B4-BE49-F238E27FC236}">
                    <a16:creationId xmlns:a16="http://schemas.microsoft.com/office/drawing/2014/main" id="{D3D15752-B547-4D03-82BF-71D28D92059A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2" name="כוכב: 7 פינות 751">
                <a:extLst>
                  <a:ext uri="{FF2B5EF4-FFF2-40B4-BE49-F238E27FC236}">
                    <a16:creationId xmlns:a16="http://schemas.microsoft.com/office/drawing/2014/main" id="{62DBFA3C-E9C8-46D5-9F11-5D433C012EC3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3" name="כוכב: 4 פינות 752">
                <a:extLst>
                  <a:ext uri="{FF2B5EF4-FFF2-40B4-BE49-F238E27FC236}">
                    <a16:creationId xmlns:a16="http://schemas.microsoft.com/office/drawing/2014/main" id="{7CC28801-FF1F-4C69-99E2-8B27888F1E9F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4" name="כוכב: 7 פינות 753">
                <a:extLst>
                  <a:ext uri="{FF2B5EF4-FFF2-40B4-BE49-F238E27FC236}">
                    <a16:creationId xmlns:a16="http://schemas.microsoft.com/office/drawing/2014/main" id="{51BE0B9F-F383-4196-B94F-D7DBE614D513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5" name="כוכב: 4 פינות 754">
                <a:extLst>
                  <a:ext uri="{FF2B5EF4-FFF2-40B4-BE49-F238E27FC236}">
                    <a16:creationId xmlns:a16="http://schemas.microsoft.com/office/drawing/2014/main" id="{B10AB579-B307-48DD-AF0E-F044CCF93731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5" name="קבוצה 624">
              <a:extLst>
                <a:ext uri="{FF2B5EF4-FFF2-40B4-BE49-F238E27FC236}">
                  <a16:creationId xmlns:a16="http://schemas.microsoft.com/office/drawing/2014/main" id="{75591EED-4782-4F4E-BED7-316AF8594C57}"/>
                </a:ext>
              </a:extLst>
            </p:cNvPr>
            <p:cNvGrpSpPr/>
            <p:nvPr/>
          </p:nvGrpSpPr>
          <p:grpSpPr>
            <a:xfrm>
              <a:off x="8997554" y="727151"/>
              <a:ext cx="1078706" cy="509584"/>
              <a:chOff x="1031144" y="559589"/>
              <a:chExt cx="1078706" cy="509584"/>
            </a:xfrm>
          </p:grpSpPr>
          <p:sp>
            <p:nvSpPr>
              <p:cNvPr id="692" name="כוכב: 4 פינות 691">
                <a:extLst>
                  <a:ext uri="{FF2B5EF4-FFF2-40B4-BE49-F238E27FC236}">
                    <a16:creationId xmlns:a16="http://schemas.microsoft.com/office/drawing/2014/main" id="{C1C939D3-31E6-4812-9B0B-24C264AD3436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3" name="כוכב: 7 פינות 692">
                <a:extLst>
                  <a:ext uri="{FF2B5EF4-FFF2-40B4-BE49-F238E27FC236}">
                    <a16:creationId xmlns:a16="http://schemas.microsoft.com/office/drawing/2014/main" id="{F86975F8-C735-4740-BE09-4712064F139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4" name="כוכב: 4 פינות 693">
                <a:extLst>
                  <a:ext uri="{FF2B5EF4-FFF2-40B4-BE49-F238E27FC236}">
                    <a16:creationId xmlns:a16="http://schemas.microsoft.com/office/drawing/2014/main" id="{7A0EFB7F-FB02-486C-A20F-532270C9C492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5" name="כוכב: 7 פינות 694">
                <a:extLst>
                  <a:ext uri="{FF2B5EF4-FFF2-40B4-BE49-F238E27FC236}">
                    <a16:creationId xmlns:a16="http://schemas.microsoft.com/office/drawing/2014/main" id="{A9ADD6E6-3462-426D-B292-F8151AF2411D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6" name="כוכב: 4 פינות 695">
                <a:extLst>
                  <a:ext uri="{FF2B5EF4-FFF2-40B4-BE49-F238E27FC236}">
                    <a16:creationId xmlns:a16="http://schemas.microsoft.com/office/drawing/2014/main" id="{724D446D-BC28-487C-BFC2-ED2566F26155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7" name="כוכב: 7 פינות 696">
                <a:extLst>
                  <a:ext uri="{FF2B5EF4-FFF2-40B4-BE49-F238E27FC236}">
                    <a16:creationId xmlns:a16="http://schemas.microsoft.com/office/drawing/2014/main" id="{0F0D2FB6-48C3-40B7-BAB4-BA2179198C3B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8" name="כוכב: 4 פינות 697">
                <a:extLst>
                  <a:ext uri="{FF2B5EF4-FFF2-40B4-BE49-F238E27FC236}">
                    <a16:creationId xmlns:a16="http://schemas.microsoft.com/office/drawing/2014/main" id="{B06296B6-C05D-4CD0-874C-91886C0DC485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9" name="כוכב: 7 פינות 698">
                <a:extLst>
                  <a:ext uri="{FF2B5EF4-FFF2-40B4-BE49-F238E27FC236}">
                    <a16:creationId xmlns:a16="http://schemas.microsoft.com/office/drawing/2014/main" id="{7D2DD3B4-B4F4-41C6-8E05-C2D589FAED1C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0" name="כוכב: 7 פינות 699">
                <a:extLst>
                  <a:ext uri="{FF2B5EF4-FFF2-40B4-BE49-F238E27FC236}">
                    <a16:creationId xmlns:a16="http://schemas.microsoft.com/office/drawing/2014/main" id="{C563ADCA-E16D-41ED-9634-D53D0A18CF0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1" name="כוכב: 4 פינות 700">
                <a:extLst>
                  <a:ext uri="{FF2B5EF4-FFF2-40B4-BE49-F238E27FC236}">
                    <a16:creationId xmlns:a16="http://schemas.microsoft.com/office/drawing/2014/main" id="{ADC38097-8462-448A-B3F3-C04F5453729F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2" name="כוכב: 7 פינות 701">
                <a:extLst>
                  <a:ext uri="{FF2B5EF4-FFF2-40B4-BE49-F238E27FC236}">
                    <a16:creationId xmlns:a16="http://schemas.microsoft.com/office/drawing/2014/main" id="{632E5C32-CB7B-4F0F-91BF-1AA587093D3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3" name="כוכב: 4 פינות 702">
                <a:extLst>
                  <a:ext uri="{FF2B5EF4-FFF2-40B4-BE49-F238E27FC236}">
                    <a16:creationId xmlns:a16="http://schemas.microsoft.com/office/drawing/2014/main" id="{524DD26E-EE11-4A83-8D76-695A4CEC3C49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4" name="כוכב: 7 פינות 703">
                <a:extLst>
                  <a:ext uri="{FF2B5EF4-FFF2-40B4-BE49-F238E27FC236}">
                    <a16:creationId xmlns:a16="http://schemas.microsoft.com/office/drawing/2014/main" id="{F0CAF106-4648-4EF8-95CA-94B0683F39FF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5" name="כוכב: 4 פינות 704">
                <a:extLst>
                  <a:ext uri="{FF2B5EF4-FFF2-40B4-BE49-F238E27FC236}">
                    <a16:creationId xmlns:a16="http://schemas.microsoft.com/office/drawing/2014/main" id="{B391D6D4-0FAA-4D21-92C6-4BCEABC1791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6" name="כוכב: 7 פינות 705">
                <a:extLst>
                  <a:ext uri="{FF2B5EF4-FFF2-40B4-BE49-F238E27FC236}">
                    <a16:creationId xmlns:a16="http://schemas.microsoft.com/office/drawing/2014/main" id="{AACE9133-9E8E-4E43-99C2-7EC7F025999C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7" name="כוכב: 4 פינות 706">
                <a:extLst>
                  <a:ext uri="{FF2B5EF4-FFF2-40B4-BE49-F238E27FC236}">
                    <a16:creationId xmlns:a16="http://schemas.microsoft.com/office/drawing/2014/main" id="{EF45C482-7577-469A-8216-EF1D2F8F90B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8" name="כוכב: 4 פינות 707">
                <a:extLst>
                  <a:ext uri="{FF2B5EF4-FFF2-40B4-BE49-F238E27FC236}">
                    <a16:creationId xmlns:a16="http://schemas.microsoft.com/office/drawing/2014/main" id="{5C7BBCAF-ACE8-4741-82FA-11A5942B8311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9" name="כוכב: 7 פינות 708">
                <a:extLst>
                  <a:ext uri="{FF2B5EF4-FFF2-40B4-BE49-F238E27FC236}">
                    <a16:creationId xmlns:a16="http://schemas.microsoft.com/office/drawing/2014/main" id="{B3EF3F1A-EEC0-4E07-8AFC-AF116AA9FA99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0" name="כוכב: 4 פינות 709">
                <a:extLst>
                  <a:ext uri="{FF2B5EF4-FFF2-40B4-BE49-F238E27FC236}">
                    <a16:creationId xmlns:a16="http://schemas.microsoft.com/office/drawing/2014/main" id="{4324B4F7-FACF-4115-B571-37507864888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1" name="כוכב: 7 פינות 710">
                <a:extLst>
                  <a:ext uri="{FF2B5EF4-FFF2-40B4-BE49-F238E27FC236}">
                    <a16:creationId xmlns:a16="http://schemas.microsoft.com/office/drawing/2014/main" id="{31F71371-2406-460C-8278-DA461ED36170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2" name="כוכב: 4 פינות 711">
                <a:extLst>
                  <a:ext uri="{FF2B5EF4-FFF2-40B4-BE49-F238E27FC236}">
                    <a16:creationId xmlns:a16="http://schemas.microsoft.com/office/drawing/2014/main" id="{F97545FD-29E0-4632-A17F-28653741717C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3" name="כוכב: 7 פינות 712">
                <a:extLst>
                  <a:ext uri="{FF2B5EF4-FFF2-40B4-BE49-F238E27FC236}">
                    <a16:creationId xmlns:a16="http://schemas.microsoft.com/office/drawing/2014/main" id="{0D698C0C-A866-4B86-A6B1-227FB41BC34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4" name="כוכב: 4 פינות 713">
                <a:extLst>
                  <a:ext uri="{FF2B5EF4-FFF2-40B4-BE49-F238E27FC236}">
                    <a16:creationId xmlns:a16="http://schemas.microsoft.com/office/drawing/2014/main" id="{61596201-4FEC-4170-83F0-EB71C76E3CA7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5" name="כוכב: 7 פינות 714">
                <a:extLst>
                  <a:ext uri="{FF2B5EF4-FFF2-40B4-BE49-F238E27FC236}">
                    <a16:creationId xmlns:a16="http://schemas.microsoft.com/office/drawing/2014/main" id="{55420D11-4D40-4999-93EB-244DF492FCC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6" name="כוכב: 7 פינות 715">
                <a:extLst>
                  <a:ext uri="{FF2B5EF4-FFF2-40B4-BE49-F238E27FC236}">
                    <a16:creationId xmlns:a16="http://schemas.microsoft.com/office/drawing/2014/main" id="{A1DB6DEA-3D1F-485C-8C4D-5EA9E9290B6B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7" name="כוכב: 4 פינות 716">
                <a:extLst>
                  <a:ext uri="{FF2B5EF4-FFF2-40B4-BE49-F238E27FC236}">
                    <a16:creationId xmlns:a16="http://schemas.microsoft.com/office/drawing/2014/main" id="{5D009237-E322-44ED-85B8-D25F516419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8" name="כוכב: 7 פינות 717">
                <a:extLst>
                  <a:ext uri="{FF2B5EF4-FFF2-40B4-BE49-F238E27FC236}">
                    <a16:creationId xmlns:a16="http://schemas.microsoft.com/office/drawing/2014/main" id="{7ADAEEB0-17DC-41A0-B3FD-96BD33E09259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9" name="כוכב: 4 פינות 718">
                <a:extLst>
                  <a:ext uri="{FF2B5EF4-FFF2-40B4-BE49-F238E27FC236}">
                    <a16:creationId xmlns:a16="http://schemas.microsoft.com/office/drawing/2014/main" id="{D2D57E47-B3D3-45E2-A274-8AA9DE0A0368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0" name="כוכב: 7 פינות 719">
                <a:extLst>
                  <a:ext uri="{FF2B5EF4-FFF2-40B4-BE49-F238E27FC236}">
                    <a16:creationId xmlns:a16="http://schemas.microsoft.com/office/drawing/2014/main" id="{A40E6202-0023-44ED-A91D-57899553BF6B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1" name="כוכב: 4 פינות 720">
                <a:extLst>
                  <a:ext uri="{FF2B5EF4-FFF2-40B4-BE49-F238E27FC236}">
                    <a16:creationId xmlns:a16="http://schemas.microsoft.com/office/drawing/2014/main" id="{F6D4831E-D6DF-4331-8465-63E13DD046DA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2" name="כוכב: 7 פינות 721">
                <a:extLst>
                  <a:ext uri="{FF2B5EF4-FFF2-40B4-BE49-F238E27FC236}">
                    <a16:creationId xmlns:a16="http://schemas.microsoft.com/office/drawing/2014/main" id="{6B9FDC1C-5167-4F71-A53E-51A711AAF3CF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3" name="כוכב: 4 פינות 722">
                <a:extLst>
                  <a:ext uri="{FF2B5EF4-FFF2-40B4-BE49-F238E27FC236}">
                    <a16:creationId xmlns:a16="http://schemas.microsoft.com/office/drawing/2014/main" id="{4F8C2871-DD26-4039-814F-4C41B5A238B4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6" name="קבוצה 625">
              <a:extLst>
                <a:ext uri="{FF2B5EF4-FFF2-40B4-BE49-F238E27FC236}">
                  <a16:creationId xmlns:a16="http://schemas.microsoft.com/office/drawing/2014/main" id="{1279A858-262D-4424-9556-111180F47C46}"/>
                </a:ext>
              </a:extLst>
            </p:cNvPr>
            <p:cNvGrpSpPr/>
            <p:nvPr/>
          </p:nvGrpSpPr>
          <p:grpSpPr>
            <a:xfrm>
              <a:off x="7879097" y="1301629"/>
              <a:ext cx="1078706" cy="509584"/>
              <a:chOff x="1031144" y="559589"/>
              <a:chExt cx="1078706" cy="509584"/>
            </a:xfrm>
          </p:grpSpPr>
          <p:sp>
            <p:nvSpPr>
              <p:cNvPr id="660" name="כוכב: 4 פינות 659">
                <a:extLst>
                  <a:ext uri="{FF2B5EF4-FFF2-40B4-BE49-F238E27FC236}">
                    <a16:creationId xmlns:a16="http://schemas.microsoft.com/office/drawing/2014/main" id="{BFBCD16A-5CFA-4EED-A6DB-7569361F3BF7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1" name="כוכב: 7 פינות 660">
                <a:extLst>
                  <a:ext uri="{FF2B5EF4-FFF2-40B4-BE49-F238E27FC236}">
                    <a16:creationId xmlns:a16="http://schemas.microsoft.com/office/drawing/2014/main" id="{3D0CAE1E-2074-4CC7-8536-3C0F78071EE2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2" name="כוכב: 4 פינות 661">
                <a:extLst>
                  <a:ext uri="{FF2B5EF4-FFF2-40B4-BE49-F238E27FC236}">
                    <a16:creationId xmlns:a16="http://schemas.microsoft.com/office/drawing/2014/main" id="{0F95DF2C-C5EF-463C-915B-895A15220214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3" name="כוכב: 7 פינות 662">
                <a:extLst>
                  <a:ext uri="{FF2B5EF4-FFF2-40B4-BE49-F238E27FC236}">
                    <a16:creationId xmlns:a16="http://schemas.microsoft.com/office/drawing/2014/main" id="{49131291-7261-49AB-9CFE-6D55E5406169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4" name="כוכב: 4 פינות 663">
                <a:extLst>
                  <a:ext uri="{FF2B5EF4-FFF2-40B4-BE49-F238E27FC236}">
                    <a16:creationId xmlns:a16="http://schemas.microsoft.com/office/drawing/2014/main" id="{E2471B02-BD42-4894-BA71-B331A8BB1B18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5" name="כוכב: 7 פינות 664">
                <a:extLst>
                  <a:ext uri="{FF2B5EF4-FFF2-40B4-BE49-F238E27FC236}">
                    <a16:creationId xmlns:a16="http://schemas.microsoft.com/office/drawing/2014/main" id="{786481D2-6D1C-4D56-B0AE-14CBBE59261C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6" name="כוכב: 4 פינות 665">
                <a:extLst>
                  <a:ext uri="{FF2B5EF4-FFF2-40B4-BE49-F238E27FC236}">
                    <a16:creationId xmlns:a16="http://schemas.microsoft.com/office/drawing/2014/main" id="{6355AA53-04E4-4535-8217-37517F7BB868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7" name="כוכב: 7 פינות 666">
                <a:extLst>
                  <a:ext uri="{FF2B5EF4-FFF2-40B4-BE49-F238E27FC236}">
                    <a16:creationId xmlns:a16="http://schemas.microsoft.com/office/drawing/2014/main" id="{BF325D8B-CBC5-4E78-A338-DCE911049812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8" name="כוכב: 7 פינות 667">
                <a:extLst>
                  <a:ext uri="{FF2B5EF4-FFF2-40B4-BE49-F238E27FC236}">
                    <a16:creationId xmlns:a16="http://schemas.microsoft.com/office/drawing/2014/main" id="{32244DD9-CE00-42D8-AF72-8104AB5CFBAC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9" name="כוכב: 4 פינות 668">
                <a:extLst>
                  <a:ext uri="{FF2B5EF4-FFF2-40B4-BE49-F238E27FC236}">
                    <a16:creationId xmlns:a16="http://schemas.microsoft.com/office/drawing/2014/main" id="{442B9405-1143-4788-9F84-310083D61BB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0" name="כוכב: 7 פינות 669">
                <a:extLst>
                  <a:ext uri="{FF2B5EF4-FFF2-40B4-BE49-F238E27FC236}">
                    <a16:creationId xmlns:a16="http://schemas.microsoft.com/office/drawing/2014/main" id="{1B4D2781-C3F6-41C9-B4CD-23AD879CC403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1" name="כוכב: 4 פינות 670">
                <a:extLst>
                  <a:ext uri="{FF2B5EF4-FFF2-40B4-BE49-F238E27FC236}">
                    <a16:creationId xmlns:a16="http://schemas.microsoft.com/office/drawing/2014/main" id="{DF90D919-1C90-4767-960E-10837FBD95B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2" name="כוכב: 7 פינות 671">
                <a:extLst>
                  <a:ext uri="{FF2B5EF4-FFF2-40B4-BE49-F238E27FC236}">
                    <a16:creationId xmlns:a16="http://schemas.microsoft.com/office/drawing/2014/main" id="{552E8687-545F-4D08-A4A7-FA479CC7726C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3" name="כוכב: 4 פינות 672">
                <a:extLst>
                  <a:ext uri="{FF2B5EF4-FFF2-40B4-BE49-F238E27FC236}">
                    <a16:creationId xmlns:a16="http://schemas.microsoft.com/office/drawing/2014/main" id="{DFA917C4-2D98-43E1-BD93-C3858D9CDCA0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4" name="כוכב: 7 פינות 673">
                <a:extLst>
                  <a:ext uri="{FF2B5EF4-FFF2-40B4-BE49-F238E27FC236}">
                    <a16:creationId xmlns:a16="http://schemas.microsoft.com/office/drawing/2014/main" id="{F64961C1-3540-4DA6-B485-B83F3C177AAB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5" name="כוכב: 4 פינות 674">
                <a:extLst>
                  <a:ext uri="{FF2B5EF4-FFF2-40B4-BE49-F238E27FC236}">
                    <a16:creationId xmlns:a16="http://schemas.microsoft.com/office/drawing/2014/main" id="{5D9F770D-8FE8-4A5F-8E10-F2AF1E7F8C8B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6" name="כוכב: 4 פינות 675">
                <a:extLst>
                  <a:ext uri="{FF2B5EF4-FFF2-40B4-BE49-F238E27FC236}">
                    <a16:creationId xmlns:a16="http://schemas.microsoft.com/office/drawing/2014/main" id="{2095F782-2495-48CB-B6E3-E2034FB2CF39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7" name="כוכב: 7 פינות 676">
                <a:extLst>
                  <a:ext uri="{FF2B5EF4-FFF2-40B4-BE49-F238E27FC236}">
                    <a16:creationId xmlns:a16="http://schemas.microsoft.com/office/drawing/2014/main" id="{F00EC6A1-AF06-4991-8EFB-FBA6537CDA06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8" name="כוכב: 4 פינות 677">
                <a:extLst>
                  <a:ext uri="{FF2B5EF4-FFF2-40B4-BE49-F238E27FC236}">
                    <a16:creationId xmlns:a16="http://schemas.microsoft.com/office/drawing/2014/main" id="{D31080A9-6992-4892-8C09-5A4DE6E684C1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9" name="כוכב: 7 פינות 678">
                <a:extLst>
                  <a:ext uri="{FF2B5EF4-FFF2-40B4-BE49-F238E27FC236}">
                    <a16:creationId xmlns:a16="http://schemas.microsoft.com/office/drawing/2014/main" id="{54DEBBD0-1204-4AAC-8126-DE35A5B69C4A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0" name="כוכב: 4 פינות 679">
                <a:extLst>
                  <a:ext uri="{FF2B5EF4-FFF2-40B4-BE49-F238E27FC236}">
                    <a16:creationId xmlns:a16="http://schemas.microsoft.com/office/drawing/2014/main" id="{3BF958E1-458B-4C4B-8699-AA8D7BB71A77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1" name="כוכב: 7 פינות 680">
                <a:extLst>
                  <a:ext uri="{FF2B5EF4-FFF2-40B4-BE49-F238E27FC236}">
                    <a16:creationId xmlns:a16="http://schemas.microsoft.com/office/drawing/2014/main" id="{CC7E0B77-2A51-4470-B5A7-C435DB483668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2" name="כוכב: 4 פינות 681">
                <a:extLst>
                  <a:ext uri="{FF2B5EF4-FFF2-40B4-BE49-F238E27FC236}">
                    <a16:creationId xmlns:a16="http://schemas.microsoft.com/office/drawing/2014/main" id="{F5D48921-FCC9-4CDB-BF9C-D4295D23235D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3" name="כוכב: 7 פינות 682">
                <a:extLst>
                  <a:ext uri="{FF2B5EF4-FFF2-40B4-BE49-F238E27FC236}">
                    <a16:creationId xmlns:a16="http://schemas.microsoft.com/office/drawing/2014/main" id="{B06FD6B2-73BD-4EAB-9CCA-4B01C9C10D4C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4" name="כוכב: 7 פינות 683">
                <a:extLst>
                  <a:ext uri="{FF2B5EF4-FFF2-40B4-BE49-F238E27FC236}">
                    <a16:creationId xmlns:a16="http://schemas.microsoft.com/office/drawing/2014/main" id="{9AEA2849-01D7-4DC7-919B-B8532D2E86D7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5" name="כוכב: 4 פינות 684">
                <a:extLst>
                  <a:ext uri="{FF2B5EF4-FFF2-40B4-BE49-F238E27FC236}">
                    <a16:creationId xmlns:a16="http://schemas.microsoft.com/office/drawing/2014/main" id="{9725FB41-05BF-44CE-911B-8E329A06A688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6" name="כוכב: 7 פינות 685">
                <a:extLst>
                  <a:ext uri="{FF2B5EF4-FFF2-40B4-BE49-F238E27FC236}">
                    <a16:creationId xmlns:a16="http://schemas.microsoft.com/office/drawing/2014/main" id="{64BEA5C4-835F-44BE-B385-12C17B8D47E6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7" name="כוכב: 4 פינות 686">
                <a:extLst>
                  <a:ext uri="{FF2B5EF4-FFF2-40B4-BE49-F238E27FC236}">
                    <a16:creationId xmlns:a16="http://schemas.microsoft.com/office/drawing/2014/main" id="{962F8E55-5F20-40C9-880A-CA44FDA910A1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8" name="כוכב: 7 פינות 687">
                <a:extLst>
                  <a:ext uri="{FF2B5EF4-FFF2-40B4-BE49-F238E27FC236}">
                    <a16:creationId xmlns:a16="http://schemas.microsoft.com/office/drawing/2014/main" id="{8BB82322-D805-4AE0-B5C7-A7E11A25C688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9" name="כוכב: 4 פינות 688">
                <a:extLst>
                  <a:ext uri="{FF2B5EF4-FFF2-40B4-BE49-F238E27FC236}">
                    <a16:creationId xmlns:a16="http://schemas.microsoft.com/office/drawing/2014/main" id="{DCAD50A3-C6C3-4B54-A2DB-7CAB3A768CAC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0" name="כוכב: 7 פינות 689">
                <a:extLst>
                  <a:ext uri="{FF2B5EF4-FFF2-40B4-BE49-F238E27FC236}">
                    <a16:creationId xmlns:a16="http://schemas.microsoft.com/office/drawing/2014/main" id="{99DD2C15-A726-403B-A490-6EEABBD2E6F9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1" name="כוכב: 4 פינות 690">
                <a:extLst>
                  <a:ext uri="{FF2B5EF4-FFF2-40B4-BE49-F238E27FC236}">
                    <a16:creationId xmlns:a16="http://schemas.microsoft.com/office/drawing/2014/main" id="{5C2DBA54-58C9-4884-98C2-40B6084A709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627" name="קבוצה 626">
              <a:extLst>
                <a:ext uri="{FF2B5EF4-FFF2-40B4-BE49-F238E27FC236}">
                  <a16:creationId xmlns:a16="http://schemas.microsoft.com/office/drawing/2014/main" id="{451EAB46-22FC-4689-B559-63B1E12B6762}"/>
                </a:ext>
              </a:extLst>
            </p:cNvPr>
            <p:cNvGrpSpPr/>
            <p:nvPr/>
          </p:nvGrpSpPr>
          <p:grpSpPr>
            <a:xfrm>
              <a:off x="8997554" y="1302119"/>
              <a:ext cx="1078706" cy="509584"/>
              <a:chOff x="1031144" y="559589"/>
              <a:chExt cx="1078706" cy="509584"/>
            </a:xfrm>
          </p:grpSpPr>
          <p:sp>
            <p:nvSpPr>
              <p:cNvPr id="628" name="כוכב: 4 פינות 627">
                <a:extLst>
                  <a:ext uri="{FF2B5EF4-FFF2-40B4-BE49-F238E27FC236}">
                    <a16:creationId xmlns:a16="http://schemas.microsoft.com/office/drawing/2014/main" id="{FAF25ECE-4D16-43DD-B5D7-50FF636FAD62}"/>
                  </a:ext>
                </a:extLst>
              </p:cNvPr>
              <p:cNvSpPr/>
              <p:nvPr/>
            </p:nvSpPr>
            <p:spPr>
              <a:xfrm>
                <a:off x="1031144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9" name="כוכב: 7 פינות 628">
                <a:extLst>
                  <a:ext uri="{FF2B5EF4-FFF2-40B4-BE49-F238E27FC236}">
                    <a16:creationId xmlns:a16="http://schemas.microsoft.com/office/drawing/2014/main" id="{501C02A3-5B07-43E8-8995-2135487055C1}"/>
                  </a:ext>
                </a:extLst>
              </p:cNvPr>
              <p:cNvSpPr/>
              <p:nvPr/>
            </p:nvSpPr>
            <p:spPr>
              <a:xfrm>
                <a:off x="1176401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0" name="כוכב: 4 פינות 629">
                <a:extLst>
                  <a:ext uri="{FF2B5EF4-FFF2-40B4-BE49-F238E27FC236}">
                    <a16:creationId xmlns:a16="http://schemas.microsoft.com/office/drawing/2014/main" id="{332EA605-EC99-4080-94DD-D4677E290C6E}"/>
                  </a:ext>
                </a:extLst>
              </p:cNvPr>
              <p:cNvSpPr/>
              <p:nvPr/>
            </p:nvSpPr>
            <p:spPr>
              <a:xfrm>
                <a:off x="1319275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1" name="כוכב: 7 פינות 630">
                <a:extLst>
                  <a:ext uri="{FF2B5EF4-FFF2-40B4-BE49-F238E27FC236}">
                    <a16:creationId xmlns:a16="http://schemas.microsoft.com/office/drawing/2014/main" id="{98EA0902-BE0C-4C9B-B47C-9FD392640BA3}"/>
                  </a:ext>
                </a:extLst>
              </p:cNvPr>
              <p:cNvSpPr/>
              <p:nvPr/>
            </p:nvSpPr>
            <p:spPr>
              <a:xfrm>
                <a:off x="1464532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2" name="כוכב: 4 פינות 631">
                <a:extLst>
                  <a:ext uri="{FF2B5EF4-FFF2-40B4-BE49-F238E27FC236}">
                    <a16:creationId xmlns:a16="http://schemas.microsoft.com/office/drawing/2014/main" id="{6476C5ED-319A-4717-8D27-A752BDDA663C}"/>
                  </a:ext>
                </a:extLst>
              </p:cNvPr>
              <p:cNvSpPr/>
              <p:nvPr/>
            </p:nvSpPr>
            <p:spPr>
              <a:xfrm>
                <a:off x="1607406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3" name="כוכב: 7 פינות 632">
                <a:extLst>
                  <a:ext uri="{FF2B5EF4-FFF2-40B4-BE49-F238E27FC236}">
                    <a16:creationId xmlns:a16="http://schemas.microsoft.com/office/drawing/2014/main" id="{11C8081C-28EC-40D3-A7FA-C13E8746A968}"/>
                  </a:ext>
                </a:extLst>
              </p:cNvPr>
              <p:cNvSpPr/>
              <p:nvPr/>
            </p:nvSpPr>
            <p:spPr>
              <a:xfrm>
                <a:off x="1752663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4" name="כוכב: 4 פינות 633">
                <a:extLst>
                  <a:ext uri="{FF2B5EF4-FFF2-40B4-BE49-F238E27FC236}">
                    <a16:creationId xmlns:a16="http://schemas.microsoft.com/office/drawing/2014/main" id="{AB65D846-9F68-475A-A659-F96DDBC289D1}"/>
                  </a:ext>
                </a:extLst>
              </p:cNvPr>
              <p:cNvSpPr/>
              <p:nvPr/>
            </p:nvSpPr>
            <p:spPr>
              <a:xfrm>
                <a:off x="1895537" y="559590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5" name="כוכב: 7 פינות 634">
                <a:extLst>
                  <a:ext uri="{FF2B5EF4-FFF2-40B4-BE49-F238E27FC236}">
                    <a16:creationId xmlns:a16="http://schemas.microsoft.com/office/drawing/2014/main" id="{3F09275A-0238-4AD1-9035-33DA8B46F230}"/>
                  </a:ext>
                </a:extLst>
              </p:cNvPr>
              <p:cNvSpPr/>
              <p:nvPr/>
            </p:nvSpPr>
            <p:spPr>
              <a:xfrm>
                <a:off x="2040794" y="559589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6" name="כוכב: 7 פינות 635">
                <a:extLst>
                  <a:ext uri="{FF2B5EF4-FFF2-40B4-BE49-F238E27FC236}">
                    <a16:creationId xmlns:a16="http://schemas.microsoft.com/office/drawing/2014/main" id="{1493392D-5D2A-4324-9B73-B1A0AC85B2C0}"/>
                  </a:ext>
                </a:extLst>
              </p:cNvPr>
              <p:cNvSpPr/>
              <p:nvPr/>
            </p:nvSpPr>
            <p:spPr>
              <a:xfrm>
                <a:off x="1031144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7" name="כוכב: 4 פינות 636">
                <a:extLst>
                  <a:ext uri="{FF2B5EF4-FFF2-40B4-BE49-F238E27FC236}">
                    <a16:creationId xmlns:a16="http://schemas.microsoft.com/office/drawing/2014/main" id="{5558B8BB-1C87-4939-9777-4081768F953A}"/>
                  </a:ext>
                </a:extLst>
              </p:cNvPr>
              <p:cNvSpPr/>
              <p:nvPr/>
            </p:nvSpPr>
            <p:spPr>
              <a:xfrm>
                <a:off x="1174018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8" name="כוכב: 7 פינות 637">
                <a:extLst>
                  <a:ext uri="{FF2B5EF4-FFF2-40B4-BE49-F238E27FC236}">
                    <a16:creationId xmlns:a16="http://schemas.microsoft.com/office/drawing/2014/main" id="{7FE81EB3-DEAC-4D20-9B13-2E67E5FE3264}"/>
                  </a:ext>
                </a:extLst>
              </p:cNvPr>
              <p:cNvSpPr/>
              <p:nvPr/>
            </p:nvSpPr>
            <p:spPr>
              <a:xfrm>
                <a:off x="1319275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9" name="כוכב: 4 פינות 638">
                <a:extLst>
                  <a:ext uri="{FF2B5EF4-FFF2-40B4-BE49-F238E27FC236}">
                    <a16:creationId xmlns:a16="http://schemas.microsoft.com/office/drawing/2014/main" id="{0461A98C-C580-4656-837F-6B05D3E88491}"/>
                  </a:ext>
                </a:extLst>
              </p:cNvPr>
              <p:cNvSpPr/>
              <p:nvPr/>
            </p:nvSpPr>
            <p:spPr>
              <a:xfrm>
                <a:off x="1462149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0" name="כוכב: 7 פינות 639">
                <a:extLst>
                  <a:ext uri="{FF2B5EF4-FFF2-40B4-BE49-F238E27FC236}">
                    <a16:creationId xmlns:a16="http://schemas.microsoft.com/office/drawing/2014/main" id="{76867102-DC65-4BA6-84BD-36917DDC2E82}"/>
                  </a:ext>
                </a:extLst>
              </p:cNvPr>
              <p:cNvSpPr/>
              <p:nvPr/>
            </p:nvSpPr>
            <p:spPr>
              <a:xfrm>
                <a:off x="1607406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1" name="כוכב: 4 פינות 640">
                <a:extLst>
                  <a:ext uri="{FF2B5EF4-FFF2-40B4-BE49-F238E27FC236}">
                    <a16:creationId xmlns:a16="http://schemas.microsoft.com/office/drawing/2014/main" id="{F552C3FD-AA31-4FF0-8C39-72388DA7209A}"/>
                  </a:ext>
                </a:extLst>
              </p:cNvPr>
              <p:cNvSpPr/>
              <p:nvPr/>
            </p:nvSpPr>
            <p:spPr>
              <a:xfrm>
                <a:off x="1750280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2" name="כוכב: 7 פינות 641">
                <a:extLst>
                  <a:ext uri="{FF2B5EF4-FFF2-40B4-BE49-F238E27FC236}">
                    <a16:creationId xmlns:a16="http://schemas.microsoft.com/office/drawing/2014/main" id="{B0B1D8D4-164F-47F3-993D-E0D97C994536}"/>
                  </a:ext>
                </a:extLst>
              </p:cNvPr>
              <p:cNvSpPr/>
              <p:nvPr/>
            </p:nvSpPr>
            <p:spPr>
              <a:xfrm>
                <a:off x="1895537" y="704844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3" name="כוכב: 4 פינות 642">
                <a:extLst>
                  <a:ext uri="{FF2B5EF4-FFF2-40B4-BE49-F238E27FC236}">
                    <a16:creationId xmlns:a16="http://schemas.microsoft.com/office/drawing/2014/main" id="{9C54AA99-0B43-433E-96B7-72B51F13C3A0}"/>
                  </a:ext>
                </a:extLst>
              </p:cNvPr>
              <p:cNvSpPr/>
              <p:nvPr/>
            </p:nvSpPr>
            <p:spPr>
              <a:xfrm>
                <a:off x="2038411" y="704845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4" name="כוכב: 4 פינות 643">
                <a:extLst>
                  <a:ext uri="{FF2B5EF4-FFF2-40B4-BE49-F238E27FC236}">
                    <a16:creationId xmlns:a16="http://schemas.microsoft.com/office/drawing/2014/main" id="{1512D0DE-F3F3-49DB-8E52-AFE4F4315767}"/>
                  </a:ext>
                </a:extLst>
              </p:cNvPr>
              <p:cNvSpPr/>
              <p:nvPr/>
            </p:nvSpPr>
            <p:spPr>
              <a:xfrm>
                <a:off x="1031144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5" name="כוכב: 7 פינות 644">
                <a:extLst>
                  <a:ext uri="{FF2B5EF4-FFF2-40B4-BE49-F238E27FC236}">
                    <a16:creationId xmlns:a16="http://schemas.microsoft.com/office/drawing/2014/main" id="{CB641969-1BA0-43F3-B825-19900DF8F005}"/>
                  </a:ext>
                </a:extLst>
              </p:cNvPr>
              <p:cNvSpPr/>
              <p:nvPr/>
            </p:nvSpPr>
            <p:spPr>
              <a:xfrm>
                <a:off x="1176401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6" name="כוכב: 4 פינות 645">
                <a:extLst>
                  <a:ext uri="{FF2B5EF4-FFF2-40B4-BE49-F238E27FC236}">
                    <a16:creationId xmlns:a16="http://schemas.microsoft.com/office/drawing/2014/main" id="{AA364E3B-AB1E-4A8A-B416-1A6FD7BE56B4}"/>
                  </a:ext>
                </a:extLst>
              </p:cNvPr>
              <p:cNvSpPr/>
              <p:nvPr/>
            </p:nvSpPr>
            <p:spPr>
              <a:xfrm>
                <a:off x="1319275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7" name="כוכב: 7 פינות 646">
                <a:extLst>
                  <a:ext uri="{FF2B5EF4-FFF2-40B4-BE49-F238E27FC236}">
                    <a16:creationId xmlns:a16="http://schemas.microsoft.com/office/drawing/2014/main" id="{12D2AE3F-1933-4FCC-84F5-5ABC9667D6C9}"/>
                  </a:ext>
                </a:extLst>
              </p:cNvPr>
              <p:cNvSpPr/>
              <p:nvPr/>
            </p:nvSpPr>
            <p:spPr>
              <a:xfrm>
                <a:off x="1464532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8" name="כוכב: 4 פינות 647">
                <a:extLst>
                  <a:ext uri="{FF2B5EF4-FFF2-40B4-BE49-F238E27FC236}">
                    <a16:creationId xmlns:a16="http://schemas.microsoft.com/office/drawing/2014/main" id="{93D1882B-CAE1-406B-B19C-6D6F07015D2D}"/>
                  </a:ext>
                </a:extLst>
              </p:cNvPr>
              <p:cNvSpPr/>
              <p:nvPr/>
            </p:nvSpPr>
            <p:spPr>
              <a:xfrm>
                <a:off x="1607406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9" name="כוכב: 7 פינות 648">
                <a:extLst>
                  <a:ext uri="{FF2B5EF4-FFF2-40B4-BE49-F238E27FC236}">
                    <a16:creationId xmlns:a16="http://schemas.microsoft.com/office/drawing/2014/main" id="{E7A112C5-A228-41E8-91B2-B7D7B06E8C90}"/>
                  </a:ext>
                </a:extLst>
              </p:cNvPr>
              <p:cNvSpPr/>
              <p:nvPr/>
            </p:nvSpPr>
            <p:spPr>
              <a:xfrm>
                <a:off x="1752663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0" name="כוכב: 4 פינות 649">
                <a:extLst>
                  <a:ext uri="{FF2B5EF4-FFF2-40B4-BE49-F238E27FC236}">
                    <a16:creationId xmlns:a16="http://schemas.microsoft.com/office/drawing/2014/main" id="{BA34560E-4BF5-4750-857E-CAC4538A4016}"/>
                  </a:ext>
                </a:extLst>
              </p:cNvPr>
              <p:cNvSpPr/>
              <p:nvPr/>
            </p:nvSpPr>
            <p:spPr>
              <a:xfrm>
                <a:off x="1895537" y="850099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1" name="כוכב: 7 פינות 650">
                <a:extLst>
                  <a:ext uri="{FF2B5EF4-FFF2-40B4-BE49-F238E27FC236}">
                    <a16:creationId xmlns:a16="http://schemas.microsoft.com/office/drawing/2014/main" id="{D7AE0532-A85E-49E5-89D4-8ABD06BEB265}"/>
                  </a:ext>
                </a:extLst>
              </p:cNvPr>
              <p:cNvSpPr/>
              <p:nvPr/>
            </p:nvSpPr>
            <p:spPr>
              <a:xfrm>
                <a:off x="2040794" y="850098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2" name="כוכב: 7 פינות 651">
                <a:extLst>
                  <a:ext uri="{FF2B5EF4-FFF2-40B4-BE49-F238E27FC236}">
                    <a16:creationId xmlns:a16="http://schemas.microsoft.com/office/drawing/2014/main" id="{CD8C21D7-55DE-4239-8A1A-903599B3ABDA}"/>
                  </a:ext>
                </a:extLst>
              </p:cNvPr>
              <p:cNvSpPr/>
              <p:nvPr/>
            </p:nvSpPr>
            <p:spPr>
              <a:xfrm>
                <a:off x="1031144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3" name="כוכב: 4 פינות 652">
                <a:extLst>
                  <a:ext uri="{FF2B5EF4-FFF2-40B4-BE49-F238E27FC236}">
                    <a16:creationId xmlns:a16="http://schemas.microsoft.com/office/drawing/2014/main" id="{F26EC3AB-1EF8-4262-83BE-2D0ABA2C8D7C}"/>
                  </a:ext>
                </a:extLst>
              </p:cNvPr>
              <p:cNvSpPr/>
              <p:nvPr/>
            </p:nvSpPr>
            <p:spPr>
              <a:xfrm>
                <a:off x="1174018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4" name="כוכב: 7 פינות 653">
                <a:extLst>
                  <a:ext uri="{FF2B5EF4-FFF2-40B4-BE49-F238E27FC236}">
                    <a16:creationId xmlns:a16="http://schemas.microsoft.com/office/drawing/2014/main" id="{C98595FB-2257-46AB-B1D2-2A31C8331454}"/>
                  </a:ext>
                </a:extLst>
              </p:cNvPr>
              <p:cNvSpPr/>
              <p:nvPr/>
            </p:nvSpPr>
            <p:spPr>
              <a:xfrm>
                <a:off x="1319275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5" name="כוכב: 4 פינות 654">
                <a:extLst>
                  <a:ext uri="{FF2B5EF4-FFF2-40B4-BE49-F238E27FC236}">
                    <a16:creationId xmlns:a16="http://schemas.microsoft.com/office/drawing/2014/main" id="{4BA7D98C-F9DB-4D87-91D4-4E2E70134D6B}"/>
                  </a:ext>
                </a:extLst>
              </p:cNvPr>
              <p:cNvSpPr/>
              <p:nvPr/>
            </p:nvSpPr>
            <p:spPr>
              <a:xfrm>
                <a:off x="1462149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6" name="כוכב: 7 פינות 655">
                <a:extLst>
                  <a:ext uri="{FF2B5EF4-FFF2-40B4-BE49-F238E27FC236}">
                    <a16:creationId xmlns:a16="http://schemas.microsoft.com/office/drawing/2014/main" id="{8BF3695C-ABB6-4F97-8782-C543971D0405}"/>
                  </a:ext>
                </a:extLst>
              </p:cNvPr>
              <p:cNvSpPr/>
              <p:nvPr/>
            </p:nvSpPr>
            <p:spPr>
              <a:xfrm>
                <a:off x="1607406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7" name="כוכב: 4 פינות 656">
                <a:extLst>
                  <a:ext uri="{FF2B5EF4-FFF2-40B4-BE49-F238E27FC236}">
                    <a16:creationId xmlns:a16="http://schemas.microsoft.com/office/drawing/2014/main" id="{74997328-77FD-4009-BA5A-EE5D518F7176}"/>
                  </a:ext>
                </a:extLst>
              </p:cNvPr>
              <p:cNvSpPr/>
              <p:nvPr/>
            </p:nvSpPr>
            <p:spPr>
              <a:xfrm>
                <a:off x="1750280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8" name="כוכב: 7 פינות 657">
                <a:extLst>
                  <a:ext uri="{FF2B5EF4-FFF2-40B4-BE49-F238E27FC236}">
                    <a16:creationId xmlns:a16="http://schemas.microsoft.com/office/drawing/2014/main" id="{86387B30-AB4C-4ED1-9A56-28A32F6C2EBD}"/>
                  </a:ext>
                </a:extLst>
              </p:cNvPr>
              <p:cNvSpPr/>
              <p:nvPr/>
            </p:nvSpPr>
            <p:spPr>
              <a:xfrm>
                <a:off x="1895537" y="995353"/>
                <a:ext cx="69056" cy="73819"/>
              </a:xfrm>
              <a:prstGeom prst="star7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9" name="כוכב: 4 פינות 658">
                <a:extLst>
                  <a:ext uri="{FF2B5EF4-FFF2-40B4-BE49-F238E27FC236}">
                    <a16:creationId xmlns:a16="http://schemas.microsoft.com/office/drawing/2014/main" id="{C1FA6088-4922-4AC3-95BE-D23AB0AB6FCF}"/>
                  </a:ext>
                </a:extLst>
              </p:cNvPr>
              <p:cNvSpPr/>
              <p:nvPr/>
            </p:nvSpPr>
            <p:spPr>
              <a:xfrm>
                <a:off x="2038411" y="995354"/>
                <a:ext cx="69056" cy="73819"/>
              </a:xfrm>
              <a:prstGeom prst="star4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109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200" dirty="0" err="1"/>
              <a:t>Transmiter</a:t>
            </a:r>
            <a:r>
              <a:rPr lang="en-US" sz="3200" dirty="0"/>
              <a:t> block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69045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8732192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9525815" y="1307320"/>
            <a:ext cx="1078706" cy="509584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9522245" y="203121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8754634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9194834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9194834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9313998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9475380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8728622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50" name="קבוצה 264">
            <a:extLst>
              <a:ext uri="{FF2B5EF4-FFF2-40B4-BE49-F238E27FC236}">
                <a16:creationId xmlns:a16="http://schemas.microsoft.com/office/drawing/2014/main" id="{DD20F3B7-7BB2-423E-A9B1-B84670D56EE0}"/>
              </a:ext>
            </a:extLst>
          </p:cNvPr>
          <p:cNvGrpSpPr/>
          <p:nvPr/>
        </p:nvGrpSpPr>
        <p:grpSpPr>
          <a:xfrm>
            <a:off x="9522245" y="2827675"/>
            <a:ext cx="1078706" cy="509584"/>
            <a:chOff x="1031144" y="559589"/>
            <a:chExt cx="1078706" cy="509584"/>
          </a:xfrm>
        </p:grpSpPr>
        <p:sp>
          <p:nvSpPr>
            <p:cNvPr id="251" name="כוכב: 4 פינות 199">
              <a:extLst>
                <a:ext uri="{FF2B5EF4-FFF2-40B4-BE49-F238E27FC236}">
                  <a16:creationId xmlns:a16="http://schemas.microsoft.com/office/drawing/2014/main" id="{2FC8EF96-240F-4466-83E3-676AF2F8FE1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00">
              <a:extLst>
                <a:ext uri="{FF2B5EF4-FFF2-40B4-BE49-F238E27FC236}">
                  <a16:creationId xmlns:a16="http://schemas.microsoft.com/office/drawing/2014/main" id="{7E8DACB9-6049-4FFF-BF56-6E39171BDAC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01">
              <a:extLst>
                <a:ext uri="{FF2B5EF4-FFF2-40B4-BE49-F238E27FC236}">
                  <a16:creationId xmlns:a16="http://schemas.microsoft.com/office/drawing/2014/main" id="{0C10F81A-85C1-4F7F-9EDE-9446B7D4E8C3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02">
              <a:extLst>
                <a:ext uri="{FF2B5EF4-FFF2-40B4-BE49-F238E27FC236}">
                  <a16:creationId xmlns:a16="http://schemas.microsoft.com/office/drawing/2014/main" id="{9BAE54EA-8EBE-4662-A47B-364C377F18F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03">
              <a:extLst>
                <a:ext uri="{FF2B5EF4-FFF2-40B4-BE49-F238E27FC236}">
                  <a16:creationId xmlns:a16="http://schemas.microsoft.com/office/drawing/2014/main" id="{585BF028-6A12-466C-9205-764B9E6FAAE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7 פינות 204">
              <a:extLst>
                <a:ext uri="{FF2B5EF4-FFF2-40B4-BE49-F238E27FC236}">
                  <a16:creationId xmlns:a16="http://schemas.microsoft.com/office/drawing/2014/main" id="{701C1673-E951-42C5-95AA-EB2C08555F5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4 פינות 205">
              <a:extLst>
                <a:ext uri="{FF2B5EF4-FFF2-40B4-BE49-F238E27FC236}">
                  <a16:creationId xmlns:a16="http://schemas.microsoft.com/office/drawing/2014/main" id="{E499F451-B332-41AF-8DBD-4C6FBCCF96B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7 פינות 206">
              <a:extLst>
                <a:ext uri="{FF2B5EF4-FFF2-40B4-BE49-F238E27FC236}">
                  <a16:creationId xmlns:a16="http://schemas.microsoft.com/office/drawing/2014/main" id="{CFBEF02D-1F2E-4E31-B914-7D66A642D32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07">
              <a:extLst>
                <a:ext uri="{FF2B5EF4-FFF2-40B4-BE49-F238E27FC236}">
                  <a16:creationId xmlns:a16="http://schemas.microsoft.com/office/drawing/2014/main" id="{79A21461-C103-4D29-8E5C-024876837651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08">
              <a:extLst>
                <a:ext uri="{FF2B5EF4-FFF2-40B4-BE49-F238E27FC236}">
                  <a16:creationId xmlns:a16="http://schemas.microsoft.com/office/drawing/2014/main" id="{0A55808D-2BAA-4208-AAE4-1265A803F3D8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09">
              <a:extLst>
                <a:ext uri="{FF2B5EF4-FFF2-40B4-BE49-F238E27FC236}">
                  <a16:creationId xmlns:a16="http://schemas.microsoft.com/office/drawing/2014/main" id="{61F9DE53-85B1-457F-BAE5-F585A67ED6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10">
              <a:extLst>
                <a:ext uri="{FF2B5EF4-FFF2-40B4-BE49-F238E27FC236}">
                  <a16:creationId xmlns:a16="http://schemas.microsoft.com/office/drawing/2014/main" id="{0114D264-4D0B-41FB-936B-DF0E084A6B5F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11">
              <a:extLst>
                <a:ext uri="{FF2B5EF4-FFF2-40B4-BE49-F238E27FC236}">
                  <a16:creationId xmlns:a16="http://schemas.microsoft.com/office/drawing/2014/main" id="{D5514E6B-0F81-4FD1-974E-40CF2650F769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4" name="כוכב: 4 פינות 212">
              <a:extLst>
                <a:ext uri="{FF2B5EF4-FFF2-40B4-BE49-F238E27FC236}">
                  <a16:creationId xmlns:a16="http://schemas.microsoft.com/office/drawing/2014/main" id="{2281483F-20D9-4646-AC2B-5C1F6271689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5" name="כוכב: 7 פינות 213">
              <a:extLst>
                <a:ext uri="{FF2B5EF4-FFF2-40B4-BE49-F238E27FC236}">
                  <a16:creationId xmlns:a16="http://schemas.microsoft.com/office/drawing/2014/main" id="{7DFD7AAD-4DB3-49AB-92CD-5BE2C2742F81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6" name="כוכב: 4 פינות 214">
              <a:extLst>
                <a:ext uri="{FF2B5EF4-FFF2-40B4-BE49-F238E27FC236}">
                  <a16:creationId xmlns:a16="http://schemas.microsoft.com/office/drawing/2014/main" id="{EDD44532-1E63-4718-9B9B-152B821FB62C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7" name="כוכב: 4 פינות 215">
              <a:extLst>
                <a:ext uri="{FF2B5EF4-FFF2-40B4-BE49-F238E27FC236}">
                  <a16:creationId xmlns:a16="http://schemas.microsoft.com/office/drawing/2014/main" id="{9B718A07-7103-45E3-8E16-491E483C40D0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8" name="כוכב: 7 פינות 216">
              <a:extLst>
                <a:ext uri="{FF2B5EF4-FFF2-40B4-BE49-F238E27FC236}">
                  <a16:creationId xmlns:a16="http://schemas.microsoft.com/office/drawing/2014/main" id="{53D61D92-8823-4AF7-8DB2-D8E1A155305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9" name="כוכב: 4 פינות 217">
              <a:extLst>
                <a:ext uri="{FF2B5EF4-FFF2-40B4-BE49-F238E27FC236}">
                  <a16:creationId xmlns:a16="http://schemas.microsoft.com/office/drawing/2014/main" id="{624B0A59-061E-4F71-B8ED-3407D5C32478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0" name="כוכב: 7 פינות 218">
              <a:extLst>
                <a:ext uri="{FF2B5EF4-FFF2-40B4-BE49-F238E27FC236}">
                  <a16:creationId xmlns:a16="http://schemas.microsoft.com/office/drawing/2014/main" id="{072F8695-923D-4733-A296-BA4C9AEA5D47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1" name="כוכב: 4 פינות 219">
              <a:extLst>
                <a:ext uri="{FF2B5EF4-FFF2-40B4-BE49-F238E27FC236}">
                  <a16:creationId xmlns:a16="http://schemas.microsoft.com/office/drawing/2014/main" id="{B952C2C2-3689-4249-9EA8-62142774CB51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2" name="כוכב: 7 פינות 220">
              <a:extLst>
                <a:ext uri="{FF2B5EF4-FFF2-40B4-BE49-F238E27FC236}">
                  <a16:creationId xmlns:a16="http://schemas.microsoft.com/office/drawing/2014/main" id="{54EE1400-B4D9-412E-82A8-2E909A82502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4 פינות 221">
              <a:extLst>
                <a:ext uri="{FF2B5EF4-FFF2-40B4-BE49-F238E27FC236}">
                  <a16:creationId xmlns:a16="http://schemas.microsoft.com/office/drawing/2014/main" id="{E260A341-26FA-43E9-A4B2-172F68AAEC9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4" name="כוכב: 7 פינות 222">
              <a:extLst>
                <a:ext uri="{FF2B5EF4-FFF2-40B4-BE49-F238E27FC236}">
                  <a16:creationId xmlns:a16="http://schemas.microsoft.com/office/drawing/2014/main" id="{B07AD5B0-8CA6-45F0-96DD-F0FD88D78BBA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7 פינות 223">
              <a:extLst>
                <a:ext uri="{FF2B5EF4-FFF2-40B4-BE49-F238E27FC236}">
                  <a16:creationId xmlns:a16="http://schemas.microsoft.com/office/drawing/2014/main" id="{24EEAFA3-C0F3-44F6-9777-24325493956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4 פינות 224">
              <a:extLst>
                <a:ext uri="{FF2B5EF4-FFF2-40B4-BE49-F238E27FC236}">
                  <a16:creationId xmlns:a16="http://schemas.microsoft.com/office/drawing/2014/main" id="{A499BAAF-3B68-4B18-9C93-3B32D89AB786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7 פינות 225">
              <a:extLst>
                <a:ext uri="{FF2B5EF4-FFF2-40B4-BE49-F238E27FC236}">
                  <a16:creationId xmlns:a16="http://schemas.microsoft.com/office/drawing/2014/main" id="{EF9A52C4-98A4-4B98-8921-563D81161D65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4 פינות 226">
              <a:extLst>
                <a:ext uri="{FF2B5EF4-FFF2-40B4-BE49-F238E27FC236}">
                  <a16:creationId xmlns:a16="http://schemas.microsoft.com/office/drawing/2014/main" id="{AAFC6657-4BEC-4298-AE7A-8316F43E09C9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7 פינות 227">
              <a:extLst>
                <a:ext uri="{FF2B5EF4-FFF2-40B4-BE49-F238E27FC236}">
                  <a16:creationId xmlns:a16="http://schemas.microsoft.com/office/drawing/2014/main" id="{DFB7F91C-5FD3-4589-B000-45C2504F85D2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4 פינות 228">
              <a:extLst>
                <a:ext uri="{FF2B5EF4-FFF2-40B4-BE49-F238E27FC236}">
                  <a16:creationId xmlns:a16="http://schemas.microsoft.com/office/drawing/2014/main" id="{A15858BC-4ECD-4499-895F-46F41280C5D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29">
              <a:extLst>
                <a:ext uri="{FF2B5EF4-FFF2-40B4-BE49-F238E27FC236}">
                  <a16:creationId xmlns:a16="http://schemas.microsoft.com/office/drawing/2014/main" id="{0560EC7B-94A9-4F7E-BB5F-118D2DFAFED5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30">
              <a:extLst>
                <a:ext uri="{FF2B5EF4-FFF2-40B4-BE49-F238E27FC236}">
                  <a16:creationId xmlns:a16="http://schemas.microsoft.com/office/drawing/2014/main" id="{C512AA5E-CD51-4649-85E4-6C86FB176B1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136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9913</TotalTime>
  <Words>815</Words>
  <Application>Microsoft Office PowerPoint</Application>
  <PresentationFormat>מסך רחב</PresentationFormat>
  <Paragraphs>493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ערכת נושא Office</vt:lpstr>
      <vt:lpstr>DR video link  in Digital domain </vt:lpstr>
      <vt:lpstr>Full system</vt:lpstr>
      <vt:lpstr>מצגת של PowerPoint‏</vt:lpstr>
      <vt:lpstr>Tx</vt:lpstr>
      <vt:lpstr>RX</vt:lpstr>
      <vt:lpstr>SlantMem</vt:lpstr>
      <vt:lpstr>מצגת של PowerPoint‏</vt:lpstr>
      <vt:lpstr>Transmiter block</vt:lpstr>
      <vt:lpstr>מצגת של PowerPoint‏</vt:lpstr>
      <vt:lpstr>מצגת של PowerPoint‏</vt:lpstr>
      <vt:lpstr>Tx part</vt:lpstr>
      <vt:lpstr>Top</vt:lpstr>
      <vt:lpstr>SlantMem</vt:lpstr>
      <vt:lpstr>Slant Memory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יצחק עדני</cp:lastModifiedBy>
  <cp:revision>26</cp:revision>
  <dcterms:created xsi:type="dcterms:W3CDTF">2021-09-18T08:17:15Z</dcterms:created>
  <dcterms:modified xsi:type="dcterms:W3CDTF">2021-12-31T19:34:14Z</dcterms:modified>
</cp:coreProperties>
</file>