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2" r:id="rId10"/>
    <p:sldId id="258" r:id="rId11"/>
    <p:sldId id="281" r:id="rId12"/>
    <p:sldId id="279" r:id="rId13"/>
    <p:sldId id="272" r:id="rId14"/>
    <p:sldId id="271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400945E-3ACE-4B06-8DF6-A3A44E2E6394}"/>
              </a:ext>
            </a:extLst>
          </p:cNvPr>
          <p:cNvCxnSpPr>
            <a:cxnSpLocks/>
          </p:cNvCxnSpPr>
          <p:nvPr/>
        </p:nvCxnSpPr>
        <p:spPr>
          <a:xfrm flipV="1">
            <a:off x="1266993" y="1122652"/>
            <a:ext cx="4110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7DBF335-E6E8-4BB1-A3EB-EB493703266F}"/>
              </a:ext>
            </a:extLst>
          </p:cNvPr>
          <p:cNvCxnSpPr>
            <a:cxnSpLocks/>
          </p:cNvCxnSpPr>
          <p:nvPr/>
        </p:nvCxnSpPr>
        <p:spPr>
          <a:xfrm rot="16200000">
            <a:off x="5305734" y="119482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75D9D05-709E-42F8-A6EA-D4B57A1B66C0}"/>
              </a:ext>
            </a:extLst>
          </p:cNvPr>
          <p:cNvCxnSpPr>
            <a:cxnSpLocks/>
          </p:cNvCxnSpPr>
          <p:nvPr/>
        </p:nvCxnSpPr>
        <p:spPr>
          <a:xfrm>
            <a:off x="5377171" y="1266738"/>
            <a:ext cx="121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A657A99-C8FE-42A7-9150-A7CB864DF7D2}"/>
              </a:ext>
            </a:extLst>
          </p:cNvPr>
          <p:cNvCxnSpPr>
            <a:cxnSpLocks/>
          </p:cNvCxnSpPr>
          <p:nvPr/>
        </p:nvCxnSpPr>
        <p:spPr>
          <a:xfrm rot="16200000">
            <a:off x="1197937" y="1194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FFA9CE4-96DA-42EE-BD39-CD7E94B7E188}"/>
              </a:ext>
            </a:extLst>
          </p:cNvPr>
          <p:cNvCxnSpPr>
            <a:cxnSpLocks/>
          </p:cNvCxnSpPr>
          <p:nvPr/>
        </p:nvCxnSpPr>
        <p:spPr>
          <a:xfrm flipV="1">
            <a:off x="1057275" y="1265526"/>
            <a:ext cx="209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 err="1"/>
              <a:t>Trnsmit</a:t>
            </a:r>
            <a:r>
              <a:rPr lang="en-US" sz="3200" dirty="0"/>
              <a:t> block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815</Words>
  <Application>Microsoft Office PowerPoint</Application>
  <PresentationFormat>מסך רחב</PresentationFormat>
  <Paragraphs>493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Tx</vt:lpstr>
      <vt:lpstr>RX</vt:lpstr>
      <vt:lpstr>SlantMem</vt:lpstr>
      <vt:lpstr>מצגת של PowerPoint‏</vt:lpstr>
      <vt:lpstr>Trnsmit block</vt:lpstr>
      <vt:lpstr>מצגת של PowerPoint‏</vt:lpstr>
      <vt:lpstr>מצגת של PowerPoint‏</vt:lpstr>
      <vt:lpstr>Tx part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25</cp:revision>
  <dcterms:created xsi:type="dcterms:W3CDTF">2021-09-18T08:17:15Z</dcterms:created>
  <dcterms:modified xsi:type="dcterms:W3CDTF">2021-11-27T15:47:59Z</dcterms:modified>
</cp:coreProperties>
</file>