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02-Dec-19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02-Dec-19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of antibiotic resistance in E. coli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CSE465</a:t>
            </a:r>
          </a:p>
          <a:p>
            <a:r>
              <a:rPr lang="en-US" dirty="0" smtClean="0"/>
              <a:t>Section-1</a:t>
            </a:r>
          </a:p>
          <a:p>
            <a:r>
              <a:rPr lang="en-US" dirty="0" smtClean="0"/>
              <a:t>Faculty: </a:t>
            </a:r>
            <a:r>
              <a:rPr lang="en-US" dirty="0"/>
              <a:t>Mohammad </a:t>
            </a:r>
            <a:r>
              <a:rPr lang="en-US" dirty="0" err="1"/>
              <a:t>Ashrafuzzaman</a:t>
            </a:r>
            <a:r>
              <a:rPr lang="en-US" dirty="0"/>
              <a:t> </a:t>
            </a:r>
            <a:r>
              <a:rPr lang="en-US" dirty="0" smtClean="0"/>
              <a:t>Khan (</a:t>
            </a:r>
            <a:r>
              <a:rPr lang="en-US" dirty="0" err="1" smtClean="0"/>
              <a:t>AzK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11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			Name</a:t>
            </a:r>
          </a:p>
          <a:p>
            <a:r>
              <a:rPr lang="en-US" dirty="0" smtClean="0"/>
              <a:t>1711020042</a:t>
            </a:r>
            <a:r>
              <a:rPr lang="en-US" dirty="0"/>
              <a:t>	</a:t>
            </a:r>
            <a:r>
              <a:rPr lang="en-US" dirty="0" err="1"/>
              <a:t>Zahin</a:t>
            </a:r>
            <a:r>
              <a:rPr lang="en-US" dirty="0"/>
              <a:t> Ahmed</a:t>
            </a:r>
          </a:p>
          <a:p>
            <a:r>
              <a:rPr lang="en-US" dirty="0"/>
              <a:t>1721498042	Mahmud </a:t>
            </a:r>
            <a:r>
              <a:rPr lang="en-US" dirty="0" err="1"/>
              <a:t>Elahi</a:t>
            </a:r>
            <a:r>
              <a:rPr lang="en-US" dirty="0"/>
              <a:t> Akhter</a:t>
            </a:r>
          </a:p>
          <a:p>
            <a:r>
              <a:rPr lang="en-US" dirty="0" smtClean="0"/>
              <a:t>1510939042</a:t>
            </a:r>
            <a:r>
              <a:rPr lang="en-US" dirty="0"/>
              <a:t>	</a:t>
            </a:r>
            <a:r>
              <a:rPr lang="en-US" dirty="0" err="1"/>
              <a:t>Mst</a:t>
            </a:r>
            <a:r>
              <a:rPr lang="en-US" dirty="0"/>
              <a:t>. </a:t>
            </a:r>
            <a:r>
              <a:rPr lang="en-US" dirty="0" err="1"/>
              <a:t>Kamruna</a:t>
            </a:r>
            <a:r>
              <a:rPr lang="en-US" dirty="0"/>
              <a:t> Jahan Konica</a:t>
            </a:r>
          </a:p>
          <a:p>
            <a:r>
              <a:rPr lang="en-US" dirty="0"/>
              <a:t>1520412042	</a:t>
            </a:r>
            <a:r>
              <a:rPr lang="en-US" dirty="0" err="1"/>
              <a:t>Tamanna</a:t>
            </a:r>
            <a:r>
              <a:rPr lang="en-US" dirty="0"/>
              <a:t> Islam </a:t>
            </a:r>
            <a:r>
              <a:rPr lang="en-US" dirty="0" err="1"/>
              <a:t>Sushoma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left: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the Population Structure Matrix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Done by comparing the generated pan genomes with an existing reference pan genome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The differences tell us how much the strains differ from each other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Matrix constructed using </a:t>
            </a:r>
            <a:r>
              <a:rPr lang="en-US" dirty="0" err="1" smtClean="0"/>
              <a:t>Adgenet</a:t>
            </a:r>
            <a:r>
              <a:rPr lang="en-US" dirty="0" smtClean="0"/>
              <a:t> package of R</a:t>
            </a:r>
          </a:p>
        </p:txBody>
      </p:sp>
    </p:spTree>
    <p:extLst>
      <p:ext uri="{BB962C8B-B14F-4D97-AF65-F5344CB8AC3E}">
        <p14:creationId xmlns:p14="http://schemas.microsoft.com/office/powerpoint/2010/main" val="213678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Calculation using </a:t>
            </a:r>
            <a:r>
              <a:rPr lang="en-US" dirty="0"/>
              <a:t>different predictors as </a:t>
            </a:r>
            <a:r>
              <a:rPr lang="en-US" dirty="0" smtClean="0"/>
              <a:t>inputs such as: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matrix of the presence-absence of </a:t>
            </a:r>
            <a:r>
              <a:rPr lang="en-US" dirty="0" smtClean="0"/>
              <a:t>accessory genomes </a:t>
            </a:r>
            <a:r>
              <a:rPr lang="en-US" dirty="0"/>
              <a:t>within the </a:t>
            </a:r>
            <a:r>
              <a:rPr lang="en-US" dirty="0" smtClean="0"/>
              <a:t>pan-genome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matrix of population structure inferred from core-genome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matrix of years of </a:t>
            </a:r>
            <a:r>
              <a:rPr lang="en-US" dirty="0" smtClean="0"/>
              <a:t>isolation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0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Resistance prediction by applying the ML models</a:t>
            </a:r>
          </a:p>
        </p:txBody>
      </p:sp>
    </p:spTree>
    <p:extLst>
      <p:ext uri="{BB962C8B-B14F-4D97-AF65-F5344CB8AC3E}">
        <p14:creationId xmlns:p14="http://schemas.microsoft.com/office/powerpoint/2010/main" val="1084072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101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Prediction of antibiotic resistance in E. coli</vt:lpstr>
      <vt:lpstr>Group Members</vt:lpstr>
      <vt:lpstr>Tasks left:</vt:lpstr>
      <vt:lpstr>PowerPoint Presentation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antibiotic resistance in E. coli</dc:title>
  <dc:creator>Windows User</dc:creator>
  <cp:lastModifiedBy>Windows User</cp:lastModifiedBy>
  <cp:revision>1</cp:revision>
  <dcterms:created xsi:type="dcterms:W3CDTF">2019-12-01T20:22:11Z</dcterms:created>
  <dcterms:modified xsi:type="dcterms:W3CDTF">2019-12-01T20:31:15Z</dcterms:modified>
</cp:coreProperties>
</file>