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098550"/>
          </a:xfrm>
        </p:spPr>
        <p:txBody>
          <a:bodyPr/>
          <a:lstStyle/>
          <a:p>
            <a:r>
              <a:rPr lang="en-IN" altLang="en-US" dirty="0"/>
              <a:t>LMS Application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687320"/>
          </a:xfrm>
        </p:spPr>
        <p:txBody>
          <a:bodyPr>
            <a:normAutofit lnSpcReduction="20000"/>
          </a:bodyPr>
          <a:lstStyle/>
          <a:p>
            <a:pPr algn="l"/>
            <a:r>
              <a:rPr lang="en-IN" altLang="en-US" b="1"/>
              <a:t>Technology stack</a:t>
            </a:r>
            <a:r>
              <a:rPr lang="en-IN" altLang="en-US"/>
              <a:t>: </a:t>
            </a:r>
            <a:endParaRPr lang="en-IN" altLang="en-US"/>
          </a:p>
          <a:p>
            <a:pPr algn="l"/>
            <a:r>
              <a:rPr lang="en-IN" altLang="en-US" b="1"/>
              <a:t>UI:</a:t>
            </a:r>
            <a:r>
              <a:rPr lang="en-IN" altLang="en-US"/>
              <a:t> Angular, standalone component</a:t>
            </a:r>
            <a:endParaRPr lang="en-IN" altLang="en-US"/>
          </a:p>
          <a:p>
            <a:pPr algn="l"/>
            <a:r>
              <a:rPr lang="en-IN" altLang="en-US" b="1"/>
              <a:t>Backend:</a:t>
            </a:r>
            <a:r>
              <a:rPr lang="en-IN" altLang="en-US"/>
              <a:t> .net core 8, Entity Framework, Clean architecture.</a:t>
            </a:r>
            <a:endParaRPr lang="en-IN" altLang="en-US"/>
          </a:p>
          <a:p>
            <a:pPr algn="l"/>
            <a:r>
              <a:rPr lang="en-IN" altLang="en-US" b="1"/>
              <a:t>Database: SQL</a:t>
            </a:r>
            <a:endParaRPr lang="en-IN" altLang="en-US"/>
          </a:p>
          <a:p>
            <a:pPr algn="l"/>
            <a:r>
              <a:rPr lang="en-IN" altLang="en-US" b="1"/>
              <a:t>Security</a:t>
            </a:r>
            <a:r>
              <a:rPr lang="en-IN" altLang="en-US"/>
              <a:t>: </a:t>
            </a:r>
            <a:endParaRPr lang="en-IN" altLang="en-US"/>
          </a:p>
          <a:p>
            <a:pPr indent="457200" algn="l"/>
            <a:r>
              <a:rPr lang="en-IN" altLang="en-US"/>
              <a:t>Authentication using JWT token, Policy based authorization for admin and user role.</a:t>
            </a:r>
            <a:endParaRPr lang="en-IN" altLang="en-US"/>
          </a:p>
          <a:p>
            <a:pPr algn="l"/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Architecture</a:t>
            </a:r>
            <a:endParaRPr lang="en-IN" altLang="en-US"/>
          </a:p>
        </p:txBody>
      </p:sp>
      <p:pic>
        <p:nvPicPr>
          <p:cNvPr id="4" name="Content Placeholder 3" descr="clean-architec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1645" y="1595120"/>
            <a:ext cx="8722360" cy="4808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Admin:</a:t>
            </a:r>
            <a:endParaRPr lang="en-IN" altLang="en-US"/>
          </a:p>
          <a:p>
            <a:pPr lvl="1"/>
            <a:r>
              <a:rPr lang="en-IN" altLang="en-US"/>
              <a:t>Login - Default admin user added using seed logic when using fresh database.</a:t>
            </a:r>
            <a:endParaRPr lang="en-IN" altLang="en-US"/>
          </a:p>
          <a:p>
            <a:pPr lvl="1"/>
            <a:r>
              <a:rPr lang="en-IN" altLang="en-US"/>
              <a:t>Add user - Admin can add user and user can be able to login with the email and password.</a:t>
            </a:r>
            <a:endParaRPr lang="en-IN" altLang="en-US"/>
          </a:p>
          <a:p>
            <a:pPr lvl="1"/>
            <a:r>
              <a:rPr lang="en-IN" altLang="en-US"/>
              <a:t>Manage Users </a:t>
            </a:r>
            <a:endParaRPr lang="en-IN" altLang="en-US"/>
          </a:p>
          <a:p>
            <a:pPr lvl="2"/>
            <a:r>
              <a:rPr lang="en-IN" altLang="en-US" b="1"/>
              <a:t>Users List</a:t>
            </a:r>
            <a:r>
              <a:rPr lang="en-IN" altLang="en-US"/>
              <a:t> - Admin role users can able to view all the users available in the system and able to update the user details.</a:t>
            </a:r>
            <a:endParaRPr lang="en-IN" altLang="en-US"/>
          </a:p>
          <a:p>
            <a:pPr lvl="2"/>
            <a:r>
              <a:rPr lang="en-IN" altLang="en-US" b="1"/>
              <a:t>Delete </a:t>
            </a:r>
            <a:r>
              <a:rPr lang="en-IN" altLang="en-US"/>
              <a:t>- Only Admin role users can delete the users.</a:t>
            </a:r>
            <a:endParaRPr lang="en-IN" altLang="en-US"/>
          </a:p>
          <a:p>
            <a:pPr lvl="1"/>
            <a:r>
              <a:rPr lang="en-IN" altLang="en-US"/>
              <a:t>Manage Leaves</a:t>
            </a:r>
            <a:endParaRPr lang="en-IN" altLang="en-US"/>
          </a:p>
          <a:p>
            <a:pPr lvl="2"/>
            <a:r>
              <a:rPr lang="en-IN" altLang="en-US" sz="2000"/>
              <a:t>Admin users can able to view the list of leaves applied by the users and can able to approve or reject leaves.</a:t>
            </a:r>
            <a:endParaRPr lang="en-IN" altLang="en-US"/>
          </a:p>
          <a:p>
            <a:pPr marL="914400" lvl="2" indent="0">
              <a:buNone/>
            </a:pPr>
            <a:endParaRPr lang="en-IN" altLang="en-US"/>
          </a:p>
          <a:p>
            <a:pPr lvl="1"/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IN" altLang="en-US" sz="2800">
                <a:sym typeface="+mn-ea"/>
              </a:rPr>
              <a:t>User role:</a:t>
            </a:r>
            <a:endParaRPr lang="en-IN" altLang="en-US" sz="2800"/>
          </a:p>
          <a:p>
            <a:pPr lvl="1"/>
            <a:r>
              <a:rPr lang="en-IN" altLang="en-US" sz="2800">
                <a:sym typeface="+mn-ea"/>
              </a:rPr>
              <a:t>Login - users can login into the system with the email and password created by admin</a:t>
            </a:r>
            <a:endParaRPr lang="en-IN" altLang="en-US" sz="2800"/>
          </a:p>
          <a:p>
            <a:pPr lvl="1"/>
            <a:r>
              <a:rPr lang="en-IN" altLang="en-US" sz="2800">
                <a:sym typeface="+mn-ea"/>
              </a:rPr>
              <a:t>Manage Leaves</a:t>
            </a:r>
            <a:endParaRPr lang="en-IN" altLang="en-US" sz="2800">
              <a:sym typeface="+mn-ea"/>
            </a:endParaRPr>
          </a:p>
          <a:p>
            <a:pPr lvl="2"/>
            <a:r>
              <a:rPr lang="en-IN" altLang="en-US" sz="2330">
                <a:sym typeface="+mn-ea"/>
              </a:rPr>
              <a:t>Apply for leaves</a:t>
            </a:r>
            <a:endParaRPr lang="en-IN" altLang="en-US" sz="2330">
              <a:sym typeface="+mn-ea"/>
            </a:endParaRPr>
          </a:p>
          <a:p>
            <a:pPr lvl="2"/>
            <a:r>
              <a:rPr lang="en-IN" altLang="en-US" sz="2330">
                <a:sym typeface="+mn-ea"/>
              </a:rPr>
              <a:t>View list of leaves applied with the status.</a:t>
            </a:r>
            <a:endParaRPr lang="en-IN" altLang="en-US" sz="2330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</Words>
  <Application>WPS Presentation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LMS Application</dc:title>
  <dc:creator/>
  <cp:lastModifiedBy>hussain.mohamed</cp:lastModifiedBy>
  <cp:revision>2</cp:revision>
  <dcterms:created xsi:type="dcterms:W3CDTF">2024-05-27T05:05:41Z</dcterms:created>
  <dcterms:modified xsi:type="dcterms:W3CDTF">2024-05-27T05:29:29Z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D0924296E2F041869A571598682CAF72_11</vt:lpwstr>
  </property>
  <property fmtid="{D5CDD505-2E9C-101B-9397-08002B2CF9AE}" pid="3" name="KSOProductBuildVer">
    <vt:lpwstr>1033-12.2.0.16909</vt:lpwstr>
  </property>
</Properties>
</file>