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035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44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756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053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468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829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264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942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972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310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Architektura – MVC, REST API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7 </a:t>
            </a:r>
            <a:r>
              <a:rPr lang="cs-CZ" sz="4000" dirty="0" err="1">
                <a:solidFill>
                  <a:srgbClr val="FFFFFF"/>
                </a:solidFill>
              </a:rPr>
              <a:t>RESTful</a:t>
            </a:r>
            <a:r>
              <a:rPr lang="cs-CZ" sz="4000" dirty="0">
                <a:solidFill>
                  <a:srgbClr val="FFFFFF"/>
                </a:solidFill>
              </a:rPr>
              <a:t> akcí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cs-CZ" sz="2400" dirty="0"/>
              <a:t>Výše popsaných 7 akcí nemusí implementovat pouze API rozhraní. Je běžné, že se používají i v MVC architektuře (viz. akce pro zobrazení formulářů v tabulce).</a:t>
            </a:r>
          </a:p>
        </p:txBody>
      </p:sp>
    </p:spTree>
    <p:extLst>
      <p:ext uri="{BB962C8B-B14F-4D97-AF65-F5344CB8AC3E}">
        <p14:creationId xmlns:p14="http://schemas.microsoft.com/office/powerpoint/2010/main" val="422616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MVC versus API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cs-CZ" sz="2400" dirty="0"/>
              <a:t>Podobnosti mezi MVC a API: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Obě architektury zpracovávají požadavky na server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Obě architektury po zpracování požadavku vrací odpověď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endParaRPr lang="cs-CZ" sz="2400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cs-CZ" sz="2400" dirty="0"/>
              <a:t>Rozdíly mezi MVC a API: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MVC jako odpověď vrací celou hotovou HTML stránku – pro koncového uživatele aplikace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API jako odpověď typicky vrací JSON pro jiný program, který ho zpracuje</a:t>
            </a:r>
          </a:p>
        </p:txBody>
      </p:sp>
    </p:spTree>
    <p:extLst>
      <p:ext uri="{BB962C8B-B14F-4D97-AF65-F5344CB8AC3E}">
        <p14:creationId xmlns:p14="http://schemas.microsoft.com/office/powerpoint/2010/main" val="9716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MVC architektura</a:t>
            </a: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4382CF3-78AF-3B60-BDE6-4F9411A9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5" y="1597432"/>
            <a:ext cx="8053051" cy="51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2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MVC - Model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Model v MVC architektuře je: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Abstrakce nad databází – modul, který s DB komunikuje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Zajišťuje potřebné operace pro konkrétní entitu: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Vytvoření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Úprava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Smazání</a:t>
            </a:r>
          </a:p>
          <a:p>
            <a:pPr marL="805252"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000" dirty="0"/>
              <a:t>Získání uložených dat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Entitou jsou myšlena konkrétní data (například produkt, příspěvek nebo uživatel)</a:t>
            </a:r>
          </a:p>
        </p:txBody>
      </p:sp>
    </p:spTree>
    <p:extLst>
      <p:ext uri="{BB962C8B-B14F-4D97-AF65-F5344CB8AC3E}">
        <p14:creationId xmlns:p14="http://schemas.microsoft.com/office/powerpoint/2010/main" val="40147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MVC – Zobrazení (</a:t>
            </a:r>
            <a:r>
              <a:rPr lang="cs-CZ" sz="4000" dirty="0" err="1">
                <a:solidFill>
                  <a:srgbClr val="FFFFFF"/>
                </a:solidFill>
              </a:rPr>
              <a:t>View</a:t>
            </a:r>
            <a:r>
              <a:rPr lang="cs-CZ" sz="40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v MVC architektuře je: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Šablona, kterou systém vytvoří a která se zobrazí uživateli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 err="1"/>
              <a:t>View</a:t>
            </a:r>
            <a:r>
              <a:rPr lang="cs-CZ" sz="2400" dirty="0"/>
              <a:t> se typicky skládá z menších šablon (</a:t>
            </a:r>
            <a:r>
              <a:rPr lang="cs-CZ" sz="2400" dirty="0" err="1"/>
              <a:t>podšablon</a:t>
            </a:r>
            <a:r>
              <a:rPr lang="cs-CZ" sz="2400" dirty="0"/>
              <a:t>), které jsou sestaveny do kompletní HTML stránky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Data, která se mají zobrazit, jsou do </a:t>
            </a:r>
            <a:r>
              <a:rPr lang="cs-CZ" sz="2400" dirty="0" err="1"/>
              <a:t>View</a:t>
            </a:r>
            <a:r>
              <a:rPr lang="cs-CZ" sz="2400" dirty="0"/>
              <a:t> předávána kontrolérem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V ideálním případě z šablon nikdy nekomunikujeme s databází na přímo (ke komunikaci slouží Modely)</a:t>
            </a:r>
          </a:p>
        </p:txBody>
      </p:sp>
    </p:spTree>
    <p:extLst>
      <p:ext uri="{BB962C8B-B14F-4D97-AF65-F5344CB8AC3E}">
        <p14:creationId xmlns:p14="http://schemas.microsoft.com/office/powerpoint/2010/main" val="408808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MVC – Kontrolér (</a:t>
            </a:r>
            <a:r>
              <a:rPr lang="cs-CZ" sz="4000" dirty="0" err="1">
                <a:solidFill>
                  <a:srgbClr val="FFFFFF"/>
                </a:solidFill>
              </a:rPr>
              <a:t>Controller</a:t>
            </a:r>
            <a:r>
              <a:rPr lang="cs-CZ" sz="4000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Kontrolér v MVC architektuře je: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Modul, který zpracovává uživatelský vstup (formuláře apod.)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Zajišťuje business logiku (výpočty a transformace dat)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Zajišťuje předávání dat mezi Modely a Šablonami (</a:t>
            </a:r>
            <a:r>
              <a:rPr lang="cs-CZ" sz="2400" dirty="0" err="1"/>
              <a:t>Views</a:t>
            </a:r>
            <a:r>
              <a:rPr lang="cs-CZ" sz="2400" dirty="0"/>
              <a:t>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Vrací uživateli odpověď serveru (typicky HTML stránku)</a:t>
            </a:r>
          </a:p>
        </p:txBody>
      </p:sp>
    </p:spTree>
    <p:extLst>
      <p:ext uri="{BB962C8B-B14F-4D97-AF65-F5344CB8AC3E}">
        <p14:creationId xmlns:p14="http://schemas.microsoft.com/office/powerpoint/2010/main" val="274518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API architektura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API je zkratka pro </a:t>
            </a:r>
            <a:r>
              <a:rPr lang="cs-CZ" sz="2400" b="1" dirty="0" err="1"/>
              <a:t>A</a:t>
            </a:r>
            <a:r>
              <a:rPr lang="cs-CZ" sz="2400" dirty="0" err="1"/>
              <a:t>pplication</a:t>
            </a:r>
            <a:r>
              <a:rPr lang="cs-CZ" sz="2400" dirty="0"/>
              <a:t> </a:t>
            </a:r>
            <a:r>
              <a:rPr lang="cs-CZ" sz="2400" b="1" dirty="0" err="1"/>
              <a:t>P</a:t>
            </a:r>
            <a:r>
              <a:rPr lang="cs-CZ" sz="2400" dirty="0" err="1"/>
              <a:t>rogramming</a:t>
            </a:r>
            <a:r>
              <a:rPr lang="cs-CZ" sz="2400" dirty="0"/>
              <a:t> </a:t>
            </a:r>
            <a:r>
              <a:rPr lang="cs-CZ" sz="2400" b="1" dirty="0"/>
              <a:t>I</a:t>
            </a:r>
            <a:r>
              <a:rPr lang="cs-CZ" sz="2400" dirty="0"/>
              <a:t>nterface, jedná se o: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Rozhraní pro komunikaci se serverem (například při volání pomocí </a:t>
            </a:r>
            <a:r>
              <a:rPr lang="cs-CZ" sz="2400" dirty="0" err="1"/>
              <a:t>AJAXu</a:t>
            </a:r>
            <a:r>
              <a:rPr lang="cs-CZ" sz="2400" dirty="0"/>
              <a:t>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Není určeno pro koncové uživatele, ale pro jiné programy – ve webovém vývoji typicky pro FE aplikace napsané např. v Javascriptu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API nejčastěji odpovídá v JSON formátu</a:t>
            </a:r>
          </a:p>
        </p:txBody>
      </p:sp>
    </p:spTree>
    <p:extLst>
      <p:ext uri="{BB962C8B-B14F-4D97-AF65-F5344CB8AC3E}">
        <p14:creationId xmlns:p14="http://schemas.microsoft.com/office/powerpoint/2010/main" val="190500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REST API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REST API je druh architektury aplikačního rozhraní, vyznačuje se: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Využitím různých HTTP metod pro různé akce – z HTML formulářů již dvě známe: POST a GET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Jedna adresa na serveru (v API terminologii </a:t>
            </a:r>
            <a:r>
              <a:rPr lang="cs-CZ" sz="2400" dirty="0" err="1"/>
              <a:t>endpoint</a:t>
            </a:r>
            <a:r>
              <a:rPr lang="cs-CZ" sz="2400" dirty="0"/>
              <a:t>) tak může zpracovávat různé požadavky v závislosti na HTTP metodě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Jedná se o implementaci tzv. CRUD operací</a:t>
            </a:r>
          </a:p>
        </p:txBody>
      </p:sp>
    </p:spTree>
    <p:extLst>
      <p:ext uri="{BB962C8B-B14F-4D97-AF65-F5344CB8AC3E}">
        <p14:creationId xmlns:p14="http://schemas.microsoft.com/office/powerpoint/2010/main" val="393834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CRUD a API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cs-CZ" sz="2400" dirty="0"/>
              <a:t>CRUD je zkratkou </a:t>
            </a:r>
            <a:r>
              <a:rPr lang="cs-CZ" sz="2400" b="1" dirty="0" err="1"/>
              <a:t>C</a:t>
            </a:r>
            <a:r>
              <a:rPr lang="cs-CZ" sz="2400" dirty="0" err="1"/>
              <a:t>reate</a:t>
            </a:r>
            <a:r>
              <a:rPr lang="cs-CZ" sz="2400" dirty="0"/>
              <a:t>, </a:t>
            </a:r>
            <a:r>
              <a:rPr lang="cs-CZ" sz="2400" b="1" dirty="0" err="1"/>
              <a:t>R</a:t>
            </a:r>
            <a:r>
              <a:rPr lang="cs-CZ" sz="2400" dirty="0" err="1"/>
              <a:t>ead</a:t>
            </a:r>
            <a:r>
              <a:rPr lang="cs-CZ" sz="2400" dirty="0"/>
              <a:t>, </a:t>
            </a:r>
            <a:r>
              <a:rPr lang="cs-CZ" sz="2400" b="1" dirty="0"/>
              <a:t>U</a:t>
            </a:r>
            <a:r>
              <a:rPr lang="cs-CZ" sz="2400" dirty="0"/>
              <a:t>pdate a </a:t>
            </a:r>
            <a:r>
              <a:rPr lang="cs-CZ" sz="2400" b="1" dirty="0"/>
              <a:t>D</a:t>
            </a:r>
            <a:r>
              <a:rPr lang="cs-CZ" sz="2400" dirty="0"/>
              <a:t>elete, tedy: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Vytvoření nových dat a jejich uložení do DB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Čtení dat z DB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Aktualizace dat v DB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Odstranění dat z DB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endParaRPr lang="cs-CZ" sz="2400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cs-CZ" sz="2400" dirty="0"/>
              <a:t>Všechny API implementují CRUD operace, architektura REST pro tyto operace definuje tzv. 7 </a:t>
            </a:r>
            <a:r>
              <a:rPr lang="cs-CZ" sz="2400" dirty="0" err="1"/>
              <a:t>RESTful</a:t>
            </a:r>
            <a:r>
              <a:rPr lang="cs-CZ" sz="2400" dirty="0"/>
              <a:t> akcí – jsou to metody, které obsahují Kontroléry</a:t>
            </a:r>
          </a:p>
        </p:txBody>
      </p:sp>
    </p:spTree>
    <p:extLst>
      <p:ext uri="{BB962C8B-B14F-4D97-AF65-F5344CB8AC3E}">
        <p14:creationId xmlns:p14="http://schemas.microsoft.com/office/powerpoint/2010/main" val="206097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7 </a:t>
            </a:r>
            <a:r>
              <a:rPr lang="cs-CZ" sz="4000" dirty="0" err="1">
                <a:solidFill>
                  <a:srgbClr val="FFFFFF"/>
                </a:solidFill>
              </a:rPr>
              <a:t>RESTful</a:t>
            </a:r>
            <a:r>
              <a:rPr lang="cs-CZ" sz="4000" dirty="0">
                <a:solidFill>
                  <a:srgbClr val="FFFFFF"/>
                </a:solidFill>
              </a:rPr>
              <a:t> akcí</a:t>
            </a:r>
            <a:endParaRPr lang="cs-CZ" dirty="0"/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46E713E4-1351-B2BB-CBBB-40BCDAFC4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25482"/>
              </p:ext>
            </p:extLst>
          </p:nvPr>
        </p:nvGraphicFramePr>
        <p:xfrm>
          <a:off x="1074198" y="1872617"/>
          <a:ext cx="10146001" cy="4724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6959">
                  <a:extLst>
                    <a:ext uri="{9D8B030D-6E8A-4147-A177-3AD203B41FA5}">
                      <a16:colId xmlns:a16="http://schemas.microsoft.com/office/drawing/2014/main" val="23964526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10665469"/>
                    </a:ext>
                  </a:extLst>
                </a:gridCol>
                <a:gridCol w="5875842">
                  <a:extLst>
                    <a:ext uri="{9D8B030D-6E8A-4147-A177-3AD203B41FA5}">
                      <a16:colId xmlns:a16="http://schemas.microsoft.com/office/drawing/2014/main" val="338280135"/>
                    </a:ext>
                  </a:extLst>
                </a:gridCol>
              </a:tblGrid>
              <a:tr h="570462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HTTP metoda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Název metody v kontroléru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097747"/>
                  </a:ext>
                </a:extLst>
              </a:tr>
              <a:tr h="570462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Zobrazí šablonu (</a:t>
                      </a:r>
                      <a:r>
                        <a:rPr lang="cs-CZ" dirty="0" err="1"/>
                        <a:t>View</a:t>
                      </a:r>
                      <a:r>
                        <a:rPr lang="cs-CZ" dirty="0"/>
                        <a:t>) s výpisem datových entit (například seznam produktů).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30936"/>
                  </a:ext>
                </a:extLst>
              </a:tr>
              <a:tr h="570462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Zobrazí šablonu s konkrétní datovou entitou (konkrétní produkt podle jeho ID).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5674"/>
                  </a:ext>
                </a:extLst>
              </a:tr>
              <a:tr h="570462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create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Zobrazí šablonu s formulářem pro vytvoření nové datové entity (nový produkt, ale také registrační formulář apod. – formuláře, které něco vytvářejí).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21224"/>
                  </a:ext>
                </a:extLst>
              </a:tr>
              <a:tr h="570462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edit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Zobrazí šablonu s předvyplněným formulářem pro úpravu datové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794"/>
                  </a:ext>
                </a:extLst>
              </a:tr>
              <a:tr h="570462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store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Zpracuje vstup z formuláře pro vytvoření entity a uloží ji do databáze.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61997"/>
                  </a:ext>
                </a:extLst>
              </a:tr>
              <a:tr h="570462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PATCH/PUT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Zpracuje vstup z formuláře pro úpravu entity a aktualizuje záznam v databázi.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13884"/>
                  </a:ext>
                </a:extLst>
              </a:tr>
              <a:tr h="570462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destroy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Zpracuje požadavek na odstranění entity a vymaže záznam z databáze.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5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8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559</Words>
  <Application>Microsoft Office PowerPoint</Application>
  <PresentationFormat>Širokoúhlá obrazovka</PresentationFormat>
  <Paragraphs>76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Architektura – MVC, REST API</vt:lpstr>
      <vt:lpstr>MVC architektura</vt:lpstr>
      <vt:lpstr>MVC - Model</vt:lpstr>
      <vt:lpstr>MVC – Zobrazení (View)</vt:lpstr>
      <vt:lpstr>MVC – Kontrolér (Controller)</vt:lpstr>
      <vt:lpstr>API architektura</vt:lpstr>
      <vt:lpstr>REST API</vt:lpstr>
      <vt:lpstr>CRUD a API</vt:lpstr>
      <vt:lpstr>7 RESTful akcí</vt:lpstr>
      <vt:lpstr>7 RESTful akcí</vt:lpstr>
      <vt:lpstr>MVC versus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17</cp:revision>
  <dcterms:modified xsi:type="dcterms:W3CDTF">2024-02-29T08:24:15Z</dcterms:modified>
</cp:coreProperties>
</file>