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1822944A-79F6-8A8C-3690-62315344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A4F57412-39C5-7A51-CA26-495F7347CA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4BABF61-992F-74B6-39CE-E23B5655C3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9837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5DF9562C-4339-BD5B-0BA2-F97A79E0C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B1999386-BD04-05FD-9784-96E7F5F80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7B249B4-06EC-C0E1-E677-B65C5FA81C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5304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95AE535-A084-4F9A-646D-04C93B7BC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8DACBC87-F7F1-7AD6-B282-0C335E7B03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E90665-406B-C149-420C-A0162074FC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22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8624874-8923-EBAA-F5BA-674342BFF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8D0C3DC-CAA2-E543-D4A8-3F1D3012D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A11B791E-B0D1-3E78-5365-589A685B2A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878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4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E87DDE2-3098-BA6E-4155-A00BB826B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CC614553-4ED7-FF85-7D2B-2F18B8BFD8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B2F66BE-98DE-FFC0-DA75-883E7ED284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3784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A49C284-44D4-6DA8-D0A8-8E2DD41A2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4CAE430D-73BB-931C-52A3-E81F5BE07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C6147B7-AE1C-9A9E-56B7-762CE9AB8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983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8AD5D90-8CE3-64D7-9BA7-3E651E27F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6EF92635-C0D8-33A0-5D4E-FCCB01B0E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ED76BBC-654C-459A-C441-96094C43D8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563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EC7CB5F4-1C85-CC09-03B1-AB2928E34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ADFD982C-6444-79D6-2BEB-85D17A4CA3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E0B2B96-2CBB-70C6-1C48-54C35EE97F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497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F3174C8-C8AA-E328-6931-B5C9A9DF9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A023CBB8-BB6B-3811-4BCC-2DA84407A0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6863A6E0-BA0C-8D06-016D-3C155AFE33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2804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03E314C-EE21-3102-EC75-4E52A5B99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14E2AF3A-E569-2757-0FFE-B2B6BF5649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FCD3D06-0F78-B8AC-F88A-2D1A4490E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130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types.intro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PHP – úvod, řídící konstrukty, funkce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7B7E6AF3-A3C2-A9C5-B084-C6AD24DE8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D388A7DE-9062-9CF2-031B-713B7C31AE73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FE92C8E-ABC1-4E9C-AB85-98226D7FFAFC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71618607-4006-6482-06C6-477D70EFAE7D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3B57051B-42E7-7661-FC4C-5E051579101C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585D04DE-1CF8-2898-E996-B357DBAA4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funkce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21D8D817-3E24-97C2-AD43-87244C63ED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5347" y="1872618"/>
            <a:ext cx="10021302" cy="159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U funkcí, které nic nevracejí, dáme PHP vědět, že nemá nic očekávat, pomocí speciálního návratového typu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6CCB68-1B81-E3CB-AA82-169EAAAC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226" y="3470051"/>
            <a:ext cx="4576894" cy="24622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tato funkce nic nevrací - i tak to ale PHP řekneme, pomocí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speciálního návratového typu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void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vytiskni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$hodnota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$hodnota je ošetřený vstup 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luožený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třeba v DB) a my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chceme, aby byl vytisknut i se speciálními znaky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htmlspecialchars_decode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stripslashes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$hodnota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3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6A42860F-4ABF-F388-53DF-B1CB129C3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14FD998-8628-A39F-3F59-6E70E149C41B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01E771FA-76CA-7B10-345E-EEE2A7004A46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ADF6FDD2-F08A-0DC3-BCBE-D24AE5C5FFDE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4B37DAD9-CD23-C152-41CA-7E598FF7CA6E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C01F1C63-C6DF-440E-F6F0-AD241AE342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rozhodování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19E426AA-E736-9B02-1BD2-717C3B61B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5347" y="1872618"/>
            <a:ext cx="10021302" cy="328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Rozhodování v PHP funguje úplně stejně jako v Javascriptu. 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Také b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udeme používat </a:t>
            </a:r>
            <a:r>
              <a:rPr lang="cs-CZ" sz="2400" b="1" dirty="0" err="1"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cs-CZ" sz="2400" dirty="0"/>
              <a:t>, </a:t>
            </a:r>
            <a:r>
              <a:rPr lang="cs-CZ" sz="2400" b="1" dirty="0" err="1"/>
              <a:t>elseif</a:t>
            </a:r>
            <a:r>
              <a:rPr lang="cs-CZ" sz="2400" dirty="0"/>
              <a:t>, </a:t>
            </a:r>
            <a:r>
              <a:rPr lang="cs-CZ" sz="2400" b="1" dirty="0" err="1"/>
              <a:t>else</a:t>
            </a:r>
            <a:r>
              <a:rPr lang="cs-CZ" sz="2400" dirty="0"/>
              <a:t> a </a:t>
            </a:r>
            <a:r>
              <a:rPr lang="cs-CZ" sz="2400" b="1" dirty="0"/>
              <a:t>switch</a:t>
            </a:r>
            <a:r>
              <a:rPr lang="cs-CZ" sz="2400" dirty="0"/>
              <a:t>. Kromě již známých konstruktů si zavedeme také nový rozhodovací konstrukt – </a:t>
            </a:r>
            <a:r>
              <a:rPr lang="cs-CZ" sz="2400" b="1" dirty="0"/>
              <a:t>ternární operátor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b="1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Ternární operátor funguje jako bloky </a:t>
            </a: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, jen ho můžeme snadno použít v jednou řádku nebo uvnitř jiné logiky programu.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Syntaxe: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podmínka </a:t>
            </a:r>
            <a:r>
              <a:rPr lang="cs-CZ" sz="2400" b="1" i="1" dirty="0"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provede se pokud je podmínka pravda </a:t>
            </a:r>
            <a:r>
              <a:rPr lang="cs-CZ" sz="2400" b="1" i="1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provede se pokud je podmínka nepravda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BC12DA-ADEE-9F64-90BD-635893B4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446" y="5505466"/>
            <a:ext cx="6476453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&lt;a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="https://nase-stranka.cz/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&lt;?=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jeUzivatelPrihlasen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?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odhlasit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prihlasit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?&gt;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&lt;?=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jeUzivatelPrihlasen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?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"Ohlásit se"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"Přihlásit se"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?&gt;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&lt;/a&gt;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5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686ECA4F-407A-C57C-5730-3BE497689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A7539DD-DA19-0BAF-87EE-C8BDDCC8B72F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F2A7930C-EAA4-08E3-0C3B-94A45DAF99EA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A7C5F03D-4BF0-F430-3216-67C5BEE0BCF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06C7BDE8-CA1E-475F-212E-4CBB8EABCCCA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B06DB9E7-AA55-1144-DDFE-03BB17C91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cykly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7B25FCE1-1F27-DB11-D670-599FE1CE8F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5347" y="1872618"/>
            <a:ext cx="10021302" cy="253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V PHP máme k dispozici stejné základní cykly jako v Javascriptu, tedy </a:t>
            </a:r>
            <a:r>
              <a:rPr lang="cs-CZ" sz="2400" b="1" dirty="0" err="1"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cs-CZ" sz="2400" b="1" dirty="0" err="1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i="1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Později při práci s databází budeme </a:t>
            </a: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většinout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používat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cyklus.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Při práci s poli se často používá (pro nás nový) cyklus </a:t>
            </a:r>
            <a:r>
              <a:rPr lang="cs-CZ" sz="2400" b="1" dirty="0" err="1"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10CB4E-F388-255C-7EE8-F51B5BB8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689" y="4458371"/>
            <a:ext cx="5497018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uzivatel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'Petr'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'vek'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zamestnani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'Programátor'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cyklem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foreach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prodeme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postupně celé pole a máme možnost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přistoupit jak ke klíči tak i k hodnotě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foreach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uzivatel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klic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$hodnota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všimněte si že pokud použijeme složené závorky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můžeme proměnné snadno vložit do řetězce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klic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$hodnota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&lt;/br&gt;"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C51FB39-D2E3-0D82-05F5-86F04BCEA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AA7777A-F40F-B3FB-FAD8-B7C7149C0EA5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EA1C7B48-EB72-2EF9-9FFC-E9FBC5AE23C7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C55403B9-B7ED-1C7B-C491-65DBE26525F6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26D3F05F-94A3-B656-4A0F-0CB25AB55D96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E0DC67B4-489D-417D-FC85-79BC264B0E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Úvod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029322CF-0CCD-0752-BC78-DA8186B59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Na </a:t>
            </a: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Backendu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budeme pracovat se dvěma technologiemi – PHP a SQL.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budeme programovat v podstatě výhradně objektově (více v dalších prezentacích), ale v této prezentaci se podíváme na základy a funkce (bude to velmi podobné Javascriptu).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Primárním zdrojem informací bude dokumentace: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  <a:hlinkClick r:id="rId3"/>
              </a:rPr>
              <a:t>https://www.php.net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4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Úvod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Než začneme probírat, jak v PHP programovat, ukážeme si, jak se PHP soubory strukturují.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Důvod je jednoduchý – kromě PHP kódu, můžeme ve stejném souboru pracovat i s HTML (případně CSS i JS). Toho budeme využívat při tvorbě šablon.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74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1B143903-D134-35D5-D219-16CE5A245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8A5925EB-0D85-BE81-DD8C-08C1BD95F5F5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41B040F6-AEC8-315A-CFFF-39271398F3A4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727A9082-EB5D-F587-65FC-66EA76D19145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C3013AE6-FAC4-91C1-5597-F542E0ECFB3D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D382F8B5-3994-B3A3-B6EF-7CCDBA6CC7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Úvod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5264D2C0-9AE3-827C-7D3F-9C2783EF1C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295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Pokud budeme mít v souboru pouze PHP kód, vystačíme si s následujícími dvěma řádky.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První je otevírací značka PHP – interpretu říkáme že vše pod ní jsou </a:t>
            </a:r>
            <a:r>
              <a:rPr lang="cs-CZ" sz="2400" dirty="0" err="1"/>
              <a:t>PHPčka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Další řádek nastavuje interpretu, že chceme, aby prováděl kontrolu datových typů – nestane se nám, že omylem přiřadíme číslo tak, kam patří například řetězec.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7D694E-14AA-D694-327D-4A5C728A3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037" y="5260258"/>
            <a:ext cx="1922321" cy="9541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&lt;?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php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declare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strict_types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4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4AD6F24E-1958-145E-BE37-32F32A04B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7DFD1CF6-D3D1-356A-0681-96E038F9F540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C90B7B08-B8F5-95C9-6F27-35865763D4A1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017CD79C-B684-5829-D59D-55870041164A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8F47C273-B6D0-5362-430D-36B027778421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16A8A0A8-633F-9B62-0ACE-186E1DDFB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Úvod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93F486D5-B35A-239F-9B24-2ECFE8726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Pokud budeme mít v souboru i nějaká jiný kód (většinou HTML), musíme interpretu říct, kde PHP začíná a končí (pomocí otevírací a zavírací značky).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69C9FD-17F3-4808-3C90-F134FB81B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00" y="3753464"/>
            <a:ext cx="1521570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&lt;h1&gt;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&lt;?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php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$nadpis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?&gt;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0A80BB34-57C6-4E5A-C084-E06BB6218DCD}"/>
              </a:ext>
            </a:extLst>
          </p:cNvPr>
          <p:cNvSpPr txBox="1">
            <a:spLocks/>
          </p:cNvSpPr>
          <p:nvPr/>
        </p:nvSpPr>
        <p:spPr>
          <a:xfrm>
            <a:off x="3104648" y="3994258"/>
            <a:ext cx="7990852" cy="111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V případech jako je tento (pouze něco vypisujeme – </a:t>
            </a:r>
            <a:r>
              <a:rPr lang="cs-CZ" sz="2400" i="1" dirty="0"/>
              <a:t>echo</a:t>
            </a:r>
            <a:r>
              <a:rPr lang="cs-CZ" sz="2400" dirty="0"/>
              <a:t> vypisuje na obrazovku), můžeme použít zkrácený zápis: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E646E0-8005-020B-902A-1ED844A5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716" y="5155739"/>
            <a:ext cx="2154757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&lt;h1&gt;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&lt;?=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$nadpis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?&gt;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2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65785A17-FF06-9F46-83AD-7B9209ECD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D7A2A088-E1F6-45DB-4964-377DD7124BD7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86438365-3EC6-0204-5195-9EA04AF316D0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6E8DA9DE-0EDA-3485-6979-6954C45B377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AE11038D-67D9-207F-BCE0-EA8306EEE0A7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F7B51E74-755E-7434-9EE4-C388F45687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datové typy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F0AD5F8D-F179-F088-3DDC-586DDC6F51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825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V PHP budeme používat několik datových typů – některé jsou podobné/shodné s těmi, které jsme si představili v Javascriptu: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b="1" dirty="0"/>
              <a:t>Číslo</a:t>
            </a:r>
            <a:r>
              <a:rPr lang="cs-CZ" sz="2400" dirty="0"/>
              <a:t> – </a:t>
            </a:r>
            <a:r>
              <a:rPr lang="cs-CZ" sz="2400" i="1" dirty="0" err="1"/>
              <a:t>int</a:t>
            </a:r>
            <a:r>
              <a:rPr lang="cs-CZ" sz="2400" i="1" dirty="0"/>
              <a:t>/</a:t>
            </a:r>
            <a:r>
              <a:rPr lang="cs-CZ" sz="2400" i="1" dirty="0" err="1"/>
              <a:t>float</a:t>
            </a:r>
            <a:r>
              <a:rPr lang="cs-CZ" sz="2400" dirty="0"/>
              <a:t> – celé nebo desetinné číslo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b="1" dirty="0">
                <a:latin typeface="Arial"/>
                <a:ea typeface="Arial"/>
                <a:cs typeface="Arial"/>
                <a:sym typeface="Arial"/>
              </a:rPr>
              <a:t>Řetězec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string</a:t>
            </a: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b="1" dirty="0"/>
              <a:t>Pravdivostní hodnota</a:t>
            </a:r>
            <a:r>
              <a:rPr lang="cs-CZ" sz="2400" dirty="0"/>
              <a:t> – </a:t>
            </a:r>
            <a:r>
              <a:rPr lang="cs-CZ" sz="2400" i="1" dirty="0" err="1"/>
              <a:t>bool</a:t>
            </a:r>
            <a:r>
              <a:rPr lang="cs-CZ" sz="2400" i="1" dirty="0"/>
              <a:t> – </a:t>
            </a:r>
            <a:r>
              <a:rPr lang="cs-CZ" sz="2400" dirty="0"/>
              <a:t>pravda/nepravda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b="1" dirty="0">
                <a:latin typeface="Arial"/>
                <a:ea typeface="Arial"/>
                <a:cs typeface="Arial"/>
                <a:sym typeface="Arial"/>
              </a:rPr>
              <a:t>Pole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array</a:t>
            </a:r>
            <a:endParaRPr lang="cs-CZ" sz="2400" i="1" dirty="0"/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b="1" dirty="0">
                <a:latin typeface="Arial"/>
                <a:ea typeface="Arial"/>
                <a:cs typeface="Arial"/>
                <a:sym typeface="Arial"/>
              </a:rPr>
              <a:t>Objekt </a:t>
            </a:r>
            <a:r>
              <a:rPr lang="cs-CZ" sz="2400" i="1" dirty="0"/>
              <a:t>– </a:t>
            </a:r>
            <a:r>
              <a:rPr lang="cs-CZ" sz="2400" i="1" dirty="0" err="1"/>
              <a:t>object</a:t>
            </a:r>
            <a:r>
              <a:rPr lang="cs-CZ" sz="2400" i="1" dirty="0"/>
              <a:t> – </a:t>
            </a:r>
            <a:r>
              <a:rPr lang="cs-CZ" sz="2400" dirty="0"/>
              <a:t>v PHP pro nás velmi důležitý datový typ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b="1" dirty="0">
                <a:latin typeface="Arial"/>
                <a:ea typeface="Arial"/>
                <a:cs typeface="Arial"/>
                <a:sym typeface="Arial"/>
              </a:rPr>
              <a:t>Speciální datový typ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představuje neexistující hodnotu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endParaRPr lang="cs-CZ" sz="2400" b="1" dirty="0"/>
          </a:p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cs-CZ" sz="1700" dirty="0">
                <a:latin typeface="Arial"/>
                <a:ea typeface="Arial"/>
                <a:cs typeface="Arial"/>
                <a:sym typeface="Arial"/>
              </a:rPr>
              <a:t>Dokumentace: </a:t>
            </a:r>
            <a:r>
              <a:rPr lang="cs-CZ" sz="1700" dirty="0">
                <a:latin typeface="Arial"/>
                <a:ea typeface="Arial"/>
                <a:cs typeface="Arial"/>
                <a:sym typeface="Arial"/>
                <a:hlinkClick r:id="rId3"/>
              </a:rPr>
              <a:t>https://www.php.net/manual/en/language.types.intro.php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64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3127E931-DF3E-D028-1488-39CD599AB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C573C89E-C26F-09B2-78BA-D64447F67271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A8D7CC6-E78C-35E8-56F6-EA0B4D81A46A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65DCCF4E-0E67-5175-77F1-6B136E02F30A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EEFEB56-E2C9-B6C9-75EA-6C55BBA6E3FF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673EF6F8-9315-83B8-C5B5-A30BA5FD8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proměnné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3A05F2AF-3CED-8B09-E916-D21E9114A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238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Proměnné, stejně jako v Javascriptu, používáme k pojmenování dat, abychom s nimi mohli dále pracovat.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Na rozdíl od JS nemusíme používat žádná klíčová slova, ale je nutné před jméno proměnné připojit $: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9FAC8-6665-6076-2D12-FD6B94AD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953" y="4630512"/>
            <a:ext cx="4360489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"Petr"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řetezec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$vek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číslo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clovek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"Petr"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pole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asociativní pole - nepoužívá jako indexy čísla, ale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námi specifikovanou hodnotu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clovekAsociativniPole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"Petr"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"vek"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clovekAsociativniPole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vypíše Petr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4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FBF7914B-E8EA-1AFD-C135-6B8E4A0A5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F21C1C7-9290-F4D7-4287-203D2D770F55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0F19C3CE-6429-5A6A-4E7F-24A0E2E0CFA6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DA068A5E-73C1-E71D-39FA-55B72694CB8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5BA7756-7140-A21C-CAC6-C6C32AD64FC2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30B26F9E-54BD-DC0E-715C-56ED2337F2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konstanty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7DEE02FD-EF44-85F7-40E1-353FE8BC3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3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Konstanty vytváříme v PHP v podstatě úplně stejně jako v Javascriptu – včetně klíčového slova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720CD4-099E-B45E-5A7B-643CC16B4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308" y="3925817"/>
            <a:ext cx="3127779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vytvoření konstanty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MOJE_KONSTANTA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vypsání její hodnoty n obrazovku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MOJE_KONSTANTA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8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B54F41BE-9B1A-BDC2-BA30-3C5309E49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4A9240E4-4D47-5E6F-62A2-02C59A8D3D89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FA40D8FE-77E9-F4B0-1FC4-56D30DC461A4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B74C583-E91C-2E21-EA94-EBEFFFE2E51B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E56AD71-7A7C-07BE-6394-C51635FD5060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9C469260-AAA5-DE73-6B51-1B23AB8555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funkce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36FB9E02-A111-F3BE-FA07-AAA921F68B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5347" y="1872618"/>
            <a:ext cx="10021302" cy="159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Funkce v PHP mají stejný účel jako v Javascriptu – vytváříme je, abychom  nemuseli stejný kus kódu psát znovu.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Stejně jako v JS, máme možnost vytvářet funkce s i bez argumentů a můžou (ale nemusí) vracet hodnotu.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B8E23A-794F-DF3A-8B36-C60EA2837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270" y="3683024"/>
            <a:ext cx="7011856" cy="28931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všimněte si názvu datového typu před argumentem a za funkcí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tímto způsobem říkáme PHP jaký datový typ můžeme předat jako argument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 jaký datový typ můžeme očekávat jako návratovou hodnotu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osetriVstup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uzivatelksyVstup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hned ze začátku budeme používat připravené funkce PHP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a naše funkce budou doopravdy něco dělat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v tomto případě - odstraňujeme speciální znaky z řetězce (ošetření uživatelského vstupu)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addslashes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htmlspecialchars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uzivatelksyVstup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3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1036</Words>
  <Application>Microsoft Office PowerPoint</Application>
  <PresentationFormat>Širokoúhlá obrazovka</PresentationFormat>
  <Paragraphs>66</Paragraphs>
  <Slides>12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JetBrains Mono</vt:lpstr>
      <vt:lpstr>Office Theme</vt:lpstr>
      <vt:lpstr>Backend – PHP – úvod, řídící konstrukty, funkce</vt:lpstr>
      <vt:lpstr>Úvod</vt:lpstr>
      <vt:lpstr>Úvod</vt:lpstr>
      <vt:lpstr>Úvod</vt:lpstr>
      <vt:lpstr>Úvod</vt:lpstr>
      <vt:lpstr>PHP – datové typy</vt:lpstr>
      <vt:lpstr>PHP – proměnné</vt:lpstr>
      <vt:lpstr>PHP – konstanty</vt:lpstr>
      <vt:lpstr>PHP – funkce</vt:lpstr>
      <vt:lpstr>PHP – funkce</vt:lpstr>
      <vt:lpstr>PHP – rozhodování</vt:lpstr>
      <vt:lpstr>PHP – cykly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17</cp:revision>
  <dcterms:modified xsi:type="dcterms:W3CDTF">2024-02-29T14:40:08Z</dcterms:modified>
</cp:coreProperties>
</file>