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g8JHfzJsijXATRdC0oEv80WlMG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5547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8F2E1FF5-F6C8-D74A-3B21-220257C7C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6D81B3EC-3D46-F16E-BF9A-6F565AED6E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86DF050E-D1B5-951E-4349-95F6D1F38F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5716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1A531D3C-44FD-0D5B-D10C-C626B462D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E6165BC8-F771-2406-3598-437C264C51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3FD9ADCA-7068-AAC6-84E4-FCBA6F54B3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14523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A2D38EFF-C24E-25C7-9540-129FC5134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1CAA19D8-D79E-B7C5-2A97-48C81003DC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07DB57C4-67DA-5233-C937-76BBFE2A55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1087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DDD4E24E-91A8-6A35-E745-56B2DDE6A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13233507-9899-C019-CC18-0E5D26E449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CD447288-8B7A-A265-B027-4CC6F34F57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9486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9B15B1E7-92CF-4435-0A56-EFE6497C4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6EABEEB0-40C4-4333-CCCC-9382E673F6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E05002EA-214A-C23E-600E-636A90BAC3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8123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25577D61-DC02-FBE0-8B1A-AE30813F7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40169558-3A67-25DC-ECC9-DDC4DFD410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D8BE4FA8-2FC6-5EA9-9853-718F9842F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577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AE5FCFAF-70B4-98A5-82D5-326415B54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AB776ADD-2E2A-AF13-4247-EB13C00950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914F121B-8B93-D3A8-4842-8C3867CAE7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653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function.mail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4901"/>
                </a:srgbClr>
              </a:gs>
              <a:gs pos="34000">
                <a:srgbClr val="000000">
                  <a:alpha val="94901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0">
                <a:srgbClr val="2F5496">
                  <a:alpha val="58039"/>
                </a:srgbClr>
              </a:gs>
              <a:gs pos="28000">
                <a:srgbClr val="2F5496">
                  <a:alpha val="58039"/>
                </a:srgbClr>
              </a:gs>
              <a:gs pos="100000">
                <a:srgbClr val="000000">
                  <a:alpha val="69019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0980"/>
                </a:srgbClr>
              </a:gs>
              <a:gs pos="100000">
                <a:srgbClr val="4472C4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cs-CZ" sz="4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– PHP – práce s emaily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40900" y="935399"/>
            <a:ext cx="12192001" cy="304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- emaily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Odesílání emailů z PHP je poměrně jednoduchý úkol, protože PHP nabízí vestavěnou funkci 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mail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, která se pokusí odeslat zprávu přes nastavený SMTP server.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I přesto je z naší strany nutné provést přípravu odeslání zprávy, aby byla vždy odeslána ve správném formátu a aby byla čitelná u příjemce.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1800" dirty="0">
                <a:latin typeface="Arial"/>
                <a:ea typeface="Arial"/>
                <a:cs typeface="Arial"/>
                <a:sym typeface="Arial"/>
              </a:rPr>
              <a:t>Dokumentace k mail funkci: </a:t>
            </a:r>
            <a:r>
              <a:rPr lang="cs-CZ" sz="1800" dirty="0">
                <a:latin typeface="Arial"/>
                <a:ea typeface="Arial"/>
                <a:cs typeface="Arial"/>
                <a:sym typeface="Arial"/>
                <a:hlinkClick r:id="rId3"/>
              </a:rPr>
              <a:t>https://www.php.net/manual/en/function.mail.php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074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99EED6A6-5812-BE55-7CFA-2D1608F62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3D65F8DE-6A41-1497-CDAA-0415B9FEFD66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C909D630-CE23-CEFB-2CC2-A7E52536B616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22987225-A94B-4329-2418-410096DDCADC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878BB3E9-62DF-2369-3DEC-3CAA7318EDDF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61C69FCF-E331-4F86-34E6-432624F145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- emaily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78B4CB8C-3395-8F5F-5051-3FBAE7A4E7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1032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Protože programujeme objektově, vytvoříme si pomocnou třídu se statickou metodou pro odesílání emailů: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FFAED4-AE6C-2EC2-507A-3158E1A3C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049" y="3515557"/>
            <a:ext cx="6901248" cy="224676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Email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metodě předáme vše potřebné - odesilatele, příjemce, předmět a tělo zprávy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static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send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from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$to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subject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bool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 podstatě by stačilo zavolat funkci mail, ale na dalším slidu si ukážeme co je ještě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// potřeba udělat, aby zpráva dorazila tak, jak chceme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mail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$to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subject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Google Shape;101;p2">
            <a:extLst>
              <a:ext uri="{FF2B5EF4-FFF2-40B4-BE49-F238E27FC236}">
                <a16:creationId xmlns:a16="http://schemas.microsoft.com/office/drawing/2014/main" id="{16DE3D6E-D855-0B91-F8FE-F66389C24F8A}"/>
              </a:ext>
            </a:extLst>
          </p:cNvPr>
          <p:cNvSpPr txBox="1">
            <a:spLocks/>
          </p:cNvSpPr>
          <p:nvPr/>
        </p:nvSpPr>
        <p:spPr>
          <a:xfrm>
            <a:off x="1085347" y="6027937"/>
            <a:ext cx="10021302" cy="636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cs-CZ" sz="2400" dirty="0"/>
              <a:t>V této implementaci jsme zatím nevyužili odesilatele a také mohou nastat potíže se správným zobrazením předmětu i těla zprávy.</a:t>
            </a: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372654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AC258554-DEBE-4434-5F1A-D346FB8BB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9AF73C4D-9F6B-89CD-CAED-FB98413A1B93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D4569230-6A37-28E4-DAB7-83917B972D97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A6303B27-0C94-1C45-240B-7F4CEB15125E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347AADE9-5EAE-CD60-D7E2-D0E9A226FD59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353E1532-2D15-D67F-F8DF-49F2779200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- emaily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F13EA9A2-9AEF-6A61-0ADC-16534BB94D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1032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Rozšíření o hlavičky emailu – nastavení zakódování zprávy, povoleného obsahu a odesilatele: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AD9FF72-C4B7-F651-D153-6B32F0771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446" y="3714265"/>
            <a:ext cx="10453503" cy="246221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Email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static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send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from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$to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subject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bool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zde nastavujeme, jak bude zpráva zakódována, také to, že zpráva může obsahovat i HTML značka a nakonec nastavujeme odesilatele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headers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'MIME-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Version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 1.0'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PHP_EOL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Content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-type: text/html;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charset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="utf-8"'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PHP_EOL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Content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-Transfer-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Encoding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 base64'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PHP_EOL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From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 '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from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PHP_EOL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Reply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-To: '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from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PHP_EOL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mail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$to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subject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headers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21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5452657E-8602-8944-7D2B-BA8124F2F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87E7599C-83B0-FE6B-9FB6-4C733C160DD3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3658C843-9FC6-B74B-C625-2916F1C7B6D0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8E5413E1-6A37-CC97-6635-999B47F7A0EC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33D1496B-8FF6-6E6E-3244-C0B6790F4B8D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E57D172C-27E8-CA7E-5D97-E5A2943FFD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- emaily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B95CA199-5569-B130-2DE0-9D24A8239D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1032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Samotné zakódování předmětu a těla zprávy: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2F7A15-F3BE-B668-8772-0F585B8C9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446" y="3252137"/>
            <a:ext cx="10453503" cy="332398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Email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static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send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from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$to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subject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bool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zakódujeme předmět a nastavíme znakovou sadu na UTF-8 - zakódování probíhá pomocí vestavěné funkce base64_encode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// tímto zajistíme, že se předmět správně zobrazí i v náhledu zprávy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encodedSubject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'=?utf-8?B?'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base64_encode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subject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.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'?='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zakódujeme samotné tělo zprávy - zde nastavujeme zalamování slov 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wordwrap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), základní délku řádků a měníme nové řádky na &lt;br&gt;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encodedMessage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wordwrap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base64_encode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nl2br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78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PHP_EOL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headers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'MIME-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Version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 1.0'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PHP_EOL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Content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-type: text/html;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charset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="utf-8"'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PHP_EOL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Content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-Transfer-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Encoding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 base64'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PHP_EOL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From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 '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from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PHP_EOL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Reply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-To: '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from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PHP_EOL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mail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$to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encodedSubject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encodedMessage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headers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05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809FD438-ABF8-A225-18A5-446CE88A5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5D68C1BD-7E4D-DDE9-0389-DD8F39BE7AD8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B65CCE0F-10A8-3451-D560-618C955F960F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C8CC20EC-8FB0-BCA7-297E-DC056E9CE1F0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41E2BA0E-F23F-DC9D-BFA6-E73F9C346EE7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E28D5DCF-3160-3FED-8512-43CD17BBB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- emaily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7399264A-9913-37CE-4077-16D85CD58B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111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Pomocná třída pro odesílání emailů je hotová a takto ji použijeme: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25B2120-3D54-675D-0FF3-431999B4B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279" y="4141720"/>
            <a:ext cx="6147837" cy="138499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Email::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send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'prijemce@mail.com'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'odesilatel@nase-domena.cz'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'Předmět zprávy - může obsahovat i emotikony'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'Tělo zprávy - může obsahovat i HTML (můžeme si vytvořit šablony pro emaily).'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79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81C3AB7C-1AFB-681D-6174-CE43F3A3D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5B70B53B-E56C-86C7-EEEE-E6EB5371006B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566DD3FC-1D8F-C4EB-957E-9734355DCED9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78F90CFA-EDA6-1F73-3600-4CA6017CC827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F571199A-1A2F-D8F1-6D90-6006FDC3E60C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6D487515-9DBF-45EF-C166-DD3031ECA8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- emaily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EC869549-D13D-1262-F20D-98DB222BE7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850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Abychom dokončili přípravu pro odesílání emailů, ještě vytvoříme třídu pro vložení obrázků (tzv. </a:t>
            </a:r>
            <a:r>
              <a:rPr lang="cs-CZ" sz="2400" dirty="0" err="1">
                <a:latin typeface="Arial"/>
                <a:ea typeface="Arial"/>
                <a:cs typeface="Arial"/>
                <a:sym typeface="Arial"/>
              </a:rPr>
              <a:t>embedding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) do HTML emailu.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Obrázky je nutné zakódovat pomocí base64 – pozor! Tato metoda je vhodná pro mal</a:t>
            </a:r>
            <a:r>
              <a:rPr lang="cs-CZ" sz="2400" dirty="0"/>
              <a:t>é, optimalizované obrázky (například náhledy zboží u potvrzení objednávky s malým rozlišením).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728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85523E24-B71D-CF80-40C2-503D250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D18693ED-7582-093A-690A-36C005056BA4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BFDB5A26-DC1B-9CD3-817D-EB1D4DEF37BC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62FD5891-3102-77A1-D511-82D37B6EC798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B9C14BC1-FA21-3037-867E-1DFBF1AF272A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45EF7BD9-8D23-6F33-F701-DE8170F903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- emaily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F75E43-37EA-B391-DBAA-112B383F7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087" y="2381626"/>
            <a:ext cx="6407523" cy="375487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EncodeImage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statická metoda očekává, že dostane cestu k obrázku na našem serveru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pro jednoduchost budeme předpokládat, že všechny obrázky na serveru jsou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ve stejném formátu -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webp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static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dataUri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$image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pomocí vestavěné funkce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file_get_contents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načteme obsah souboru (obrázku)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// do proměnné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file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file_get_contents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$image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pomocí vestavěné funkce base64_encode obrázek zakódujeme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encoded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base64_encode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file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nakonec vrátíme ve formátu data URI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data:image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/webp;base64,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$encoded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36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E7D6AE0A-F004-266E-2D24-F73071FF9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7DB228A4-2E24-9B8E-2D58-F19FADD462D2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BAA8A5FA-D3F3-30C2-B186-4675F91C1A8B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F753FF8D-9497-0165-DAA6-8669FDA66F37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CD4DD71E-22D1-559C-27E7-88A6956F96C1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437617F5-AD07-50F4-352B-17BFB0CA74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- emaily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C126956F-F51A-5711-036E-586C56D929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1597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Třída na předchozím slidu vrací zakódovaný obrázek ve formátu Data URI – ten není zvolen náhodně, můžeme ho rovnou použít v tagu </a:t>
            </a:r>
            <a:r>
              <a:rPr lang="cs-CZ" sz="2400" i="1" dirty="0" err="1"/>
              <a:t>img</a:t>
            </a:r>
            <a:r>
              <a:rPr lang="cs-CZ" sz="2400" i="1" dirty="0"/>
              <a:t> </a:t>
            </a:r>
            <a:r>
              <a:rPr lang="cs-CZ" sz="2400" dirty="0"/>
              <a:t>nebo v CSS.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206654-B274-6809-7616-5BC2A25D4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134" y="4281749"/>
            <a:ext cx="7584127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img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&lt;?=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EncodeImage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::</a:t>
            </a:r>
            <a:r>
              <a:rPr kumimoji="0" lang="cs-CZ" altLang="cs-CZ" sz="1600" b="0" i="1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dataUri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'cesta/k/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obrazku.webp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?&gt;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alt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="Popisek obrázku"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21B8DE-0B56-CC52-A30F-8196CFECF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438" y="5272869"/>
            <a:ext cx="7045518" cy="83099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obrazek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-na-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pozadi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{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background-image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url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&lt;?=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EncodeImage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::</a:t>
            </a:r>
            <a:r>
              <a:rPr kumimoji="0" lang="cs-CZ" altLang="cs-CZ" sz="1600" b="0" i="1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dataUri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'cesta/k/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obrazku.webp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?&gt;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72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946</Words>
  <Application>Microsoft Office PowerPoint</Application>
  <PresentationFormat>Širokoúhlá obrazovka</PresentationFormat>
  <Paragraphs>30</Paragraphs>
  <Slides>9</Slides>
  <Notes>9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JetBrains Mono</vt:lpstr>
      <vt:lpstr>Office Theme</vt:lpstr>
      <vt:lpstr>Backend – PHP – práce s emaily</vt:lpstr>
      <vt:lpstr>PHP - emaily</vt:lpstr>
      <vt:lpstr>PHP - emaily</vt:lpstr>
      <vt:lpstr>PHP - emaily</vt:lpstr>
      <vt:lpstr>PHP - emaily</vt:lpstr>
      <vt:lpstr>PHP - emaily</vt:lpstr>
      <vt:lpstr>PHP - emaily</vt:lpstr>
      <vt:lpstr>PHP - emaily</vt:lpstr>
      <vt:lpstr>PHP - emaily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Kurz</dc:title>
  <dc:creator>HlavniProfil</dc:creator>
  <cp:lastModifiedBy>Jakub Pradeniak</cp:lastModifiedBy>
  <cp:revision>8</cp:revision>
  <dcterms:modified xsi:type="dcterms:W3CDTF">2024-03-05T16:34:18Z</dcterms:modified>
</cp:coreProperties>
</file>