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C227F17-4686-9E09-27FA-109A8478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89298C4-2F80-6E50-3FD4-1A2E3DFEA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C57615C-D98C-BE45-94CA-35E2AA85D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564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0D61880-5882-3C18-C89A-0A3A8C52C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28B1203-0EAF-8E07-3AD6-941022C54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606ACA5-F690-A5DB-CA35-23F38C925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635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CE71DCC-1B2F-652C-4651-6B2750D6E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31D32DB-9F51-2253-67F5-AE9FA0753B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A878597-D0BA-DA62-92A9-92C1E138D2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4066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59820EE-85C9-34D4-8F1F-DA868535B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4C85C67E-BDF7-80C5-9A08-A6D8B7D53F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550D4798-9178-A7CC-9EA5-2031AE110D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39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PHP – ošetření uživatelského vstupu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data z POST/GET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Jako programátoři musíme předpokládat, že uživatel aplikace odešle na server závadná data (ať už omylem nebo úmyslně).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Z toho důvodu je nutné veškerý uživatelský vstup před použitím v aplikaci ošetřit.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V podstatě předpokládáme, že vše co vzniklo mimo naši kontrolu (nebo se nachází mimo server – např. cookies) je nebezpečné.</a:t>
            </a:r>
            <a:endParaRPr sz="2400" i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7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36D4352D-21AB-A05B-1B67-C710BFAE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9A2A164A-0DA5-BDEB-B953-C55197B67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4624E37-BC16-9D0D-0647-CE68B0F3E43B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08346B4F-982C-F604-8382-C551218BF313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BC0D6468-1A2C-C535-D846-B15FF5664251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EBB78D9E-4876-6E37-2654-50D05D1AE319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B2ECD9B9-B0B9-AD64-0F9A-13C960721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</a:t>
            </a:r>
            <a:r>
              <a:rPr lang="cs-CZ" sz="4000" dirty="0" err="1">
                <a:solidFill>
                  <a:srgbClr val="FFFFFF"/>
                </a:solidFill>
              </a:rPr>
              <a:t>sanitizace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B6ACF7C5-1B20-09B5-3600-7ED9CFA1F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Sanitizace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vstupů (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hotnot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) je proces ošetření těchto vstupů takovým způsobme, který nám zajistí jejich bezpečné použití s minimálním dopadem na informační hodnotu dat.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Zjednodušeně to znamená, že odstraníme nebo nahradíme takové znaky a sekvence znaků, které jsou potenciálně nebezpečné.</a:t>
            </a:r>
          </a:p>
        </p:txBody>
      </p:sp>
    </p:spTree>
    <p:extLst>
      <p:ext uri="{BB962C8B-B14F-4D97-AF65-F5344CB8AC3E}">
        <p14:creationId xmlns:p14="http://schemas.microsoft.com/office/powerpoint/2010/main" val="98842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9345EE6-3CB4-F26C-4E96-4CE4229F5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65AEFDCE-1B0D-DB97-1409-A6A1406FAB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F496B649-8FC2-F129-8478-EC674066998A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929C113A-CDE2-553A-14CD-1BF1EDFEBDD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B8A164C7-585E-B1E9-05EC-413F447D79E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8A009BE-E5F4-0B5E-4DD2-6E50893C5D1B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7E6D0534-9C51-98A9-5753-CAB9C91EA5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</a:t>
            </a:r>
            <a:r>
              <a:rPr lang="cs-CZ" sz="3200" dirty="0">
                <a:solidFill>
                  <a:srgbClr val="FFFFFF"/>
                </a:solidFill>
              </a:rPr>
              <a:t>příklad jednoduchého útoku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3A5E2CA-03BE-13A0-691F-29CC4381A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Útočník se pokusí do naší databáze uložit nebezpečný kód, který je pro něj nějakým způsobem výhodný.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Například HTML kód apod. – kdybychom neprovedli 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sanitizaci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, mohl by útočník uložit do databáze třeba tag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s nebezpečným kódem (s PDO by k tomu nemělo dojít), který se spustí, jakmile se dostane na stránku.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Bude uložen třeba v komentáři u příspěvku a automaticky přesměruje uživatele z naší aplikace na jinou stránku (doménu).</a:t>
            </a:r>
          </a:p>
        </p:txBody>
      </p:sp>
    </p:spTree>
    <p:extLst>
      <p:ext uri="{BB962C8B-B14F-4D97-AF65-F5344CB8AC3E}">
        <p14:creationId xmlns:p14="http://schemas.microsoft.com/office/powerpoint/2010/main" val="365251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412DE426-7879-8441-F065-0B10A199E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6B3B6544-8988-2659-7CE4-98E0F6E1819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AC35028-55EB-D82A-F0D2-BAA77A2FE52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0CAF2A18-B90A-818E-7953-06A2EEAC21CB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05D581D3-BC58-BF30-B6C3-017EC7D5D47B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8D0670B-AC6B-6738-A31C-1975129636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jednoduchá </a:t>
            </a:r>
            <a:r>
              <a:rPr lang="cs-CZ" sz="4000" dirty="0" err="1">
                <a:solidFill>
                  <a:srgbClr val="FFFFFF"/>
                </a:solidFill>
              </a:rPr>
              <a:t>sanitizace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B45C89-9686-812C-A640-3392DD41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2" y="1705587"/>
            <a:ext cx="11253402" cy="504753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jednoduchá třída pro ošetření dat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Sanitize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statická metoda očekává pole nebo řetězec a vrací ošetřené pole nebo řetězec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sanitize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pomocí vestavěné funkce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is_array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zjistíme zda se jedná o pole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is_array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ano, projdeme předané pole cyklem, každou hodnotu zvlášť ošetříme a uložíme do nového pole, kde budou všechny</a:t>
            </a:r>
            <a:r>
              <a:rPr lang="cs-CZ" altLang="cs-CZ" dirty="0">
                <a:solidFill>
                  <a:srgbClr val="7A7E85"/>
                </a:solidFill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hodnoty bezpečné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processedArray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foreach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abychom zachovali i stejné klíče, použijeme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foreach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cyklus a pod aktuálním klíčem uložíme ošetřenou hodnotu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processedArray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trim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htmlspecialchars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processedArray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hodnoty (jak v poli, tak i obyčejný řetězec)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zprocesujeme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vestavěnými funkcemi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trim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htmlspecialchars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- odstraníme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speciální znaky a nadbytečné mezery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trim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htmlspecialchars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7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013BC1AE-96E8-796C-1F9B-7B93F9A8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9C2B42EF-3DE1-3D91-51D4-87175E4CA3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401F29FB-6CD1-C760-4C31-7772E06659C5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E6DEEA2-4B70-18BF-7A83-0F5CABB8D5C5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B410F226-A895-9F92-855D-B7C1D7FC7E06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BF2AAD25-5576-015E-226B-A31A3A8EC3AE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5F8F7754-1700-84B0-8B94-F4A8ECD0A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</a:t>
            </a:r>
            <a:r>
              <a:rPr lang="cs-CZ" sz="3200" dirty="0">
                <a:solidFill>
                  <a:srgbClr val="FFFFFF"/>
                </a:solidFill>
              </a:rPr>
              <a:t>ošetření dat požadavku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FDD31F46-02CB-98DF-3BCC-022156AC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0"/>
            <a:ext cx="4018912" cy="377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Abychom si práci ještě trochu usnadnili, můžeme vytvořit další pomocnou třídu pro práci s daty požadavku.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Tímto způsobem se úplně odstíníme od přímé práce s $_POST nebo $_GET – nikdy nezapomeneme provést 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sanitizaci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D929E-30D6-5EEE-A1B8-A7BBD40A1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546" y="1904215"/>
            <a:ext cx="6082114" cy="461664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ProcessRequestData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zjistíme zda má smysl spouštět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sanitizaci</a:t>
            </a:r>
            <a:r>
              <a:rPr lang="cs-CZ" altLang="cs-CZ" dirty="0">
                <a:solidFill>
                  <a:srgbClr val="7A7E85"/>
                </a:solidFill>
                <a:latin typeface="JetBrai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7A7E85"/>
                </a:solidFill>
                <a:latin typeface="JetBrains Mono"/>
              </a:rPr>
              <a:t>        //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pokud je $_GET prázdné, vrátíme rovnou []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count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$_GET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===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jinak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zaviláme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pomocnou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sanitizační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metodu a pole necháme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zprocesovat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Sanitize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sanitize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$_GET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post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count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$_POST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===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Sanitize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sanitize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$_POST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5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584</Words>
  <Application>Microsoft Office PowerPoint</Application>
  <PresentationFormat>Širokoúhlá obrazovka</PresentationFormat>
  <Paragraphs>25</Paragraphs>
  <Slides>6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JetBrains Mono</vt:lpstr>
      <vt:lpstr>Office Theme</vt:lpstr>
      <vt:lpstr>Backend – PHP – ošetření uživatelského vstupu</vt:lpstr>
      <vt:lpstr>PHP – data z POST/GET</vt:lpstr>
      <vt:lpstr>PHP – sanitizace</vt:lpstr>
      <vt:lpstr>PHP – příklad jednoduchého útoku</vt:lpstr>
      <vt:lpstr>PHP – jednoduchá sanitizace</vt:lpstr>
      <vt:lpstr>PHP – ošetření dat požadavku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7</cp:revision>
  <dcterms:modified xsi:type="dcterms:W3CDTF">2024-03-06T16:00:07Z</dcterms:modified>
</cp:coreProperties>
</file>