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BA857C4-90B1-0E8A-C37D-57120BC69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0D46110-C2A4-63AF-F30D-B5754883B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013BB4B-4227-281B-30BB-979DF9CB7B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175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C4B70CF-F4FF-0AED-1188-97A67FCE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F3987E03-6F4A-BCCE-C959-66448BEC06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BE106B5-8EBA-6FFF-1359-79F7B5839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013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B5AEB71-CA09-DCAF-049C-6F026EBC3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DDF734A-90FD-4BAD-F1BA-40F132A35F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02BA45D-D5DA-58D2-1437-BC85B2B2D6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730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63A61ED-F53E-73E9-8224-0D56B01F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DC9D956-A7DD-71B0-6640-67633B59AE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4F3EC8F-9EDD-CCE4-277D-4D238AC4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972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6E7AF9B-E39C-29BD-0839-ECF7DAA4B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3462ABF-AC35-694C-6C88-6B7FD5F3A9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6B33840-0265-EE8D-8282-F53445EA21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254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177D738-98C4-F97C-ADA4-92CDA2BED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F627388D-9CB1-A79A-6C1C-FF473EC5C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1EFBE0A-A6CC-0D33-4250-051518BC4D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93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B3F4541-A6FF-925D-7728-F7B4256E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93A9D11-A4E2-E88A-73BD-DAFA101B0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BEA0170-3FD5-FC3F-5E34-11A7E0A915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895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6925EB9-AD5B-F075-3830-D8487052B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2A512A4-F1FF-0B26-0B79-1B9551454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99E585E-C167-9B97-905D-3AA1354CA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233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EC7C42C-FB27-023A-A602-20DAC0456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85A176D-5E77-AEAC-092E-03B490201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9B9C7DC-2B51-8A17-0738-CF56BE18B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889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2BC9823-AB2A-A18A-28EF-A91D2CC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123209B-48D8-02FC-98AE-608564D68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9ED3E88-50A6-11EE-95C3-2BFE6D22C6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683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PHP – </a:t>
            </a:r>
            <a:r>
              <a:rPr lang="cs-CZ" sz="3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Cookies, relace, proměnné prostředí a práce se soubory</a:t>
            </a:r>
            <a:endParaRPr sz="31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C252CC3-814B-D34B-29FA-B013E7233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951D829-2438-60DB-7AC5-B972EFE5C1B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C243A79-E125-598F-EC5A-DA921D51601E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D2FF2CA-3862-264D-F414-77337BC0537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09C8657F-FD76-3032-8707-B8029C0E106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91000AD-9B2D-E7EF-7328-7E2ED5B1C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proměnné prostředí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546A6C2A-4D72-B979-345C-D07AECFDC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2310151"/>
            <a:ext cx="4194109" cy="354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Abychom si usnadnili práci s tímto souborem, vytvoříme si pomocnou třídu, která ho zpracuje:</a:t>
            </a:r>
            <a:endParaRPr lang="cs-CZ" sz="2400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F4CEBF-85F2-2E08-2DFC-CC83D1CCF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503" y="1313145"/>
            <a:ext cx="5859296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EnvParser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metodě předáme cestu k .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env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souboru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parse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envPath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vyzkoušíme jestli existuje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file_exists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envPath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existuje, tak ho pomocí vestavěné funkce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file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otevřeme a načteme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envContent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file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envPath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FILE_IGNORE_NEW_LINES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 </a:t>
            </a:r>
            <a:r>
              <a:rPr kumimoji="0" lang="cs-CZ" altLang="cs-CZ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FILE_SKIP_EMPTY_LINES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řádek po řádku ho přečteme a postupně zpracujeme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foreach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envContent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rozdělíme podle =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keyValuePair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explode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'='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pomocí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putenv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uložíme k dalšímu použití - tuto úpravu děláme hlavně proto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// abychom se zbavili nadbytečných mezer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putenv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trim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keyValuePair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 .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'='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trim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keyValuePair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soubor neexistuje zareagujeme na to - zde jen výpis, ve skutečné aplikaci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// třeba vyvolání výjimky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".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env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file: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envPath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not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2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802B919-C660-C0CC-1DA9-1D4451C02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90A0E1A-3261-FF3C-B45E-BB81A3B4BF4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C873581-0CCF-1EE3-0DF0-35548DB7DDAC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21F17D21-758B-4444-F26A-26114F0B832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2DAECC3-7E04-E9A8-FBFD-968F03F623FA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2119811-998F-A0B4-1889-DF467B3D9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proměnné prostředí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D434FC7-6ED5-BF6B-1BEE-D1E4783B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2310152"/>
            <a:ext cx="9996926" cy="13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Zpracované proměnné v programu použijeme pomocí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getenv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, např:</a:t>
            </a:r>
            <a:endParaRPr lang="cs-CZ" sz="2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71110B-417D-3E21-AFDF-9BDF440F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748" y="3618272"/>
            <a:ext cx="4645824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$host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getenv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'MYSQL_HOST'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$database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getenv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'MYSQL_DATABASE'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mysql:host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host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;dbname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;charset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=utf8mb4"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getenv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'MYSQL_USER'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getenv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'MYSQL_PASSWORD'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ATTR_EMULATE_PREPARES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ATTR_ERRMODE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ERRMODE_EXCEPTION</a:t>
            </a:r>
            <a:b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8D085CBD-6356-BA8D-3594-B2B0EE606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513A72A-FC67-EC7E-39FA-BC3B662C49AD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3B820A0-A211-1D3A-541F-EEE67C9F0092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02774A2-372A-E0B9-59AE-FE6770AC157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50F5894-9CFB-FDB1-8A8E-3C9668E5A56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AF187E5-34E6-DB9A-9C9F-9973A138E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práce se soubory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6D2CA12-5F81-9F5F-9432-EE27A9263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1750859"/>
            <a:ext cx="9996926" cy="103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U souborů z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$_FILES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nás nyní hlavně zajímá jak je uložit k nám na server – persistentně, nikoli dočasně. Opět si vytvoříme pomocnou třídu:</a:t>
            </a:r>
            <a:endParaRPr lang="cs-CZ" sz="2400" i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080792-D949-1BE7-0CE0-0584255C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914" y="2790472"/>
            <a:ext cx="7885492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File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statická metoda pro nahrání souboru - předáme kam soubor nahrát a jak se jmenuje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file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input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upload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storeTo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inputName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jsou ve $_FILES pod předaným jménem inputu nějaká data, zpracujeme je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isset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$_FILES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inputName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nejdříve vyrobíme jméno nahrávaného souboru - z cesty kam soubor nahrát a originálního jména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storeFileName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storeTo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$_FILES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inputName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dále se pokusíme soubor přesunou z dočasného umístění ($_FILES[$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inputName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]['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tmp_name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']) do 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storeFileName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// (ke kterému přidáme ještě kořenovou složku serveru) pomocí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move_uploaded_file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move_uploaded_file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$_FILES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inputName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tmp_name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$_SERVER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'DOCUMENT_ROOT'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.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storeFileName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se vše povede, vrátíme jméno souboru, abychom ho mohli uložit třeba do databáze                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storeFileName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8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cookies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Jak jsme si už jednou řekli, cookies slouží k ukládání dat do počítače uživatele a dostaneme se k nim pomocí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$_COOKIE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Abychom ovšem mohli cookies číst, musíme je nejdříve vytvořit. Pro tento účel nám PHP nabízí vestavenou funkci </a:t>
            </a:r>
            <a:r>
              <a:rPr lang="cs-CZ" sz="2400" i="1" dirty="0" err="1"/>
              <a:t>setcookie</a:t>
            </a:r>
            <a:r>
              <a:rPr lang="cs-CZ" sz="2400" dirty="0"/>
              <a:t>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0B98702-0F43-F9B7-B715-BBEBF472A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D05B21D-4D90-353D-C62A-51716BCA26AF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C4D7845F-E435-8B29-4C05-0F89496F8D5E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664D121-9494-1567-3ED0-680CF6EB072C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92433A0-1AE4-065E-3583-EE187B6E4E3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2A9AB35-1AA1-8FE8-60AB-613F96574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cookies – vytvoření 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89054F5-9D15-0FB0-9CC1-3A653ABD6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73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Nejdříve si vyrobíme funkcionalitu pro vytvoření cookies: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A1828-3349-A0B6-52D2-899F037E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868" y="3404109"/>
            <a:ext cx="7093609" cy="28931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Cookie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statické metodě předáme jméno nové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cookie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, její obsah a expiraci (v sekundách)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expiration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cookie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vytvoříme - poslední dva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argunety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nastavují, zda chceme používat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pouze protokol HTTPS (v tomto případě ne - nastaveno na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, na serveru bychom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měli mít certifikát k dispozici, tak bychom použili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true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poslední argument nastavuje, zda je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cookie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přístupná pouze přes HTTP - znemožňujeme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úpravu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cookie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pomocí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javascriptu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setcookie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time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expiration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2871FDC8-B8F7-68E9-0D6B-DE03158E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834A57A-9241-E9A6-4DC4-4D3C10E3477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28EC9CDB-CDA1-4CEE-145D-4C03CAF9278C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CF8D66B-6D26-CF19-02A3-4457986312EE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00A2B7B6-42A8-1C94-0FA6-5B07E9CAA657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5DDFD6FA-AAB7-AA6D-65EF-766028345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cookies – získání dat 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D30B38A2-C517-4FE6-28B6-6FBB01C9D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2310151"/>
            <a:ext cx="3753441" cy="335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Cookies umíme vytvořit, nyní vytvoříme metodu pro jejich četní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254DF2-5E4F-601C-CD6F-B6B5FE17A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89" y="1355276"/>
            <a:ext cx="6181500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Cookie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expiration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setcookie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time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expiration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metodě předáme jméno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cooki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a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boolean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zda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cookie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obsahuje JSON data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všimněte si návratové hodnoty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mixed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- znamená to, že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mlžeme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očekávat různé datové typy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cookieName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jsonDecode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mixed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načeteme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obsah - pokud existuje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$_COOKIE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cookieName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vestavěné metody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empty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vyzkoušíme zda jsou $data prázdná - pokud ano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cookie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neexistuje a vrátíme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null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empty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by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cookie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měla obsahovat JSON, pokusíme se ho dekódovat pomocí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json_decode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jsonDecode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json_decode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jinak provedeme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sanitizaci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dat a vrátíme ošetřený řetězec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Sanitize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sanitize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1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497DBE9-DE71-11D8-7630-FB1EE9A51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1C58DD7-70D2-78AE-5C19-19D7AAE53C6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20E65E9-9855-0EA9-A53A-2C6DFEB5938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E7C5367-D5C1-D300-7FA0-5C6A62D336D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BB2F658-7E06-971C-FE94-CBE6B4DC32E0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5686158-BF2B-43EE-9228-3FE6E14D1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cookies – odstranění 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8A3E3C5D-7581-BBC8-F042-DF862FD753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717002" cy="335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Poslední operace, která nám chybí je odstraněné cookies – to se provádí na stavením expirace na minulost (předáme aktuální čas – nějaká hodnota):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CD4BDF-6440-BC8D-832B-B431A312F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49" y="1721805"/>
            <a:ext cx="5315879" cy="489364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Cookie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expiration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setcookie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time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expiration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cookieName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jsonDecode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mixed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$_COOKIE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cookieName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empty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jsonDecode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json_decode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Sanitize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cs-CZ" altLang="cs-CZ" sz="1200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sanitize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destroy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cookieName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setcookie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cookieName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time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-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5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D205CD2A-A1B4-AE0A-2B63-0CAEA1491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B7FB34A-1336-54A3-E823-C6E3CC5D43B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9B0C7E4-0DF2-86F4-E8CF-C2AE930961A0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538A67A-BF0D-9078-424C-CD843D5B865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D4A39BB-BBFF-6BD5-98C2-8D38AA7C72D0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32EA6BA-990D-B6C1-208A-0D253F936A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relace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25E86F8C-B5D6-6BCB-98FB-71167EF1C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214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S relacemi pracujeme pomocí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$_SESSION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. Abychom mohli relace využívat musíme relaci začít pomocí vestavěné funkce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session_start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okud budeme chtít relaci manuálně ukončit, využijeme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session_destroy</a:t>
            </a:r>
            <a:r>
              <a:rPr lang="cs-CZ" sz="2400" i="1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AE323-C42C-EDC2-F069-FA567C80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798" y="4454013"/>
            <a:ext cx="3244799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zahájíme relaci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session_start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zde už můžeme s relací pracovat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chceme můžeme relaci odstranit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toto ovšem děláme málokdy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session_destroy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3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D51E93F-8034-BA25-9875-48830898B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B72CFFA9-9060-2BE1-8F70-84000EF3DA35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41FBD96A-664A-60BA-EA9D-30A9BA227BF2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CF6BD85B-842B-DB4F-D4BA-722E2117B97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600EBB38-0627-4D15-65AE-C1877FB98FC5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36C6D7A-0F3B-695E-7D4B-4F645E1D3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relace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853E4156-9DE9-9E0D-C54E-1FAA0545F0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74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Stejně jako u cookies si vytvoříme pomocnou třídu:</a:t>
            </a:r>
            <a:endParaRPr lang="cs-CZ" sz="2400" i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36C209-6E12-466E-BC2F-461F2C85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283" y="3036694"/>
            <a:ext cx="5796780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Session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mixed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na zadaný klíč nastavíme hodnotu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$_SESSION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mixed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pokusíme se podle klíče hodnotu získat, pokud neexistuje vrátíme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null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všimněte si ?? - tento operátor zjistí zda hodnota před ?? existuje,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pokud ano, použije se, pokud ne,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použihe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se hodnota za ??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$_SESSION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??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2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2350CBD4-9027-F712-A3FC-598AE3C7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8376C49-F545-2BE5-8607-36F96506B50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992CED8-8C2B-BF1E-5D8D-AD0ADEC4C5DC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E99258BC-9E88-430B-0BA4-B84CF259F976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2234662-AB2B-5048-4F12-7DB1CAACCC7A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D28EE2B-E5E6-BCCF-769D-7C51BE5604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relace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164C882-A0B6-8B28-B2B1-7AFCE1A91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628512" cy="320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Nakone</a:t>
            </a:r>
            <a:r>
              <a:rPr lang="cs-CZ" sz="2400" dirty="0"/>
              <a:t>c si vytvoříme i metodu na odstranění dat z relace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cs-CZ" sz="2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730721-BBB2-A02E-9665-77B6EE26B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016" y="795370"/>
            <a:ext cx="5638082" cy="59093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Session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mixed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$_SESSION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$data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mixed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$_SESSION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??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předáme buď jeden klíč, nebo pole klíčů, které chceme odstranit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delete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jsme předali pole - cyklem projdeme klíče a jeden po druhém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odstraníme pomocí vestavěné funkce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unset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is_array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unset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$_SESSION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jinak odstraníme jeden konkrétní klíč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unset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$_SESSION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8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B873C59-5003-6C0C-4B09-AD4459143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B2A7197-B5D5-09B7-8A2F-67FF47957F17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56E31E2-EBF2-1DDA-5A9E-A84615EA6AA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CE0A45A3-C71B-3E6F-AC12-C1158899FB56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CD73ED46-3ACC-3913-7057-875581241A3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615BFE9-4F61-672E-7CDE-C7B1B59BB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400" dirty="0">
                <a:solidFill>
                  <a:srgbClr val="FFFFFF"/>
                </a:solidFill>
              </a:rPr>
              <a:t>PHP – </a:t>
            </a:r>
            <a:r>
              <a:rPr lang="cs-CZ" sz="4000" dirty="0">
                <a:solidFill>
                  <a:srgbClr val="FFFFFF"/>
                </a:solidFill>
              </a:rPr>
              <a:t>proměnné prostředí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C3A1D20-4EED-1C90-AF74-BBD2C1C04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2310151"/>
            <a:ext cx="10075583" cy="127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Proměnní prostředí typicky nastavujeme v souboru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env</a:t>
            </a:r>
            <a:r>
              <a:rPr lang="cs-CZ" sz="2400" dirty="0"/>
              <a:t> – jeho formát je jednoduchý (páry klíč hodnota), například:</a:t>
            </a:r>
            <a:endParaRPr lang="cs-CZ" sz="2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4BF77-464F-E2D2-2C67-FB6D95FE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632" y="3824439"/>
            <a:ext cx="2355132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MYSQL_USER=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db_user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MYSQL_PASSWORD=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MYSQL_DATABASE=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db_name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MYSQL_HOST=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db_server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CC0E9E1F-EC73-3898-7225-0C565107E48F}"/>
              </a:ext>
            </a:extLst>
          </p:cNvPr>
          <p:cNvSpPr txBox="1">
            <a:spLocks/>
          </p:cNvSpPr>
          <p:nvPr/>
        </p:nvSpPr>
        <p:spPr>
          <a:xfrm>
            <a:off x="1144616" y="5014211"/>
            <a:ext cx="10075583" cy="127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Konvencí je, že klíče jsou zapsány velkými písmeny.</a:t>
            </a:r>
            <a:endParaRPr lang="cs-CZ" sz="2400" i="1" dirty="0"/>
          </a:p>
        </p:txBody>
      </p:sp>
    </p:spTree>
    <p:extLst>
      <p:ext uri="{BB962C8B-B14F-4D97-AF65-F5344CB8AC3E}">
        <p14:creationId xmlns:p14="http://schemas.microsoft.com/office/powerpoint/2010/main" val="54835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1743</Words>
  <Application>Microsoft Office PowerPoint</Application>
  <PresentationFormat>Širokoúhlá obrazovka</PresentationFormat>
  <Paragraphs>38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JetBrains Mono</vt:lpstr>
      <vt:lpstr>Office Theme</vt:lpstr>
      <vt:lpstr>Backend – PHP – Cookies, relace, proměnné prostředí a práce se soubory</vt:lpstr>
      <vt:lpstr>PHP – cookies</vt:lpstr>
      <vt:lpstr>PHP – cookies – vytvoření </vt:lpstr>
      <vt:lpstr>PHP – cookies – získání dat </vt:lpstr>
      <vt:lpstr>PHP – cookies – odstranění </vt:lpstr>
      <vt:lpstr>PHP – relace</vt:lpstr>
      <vt:lpstr>PHP – relace</vt:lpstr>
      <vt:lpstr>PHP – relace</vt:lpstr>
      <vt:lpstr>PHP – proměnné prostředí</vt:lpstr>
      <vt:lpstr>PHP – proměnné prostředí</vt:lpstr>
      <vt:lpstr>PHP – proměnné prostředí</vt:lpstr>
      <vt:lpstr>PHP – práce se soubory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14</cp:revision>
  <dcterms:modified xsi:type="dcterms:W3CDTF">2024-03-06T17:49:19Z</dcterms:modified>
</cp:coreProperties>
</file>