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944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63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000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56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6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45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709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46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22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marg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hado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ransi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3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3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+ CSS – další užitečné vlastnosti pro UI a animace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jednoduché animace</a:t>
            </a:r>
            <a:endParaRPr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57530B3-35CF-42AE-DDB6-63A40918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15" y="1802166"/>
            <a:ext cx="2983590" cy="470914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30081E5-3FB8-5084-5C64-FD3D7729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70" y="2710187"/>
            <a:ext cx="4315605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transition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.3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ease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-in-out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&amp;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hover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.25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.25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#a4a4a4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rámečky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98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Všem elementům můžeme pomocí vlastnosti </a:t>
            </a:r>
            <a:r>
              <a:rPr lang="cs-CZ" sz="2400" b="1" i="1" dirty="0" err="1"/>
              <a:t>border</a:t>
            </a:r>
            <a:r>
              <a:rPr lang="cs-CZ" sz="2400" dirty="0"/>
              <a:t> nastavit rámeček. Rámeček může mít libovolnou velikost a barvu, dále je možné nastavit i styl rámečku.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https://developer.mozilla.org/en-US/docs/Web/CSS/border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D6517C5-40FD-F405-B6E0-4DF21174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93" y="3222594"/>
            <a:ext cx="2009207" cy="322781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918DF88-9171-C27A-9C9F-2D1F6BE9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356" y="4465657"/>
            <a:ext cx="2087431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solid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black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  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A5C1AE6-4B85-34F0-0ACD-03AE815C1273}"/>
              </a:ext>
            </a:extLst>
          </p:cNvPr>
          <p:cNvSpPr txBox="1"/>
          <p:nvPr/>
        </p:nvSpPr>
        <p:spPr>
          <a:xfrm>
            <a:off x="1991218" y="4930224"/>
            <a:ext cx="4132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 příkladu napravo jsou nastavení v tomto pořadí:</a:t>
            </a:r>
          </a:p>
          <a:p>
            <a:pPr marL="342900" indent="-342900">
              <a:buAutoNum type="arabicPeriod"/>
            </a:pPr>
            <a:r>
              <a:rPr lang="cs-CZ" dirty="0"/>
              <a:t>Šířka rámečku</a:t>
            </a:r>
          </a:p>
          <a:p>
            <a:pPr marL="342900" indent="-342900">
              <a:buAutoNum type="arabicPeriod"/>
            </a:pPr>
            <a:r>
              <a:rPr lang="cs-CZ" dirty="0"/>
              <a:t>Styl rámečku</a:t>
            </a:r>
          </a:p>
          <a:p>
            <a:pPr marL="342900" indent="-342900">
              <a:buAutoNum type="arabicPeriod"/>
            </a:pPr>
            <a:r>
              <a:rPr lang="cs-CZ" dirty="0"/>
              <a:t>Barva rámečku</a:t>
            </a:r>
          </a:p>
        </p:txBody>
      </p:sp>
    </p:spTree>
    <p:extLst>
      <p:ext uri="{BB962C8B-B14F-4D97-AF65-F5344CB8AC3E}">
        <p14:creationId xmlns:p14="http://schemas.microsoft.com/office/powerpoint/2010/main" val="29589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zakulacené rohy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159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Zakulacení rohů můžeme nastavit pomocí vlastnosti </a:t>
            </a:r>
            <a:r>
              <a:rPr lang="cs-CZ" sz="2400" b="1" i="1" dirty="0" err="1">
                <a:latin typeface="Arial"/>
                <a:ea typeface="Arial"/>
                <a:cs typeface="Arial"/>
                <a:sym typeface="Arial"/>
              </a:rPr>
              <a:t>border-radius</a:t>
            </a:r>
            <a:r>
              <a:rPr lang="cs-CZ" sz="2400" i="1" dirty="0"/>
              <a:t>.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18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https://developer.mozilla.org/en-US/docs/Web/CSS/border-radius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18DF88-9171-C27A-9C9F-2D1F6BE9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925" y="4213133"/>
            <a:ext cx="2087431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solid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black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  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CAF0BA9-006A-EFA3-B1CF-6C0FEA66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607" y="2908423"/>
            <a:ext cx="2215893" cy="358356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D0FA7EA-F286-DB22-7037-E753DF11F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10" y="4461496"/>
            <a:ext cx="2791215" cy="147658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DA82270-067B-D404-585B-ACDD0B49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1" y="4830454"/>
            <a:ext cx="1795684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okraje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Všem elementům můžeme nastavit vnitřní a vnější okraj – to je velmi užitečné pro lepší rozložení elementů na stránce.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Vlastnost </a:t>
            </a:r>
            <a:r>
              <a:rPr lang="cs-CZ" sz="2400" b="1" i="1" dirty="0" err="1"/>
              <a:t>padding</a:t>
            </a:r>
            <a:r>
              <a:rPr lang="cs-CZ" sz="2400" dirty="0"/>
              <a:t> nastavuje vnitřní okraje, vlastnost </a:t>
            </a:r>
            <a:r>
              <a:rPr lang="cs-CZ" sz="2400" b="1" i="1" dirty="0" err="1"/>
              <a:t>margin</a:t>
            </a:r>
            <a:r>
              <a:rPr lang="cs-CZ" sz="2400" dirty="0"/>
              <a:t> nastavuje vnější okraje.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https://developer.mozilla.org/en-US/docs/Web/CSS/padding</a:t>
            </a:r>
            <a:endParaRPr lang="cs-CZ" sz="1800" i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https://developer.mozilla.org/en-US/docs/Web/CSS/margin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okraje (příklad)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7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Nastavení vnitřního okraje u levé karty (pro lepší viditelnost nastaven rámeček, okraj je nastaven pomocí přidání třídy </a:t>
            </a:r>
            <a:r>
              <a:rPr lang="cs-CZ" sz="2400" dirty="0" err="1"/>
              <a:t>padding</a:t>
            </a:r>
            <a:r>
              <a:rPr lang="cs-CZ" sz="2400" dirty="0"/>
              <a:t> ke kartě – pro kód karty viz. předchozí prezentace):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CDF4E26-8CE1-7BFE-237A-CFCC5570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9" y="3262698"/>
            <a:ext cx="3752448" cy="289840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958CE9B-2843-0441-1DFC-95C6E722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619" y="3262698"/>
            <a:ext cx="1459054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5F7004-3722-C9DC-66B0-F9D961D5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53" y="3262698"/>
            <a:ext cx="273825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CA108A-C53B-4120-E62E-91CFDF16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083" y="3262698"/>
            <a:ext cx="2061783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-top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padding-right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padding-bottom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padding-left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AB45991-1FDA-DBFC-F521-84424727768F}"/>
              </a:ext>
            </a:extLst>
          </p:cNvPr>
          <p:cNvSpPr txBox="1"/>
          <p:nvPr/>
        </p:nvSpPr>
        <p:spPr>
          <a:xfrm>
            <a:off x="4866619" y="4737327"/>
            <a:ext cx="625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Všechny tři kódy výše vytvoří stejný vnitřní okraj.</a:t>
            </a:r>
          </a:p>
          <a:p>
            <a:endParaRPr lang="cs-CZ" sz="1200" dirty="0"/>
          </a:p>
          <a:p>
            <a:r>
              <a:rPr lang="cs-CZ" sz="1200" dirty="0"/>
              <a:t>U vlastnosti </a:t>
            </a:r>
            <a:r>
              <a:rPr lang="cs-CZ" sz="1200" i="1" dirty="0" err="1"/>
              <a:t>padding</a:t>
            </a:r>
            <a:r>
              <a:rPr lang="cs-CZ" sz="1200" dirty="0"/>
              <a:t> s více hodnotami platí:</a:t>
            </a:r>
          </a:p>
          <a:p>
            <a:r>
              <a:rPr lang="cs-CZ" sz="1200" dirty="0"/>
              <a:t>Pokud je nastavena jen jedna hodnota, budou okraje ze všech stran stejné.</a:t>
            </a:r>
          </a:p>
          <a:p>
            <a:endParaRPr lang="cs-CZ" sz="1200" dirty="0"/>
          </a:p>
          <a:p>
            <a:r>
              <a:rPr lang="cs-CZ" sz="1200" dirty="0"/>
              <a:t>1. horní okraj (nebo horní a dolní, pokud jsou nastaveny pouze dvě hodnoty)</a:t>
            </a:r>
          </a:p>
          <a:p>
            <a:r>
              <a:rPr lang="cs-CZ" sz="1200" dirty="0"/>
              <a:t>2. pravý okraj (nebo pravý a levý, pokud jsou nastaveny pouze dvě nebo tři hodnoty)</a:t>
            </a:r>
          </a:p>
          <a:p>
            <a:r>
              <a:rPr lang="cs-CZ" sz="1200" dirty="0"/>
              <a:t>3. dolní okraj</a:t>
            </a:r>
          </a:p>
          <a:p>
            <a:r>
              <a:rPr lang="cs-CZ" sz="1200" dirty="0"/>
              <a:t>4. levý okraj</a:t>
            </a:r>
          </a:p>
        </p:txBody>
      </p:sp>
    </p:spTree>
    <p:extLst>
      <p:ext uri="{BB962C8B-B14F-4D97-AF65-F5344CB8AC3E}">
        <p14:creationId xmlns:p14="http://schemas.microsoft.com/office/powerpoint/2010/main" val="5877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okraje (příklad)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7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Nastavení vnějšího okraje u prostředního odstavce(pro lepší viditelnost nastaven rámeček):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8CE9B-2843-0441-1DFC-95C6E722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45" y="3061134"/>
            <a:ext cx="1380506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5F7004-3722-C9DC-66B0-F9D961D5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20" y="3866776"/>
            <a:ext cx="2659702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CA108A-C53B-4120-E62E-91CFDF16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15" y="3128304"/>
            <a:ext cx="2061783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-top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argin-right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argin-bottom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cs-CZ" altLang="cs-CZ" dirty="0" err="1">
                <a:solidFill>
                  <a:srgbClr val="BABABA"/>
                </a:solidFill>
                <a:latin typeface="JetBrains Mono"/>
              </a:rPr>
              <a:t>m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argin-left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AB45991-1FDA-DBFC-F521-84424727768F}"/>
              </a:ext>
            </a:extLst>
          </p:cNvPr>
          <p:cNvSpPr txBox="1"/>
          <p:nvPr/>
        </p:nvSpPr>
        <p:spPr>
          <a:xfrm>
            <a:off x="6560097" y="3166709"/>
            <a:ext cx="4527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Všechny tři kódy vlevo vytvoří stejný vnější okraj.</a:t>
            </a:r>
          </a:p>
          <a:p>
            <a:endParaRPr lang="cs-CZ" sz="1200" dirty="0"/>
          </a:p>
          <a:p>
            <a:r>
              <a:rPr lang="cs-CZ" sz="1200" dirty="0"/>
              <a:t>U vlastnosti </a:t>
            </a:r>
            <a:r>
              <a:rPr lang="cs-CZ" sz="1200" i="1" dirty="0" err="1"/>
              <a:t>margin</a:t>
            </a:r>
            <a:r>
              <a:rPr lang="cs-CZ" sz="1200" dirty="0"/>
              <a:t> s více hodnotami platí:</a:t>
            </a:r>
          </a:p>
          <a:p>
            <a:r>
              <a:rPr lang="cs-CZ" sz="1200" dirty="0"/>
              <a:t>Pokud je nastavena jen jedna hodnota, budou okraje ze všech stran stejné.</a:t>
            </a:r>
          </a:p>
          <a:p>
            <a:endParaRPr lang="cs-CZ" sz="1200" dirty="0"/>
          </a:p>
          <a:p>
            <a:r>
              <a:rPr lang="cs-CZ" sz="1200" dirty="0"/>
              <a:t>1. horní okraj (nebo horní a dolní, pokud jsou nastaveny pouze dvě hodnoty)</a:t>
            </a:r>
          </a:p>
          <a:p>
            <a:r>
              <a:rPr lang="cs-CZ" sz="1200" dirty="0"/>
              <a:t>2. pravý okraj (nebo pravý a levý, pokud jsou nastaveny pouze dvě nebo tři hodnoty)</a:t>
            </a:r>
          </a:p>
          <a:p>
            <a:r>
              <a:rPr lang="cs-CZ" sz="1200" dirty="0"/>
              <a:t>3. dolní okraj</a:t>
            </a:r>
          </a:p>
          <a:p>
            <a:r>
              <a:rPr lang="cs-CZ" sz="1200" dirty="0"/>
              <a:t>4. levý okraj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1B1D19CB-1DB2-D748-A2B6-7DE0ACDF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45" y="4712866"/>
            <a:ext cx="4719706" cy="1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barva pozadí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162359"/>
            <a:ext cx="10021302" cy="186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Barvu pozadí elementu nebo i celé stránky nastavíme pomocí vlastnosti </a:t>
            </a:r>
            <a:r>
              <a:rPr lang="cs-CZ" sz="2400" b="1" i="1" dirty="0"/>
              <a:t>background </a:t>
            </a:r>
            <a:r>
              <a:rPr lang="cs-CZ" sz="2400" dirty="0"/>
              <a:t>(a přidružených vlastností):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https://developer.mozilla.org/en-US/docs/Web/CSS/background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18DF88-9171-C27A-9C9F-2D1F6BE9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55" y="4180235"/>
            <a:ext cx="1992853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#3d3d3d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#e5e5e5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  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C0B80C0-9B56-E5EE-BB57-0FF38A77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399" y="2778711"/>
            <a:ext cx="2381109" cy="379727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9FE9D36-FBA8-FA53-F21A-1697DCFD064A}"/>
              </a:ext>
            </a:extLst>
          </p:cNvPr>
          <p:cNvSpPr txBox="1"/>
          <p:nvPr/>
        </p:nvSpPr>
        <p:spPr>
          <a:xfrm>
            <a:off x="1207363" y="4596177"/>
            <a:ext cx="5256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Jako pozadí můžeme nastavit například i gradient nebo obrázek.</a:t>
            </a:r>
          </a:p>
        </p:txBody>
      </p:sp>
    </p:spTree>
    <p:extLst>
      <p:ext uri="{BB962C8B-B14F-4D97-AF65-F5344CB8AC3E}">
        <p14:creationId xmlns:p14="http://schemas.microsoft.com/office/powerpoint/2010/main" val="198205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stíny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162359"/>
            <a:ext cx="10021302" cy="14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Vržený stín můžeme elementu nastavit pomocí vlastnosti </a:t>
            </a:r>
            <a:r>
              <a:rPr lang="cs-CZ" sz="2400" b="1" i="1" dirty="0"/>
              <a:t>box-</a:t>
            </a:r>
            <a:r>
              <a:rPr lang="cs-CZ" sz="2400" b="1" i="1" dirty="0" err="1"/>
              <a:t>shadow</a:t>
            </a:r>
            <a:r>
              <a:rPr lang="cs-CZ" sz="2400" dirty="0"/>
              <a:t>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https://developer.mozilla.org/en-US/docs/Web/CSS/box-shadow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18DF88-9171-C27A-9C9F-2D1F6BE9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064" y="3909965"/>
            <a:ext cx="4115229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simple-card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.25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.25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.15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#a4a4a4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  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9FE9D36-FBA8-FA53-F21A-1697DCFD064A}"/>
              </a:ext>
            </a:extLst>
          </p:cNvPr>
          <p:cNvSpPr txBox="1"/>
          <p:nvPr/>
        </p:nvSpPr>
        <p:spPr>
          <a:xfrm>
            <a:off x="1154096" y="4125408"/>
            <a:ext cx="35244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 příkladu napravo jsou nastavení v tomto pořadí:</a:t>
            </a:r>
          </a:p>
          <a:p>
            <a:pPr marL="342900" indent="-342900">
              <a:buAutoNum type="arabicPeriod"/>
            </a:pPr>
            <a:r>
              <a:rPr lang="cs-CZ" dirty="0"/>
              <a:t>Posun na ose x</a:t>
            </a:r>
          </a:p>
          <a:p>
            <a:pPr marL="342900" indent="-342900">
              <a:buAutoNum type="arabicPeriod"/>
            </a:pPr>
            <a:r>
              <a:rPr lang="cs-CZ" dirty="0"/>
              <a:t>Posun na ose y</a:t>
            </a:r>
          </a:p>
          <a:p>
            <a:pPr marL="342900" indent="-342900">
              <a:buAutoNum type="arabicPeriod"/>
            </a:pPr>
            <a:r>
              <a:rPr lang="cs-CZ" dirty="0"/>
              <a:t>Míra rozostření</a:t>
            </a:r>
          </a:p>
          <a:p>
            <a:pPr marL="342900" indent="-342900">
              <a:buAutoNum type="arabicPeriod"/>
            </a:pPr>
            <a:r>
              <a:rPr lang="cs-CZ" dirty="0"/>
              <a:t>Míra rozšiřování se stínu</a:t>
            </a:r>
          </a:p>
          <a:p>
            <a:pPr marL="342900" indent="-342900">
              <a:buAutoNum type="arabicPeriod"/>
            </a:pPr>
            <a:r>
              <a:rPr lang="cs-CZ" dirty="0"/>
              <a:t>Barva stínu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A9B7909-D8C5-9969-1BE2-714682BA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724" y="2831975"/>
            <a:ext cx="2468405" cy="39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6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– jednoduché animace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162359"/>
            <a:ext cx="10021302" cy="385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Pomocí CSS můžeme snadno vytvářet jednoduché animace v závislosti na interakci uživatele se stránkou.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 tomuto účelu budeme využívat již probrané CSS vlastnosti v kombinaci s vlastností </a:t>
            </a:r>
            <a:r>
              <a:rPr lang="cs-CZ" sz="2400" b="1" i="1" dirty="0" err="1"/>
              <a:t>transition</a:t>
            </a:r>
            <a:r>
              <a:rPr lang="cs-CZ" sz="2400" dirty="0"/>
              <a:t> a nejčastěji s pseudo třídou </a:t>
            </a:r>
            <a:r>
              <a:rPr lang="cs-CZ" sz="2400" i="1" dirty="0"/>
              <a:t>:</a:t>
            </a:r>
            <a:r>
              <a:rPr lang="cs-CZ" sz="2400" i="1" dirty="0" err="1"/>
              <a:t>hover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/>
              <a:t>Dokumentace: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i="1" dirty="0"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https://developer.mozilla.org/en-US/docs/Web/CSS/transition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74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904</Words>
  <Application>Microsoft Office PowerPoint</Application>
  <PresentationFormat>Širokoúhlá obrazovka</PresentationFormat>
  <Paragraphs>87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JetBrains Mono</vt:lpstr>
      <vt:lpstr>Office Theme</vt:lpstr>
      <vt:lpstr>Frontend – HTML + CSS – další užitečné vlastnosti pro UI a animace</vt:lpstr>
      <vt:lpstr>CSS – rámečky</vt:lpstr>
      <vt:lpstr>CSS – zakulacené rohy</vt:lpstr>
      <vt:lpstr>CSS – okraje</vt:lpstr>
      <vt:lpstr>CSS – okraje (příklad)</vt:lpstr>
      <vt:lpstr>CSS – okraje (příklad)</vt:lpstr>
      <vt:lpstr>CSS – barva pozadí</vt:lpstr>
      <vt:lpstr>CSS – stíny</vt:lpstr>
      <vt:lpstr>CSS – jednoduché animace</vt:lpstr>
      <vt:lpstr>CSS – jednoduché animace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30</cp:revision>
  <dcterms:modified xsi:type="dcterms:W3CDTF">2024-01-19T18:09:33Z</dcterms:modified>
</cp:coreProperties>
</file>