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8.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1" r:id="rId3"/>
    <p:sldId id="262" r:id="rId4"/>
    <p:sldId id="263" r:id="rId5"/>
    <p:sldId id="264" r:id="rId6"/>
    <p:sldId id="265" r:id="rId7"/>
    <p:sldId id="266" r:id="rId8"/>
    <p:sldId id="267" r:id="rId9"/>
    <p:sldId id="268" r:id="rId10"/>
    <p:sldId id="269" r:id="rId11"/>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11" autoAdjust="0"/>
  </p:normalViewPr>
  <p:slideViewPr>
    <p:cSldViewPr>
      <p:cViewPr varScale="1">
        <p:scale>
          <a:sx n="71" d="100"/>
          <a:sy n="71" d="100"/>
        </p:scale>
        <p:origin x="178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8381FD-84B3-4943-98F5-9AAB27B12C4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GB"/>
        </a:p>
      </dgm:t>
    </dgm:pt>
    <dgm:pt modelId="{4694A2D3-B6DB-1041-B01F-0A2DDE4F207D}">
      <dgm:prSet phldrT="[Text]"/>
      <dgm:spPr/>
      <dgm:t>
        <a:bodyPr/>
        <a:lstStyle/>
        <a:p>
          <a:r>
            <a:rPr lang="en-GB" dirty="0"/>
            <a:t>Questioning</a:t>
          </a:r>
        </a:p>
      </dgm:t>
    </dgm:pt>
    <dgm:pt modelId="{5D2132D7-30A0-1E41-878A-8F18F8901F4B}" type="parTrans" cxnId="{83DC302B-91F2-AE46-BD34-B93B8144EDAB}">
      <dgm:prSet/>
      <dgm:spPr/>
      <dgm:t>
        <a:bodyPr/>
        <a:lstStyle/>
        <a:p>
          <a:endParaRPr lang="en-GB"/>
        </a:p>
      </dgm:t>
    </dgm:pt>
    <dgm:pt modelId="{DDB940C0-A74C-BF4D-B84D-FFDDF8F5775B}" type="sibTrans" cxnId="{83DC302B-91F2-AE46-BD34-B93B8144EDAB}">
      <dgm:prSet/>
      <dgm:spPr/>
      <dgm:t>
        <a:bodyPr/>
        <a:lstStyle/>
        <a:p>
          <a:endParaRPr lang="en-GB"/>
        </a:p>
      </dgm:t>
    </dgm:pt>
    <dgm:pt modelId="{39982D87-AA31-2A4A-A196-E40DEB853F1F}">
      <dgm:prSet phldrT="[Text]"/>
      <dgm:spPr/>
      <dgm:t>
        <a:bodyPr/>
        <a:lstStyle/>
        <a:p>
          <a:r>
            <a:rPr lang="en-GB" dirty="0"/>
            <a:t>Feedback</a:t>
          </a:r>
        </a:p>
      </dgm:t>
    </dgm:pt>
    <dgm:pt modelId="{ABD5E8C5-FA2B-244A-BB46-3AC25E4E4DDA}" type="parTrans" cxnId="{FD5692AE-EE0C-7746-9D41-25A1C4E9AF58}">
      <dgm:prSet/>
      <dgm:spPr/>
      <dgm:t>
        <a:bodyPr/>
        <a:lstStyle/>
        <a:p>
          <a:endParaRPr lang="en-GB"/>
        </a:p>
      </dgm:t>
    </dgm:pt>
    <dgm:pt modelId="{910E1E83-C6D6-5B48-84F7-E4B6D51C8073}" type="sibTrans" cxnId="{FD5692AE-EE0C-7746-9D41-25A1C4E9AF58}">
      <dgm:prSet/>
      <dgm:spPr/>
      <dgm:t>
        <a:bodyPr/>
        <a:lstStyle/>
        <a:p>
          <a:endParaRPr lang="en-GB"/>
        </a:p>
      </dgm:t>
    </dgm:pt>
    <dgm:pt modelId="{F10306CA-30BD-3148-B74B-47C5275F215C}">
      <dgm:prSet phldrT="[Text]"/>
      <dgm:spPr/>
      <dgm:t>
        <a:bodyPr/>
        <a:lstStyle/>
        <a:p>
          <a:r>
            <a:rPr lang="en-GB" dirty="0"/>
            <a:t>Self assessment</a:t>
          </a:r>
        </a:p>
      </dgm:t>
    </dgm:pt>
    <dgm:pt modelId="{C643743C-E9CE-994F-9AC5-D9BD17FFB1CC}" type="parTrans" cxnId="{4FBA17E5-193A-BE47-A8C9-096E5602C017}">
      <dgm:prSet/>
      <dgm:spPr/>
      <dgm:t>
        <a:bodyPr/>
        <a:lstStyle/>
        <a:p>
          <a:endParaRPr lang="en-GB"/>
        </a:p>
      </dgm:t>
    </dgm:pt>
    <dgm:pt modelId="{0540404B-68B9-DB48-AACC-BA32E0122144}" type="sibTrans" cxnId="{4FBA17E5-193A-BE47-A8C9-096E5602C017}">
      <dgm:prSet/>
      <dgm:spPr/>
      <dgm:t>
        <a:bodyPr/>
        <a:lstStyle/>
        <a:p>
          <a:endParaRPr lang="en-GB"/>
        </a:p>
      </dgm:t>
    </dgm:pt>
    <dgm:pt modelId="{1B9B0C17-F187-FF49-8A87-BBB9BB8954DD}">
      <dgm:prSet phldrT="[Text]"/>
      <dgm:spPr/>
      <dgm:t>
        <a:bodyPr/>
        <a:lstStyle/>
        <a:p>
          <a:r>
            <a:rPr lang="en-GB" dirty="0"/>
            <a:t>Peer assessment</a:t>
          </a:r>
        </a:p>
      </dgm:t>
    </dgm:pt>
    <dgm:pt modelId="{73BC8E0A-0C09-1C41-BDCF-A8136583FDD4}" type="parTrans" cxnId="{FDAFF449-ECC4-5845-B197-0D5C3820ACA7}">
      <dgm:prSet/>
      <dgm:spPr/>
      <dgm:t>
        <a:bodyPr/>
        <a:lstStyle/>
        <a:p>
          <a:endParaRPr lang="en-GB"/>
        </a:p>
      </dgm:t>
    </dgm:pt>
    <dgm:pt modelId="{E46F7BD0-5B83-944B-97F4-BA70587EA3C0}" type="sibTrans" cxnId="{FDAFF449-ECC4-5845-B197-0D5C3820ACA7}">
      <dgm:prSet/>
      <dgm:spPr/>
      <dgm:t>
        <a:bodyPr/>
        <a:lstStyle/>
        <a:p>
          <a:endParaRPr lang="en-GB"/>
        </a:p>
      </dgm:t>
    </dgm:pt>
    <dgm:pt modelId="{29EF8018-7D15-E14F-B061-C814A07E7AE4}">
      <dgm:prSet/>
      <dgm:spPr/>
      <dgm:t>
        <a:bodyPr/>
        <a:lstStyle/>
        <a:p>
          <a:r>
            <a:rPr lang="en-GB" dirty="0"/>
            <a:t>Summative</a:t>
          </a:r>
        </a:p>
      </dgm:t>
    </dgm:pt>
    <dgm:pt modelId="{4FAD9674-E12E-E242-87ED-EDB4C1424B15}" type="parTrans" cxnId="{74122FB5-F904-3546-BE95-835D1EF3F297}">
      <dgm:prSet/>
      <dgm:spPr/>
      <dgm:t>
        <a:bodyPr/>
        <a:lstStyle/>
        <a:p>
          <a:endParaRPr lang="en-GB"/>
        </a:p>
      </dgm:t>
    </dgm:pt>
    <dgm:pt modelId="{81B000D8-B754-2C46-93A6-2EB7FFE12BAC}" type="sibTrans" cxnId="{74122FB5-F904-3546-BE95-835D1EF3F297}">
      <dgm:prSet/>
      <dgm:spPr/>
      <dgm:t>
        <a:bodyPr/>
        <a:lstStyle/>
        <a:p>
          <a:endParaRPr lang="en-GB"/>
        </a:p>
      </dgm:t>
    </dgm:pt>
    <dgm:pt modelId="{6A6C9760-C326-7141-B334-8A9099763550}">
      <dgm:prSet/>
      <dgm:spPr/>
      <dgm:t>
        <a:bodyPr/>
        <a:lstStyle/>
        <a:p>
          <a:r>
            <a:rPr lang="en-GB" dirty="0"/>
            <a:t>Observation</a:t>
          </a:r>
        </a:p>
      </dgm:t>
    </dgm:pt>
    <dgm:pt modelId="{A6D2D381-1ABC-A340-B36D-79F15A780A73}" type="parTrans" cxnId="{DB3C350F-C5B9-8945-951B-3BAA99B4D29A}">
      <dgm:prSet/>
      <dgm:spPr/>
      <dgm:t>
        <a:bodyPr/>
        <a:lstStyle/>
        <a:p>
          <a:endParaRPr lang="en-GB"/>
        </a:p>
      </dgm:t>
    </dgm:pt>
    <dgm:pt modelId="{AE8AF474-B506-5749-8103-3979B56526E8}" type="sibTrans" cxnId="{DB3C350F-C5B9-8945-951B-3BAA99B4D29A}">
      <dgm:prSet/>
      <dgm:spPr/>
      <dgm:t>
        <a:bodyPr/>
        <a:lstStyle/>
        <a:p>
          <a:endParaRPr lang="en-GB"/>
        </a:p>
      </dgm:t>
    </dgm:pt>
    <dgm:pt modelId="{FC9FCB32-2558-4D3A-8081-05AC5CD50188}" type="pres">
      <dgm:prSet presAssocID="{6B8381FD-84B3-4943-98F5-9AAB27B12C45}" presName="Name0" presStyleCnt="0">
        <dgm:presLayoutVars>
          <dgm:dir/>
          <dgm:animLvl val="lvl"/>
          <dgm:resizeHandles val="exact"/>
        </dgm:presLayoutVars>
      </dgm:prSet>
      <dgm:spPr/>
    </dgm:pt>
    <dgm:pt modelId="{3CC7FD06-8F62-4C08-BA20-314C141A0568}" type="pres">
      <dgm:prSet presAssocID="{4694A2D3-B6DB-1041-B01F-0A2DDE4F207D}" presName="composite" presStyleCnt="0"/>
      <dgm:spPr/>
    </dgm:pt>
    <dgm:pt modelId="{3432C5C4-690F-41DD-9086-1DD72B27F351}" type="pres">
      <dgm:prSet presAssocID="{4694A2D3-B6DB-1041-B01F-0A2DDE4F207D}" presName="parTx" presStyleLbl="alignNode1" presStyleIdx="0" presStyleCnt="6">
        <dgm:presLayoutVars>
          <dgm:chMax val="0"/>
          <dgm:chPref val="0"/>
          <dgm:bulletEnabled val="1"/>
        </dgm:presLayoutVars>
      </dgm:prSet>
      <dgm:spPr/>
    </dgm:pt>
    <dgm:pt modelId="{E63E3612-3C26-40BE-B44A-5CB7B712FA37}" type="pres">
      <dgm:prSet presAssocID="{4694A2D3-B6DB-1041-B01F-0A2DDE4F207D}" presName="desTx" presStyleLbl="alignAccFollowNode1" presStyleIdx="0" presStyleCnt="6">
        <dgm:presLayoutVars>
          <dgm:bulletEnabled val="1"/>
        </dgm:presLayoutVars>
      </dgm:prSet>
      <dgm:spPr/>
    </dgm:pt>
    <dgm:pt modelId="{D6B0C1A3-CB13-4C7F-9108-03AE3B193531}" type="pres">
      <dgm:prSet presAssocID="{DDB940C0-A74C-BF4D-B84D-FFDDF8F5775B}" presName="space" presStyleCnt="0"/>
      <dgm:spPr/>
    </dgm:pt>
    <dgm:pt modelId="{CFABB525-0170-4026-A151-23A9D247723A}" type="pres">
      <dgm:prSet presAssocID="{39982D87-AA31-2A4A-A196-E40DEB853F1F}" presName="composite" presStyleCnt="0"/>
      <dgm:spPr/>
    </dgm:pt>
    <dgm:pt modelId="{43BE7C2E-F3F4-4987-9B40-D0D9B320F06E}" type="pres">
      <dgm:prSet presAssocID="{39982D87-AA31-2A4A-A196-E40DEB853F1F}" presName="parTx" presStyleLbl="alignNode1" presStyleIdx="1" presStyleCnt="6">
        <dgm:presLayoutVars>
          <dgm:chMax val="0"/>
          <dgm:chPref val="0"/>
          <dgm:bulletEnabled val="1"/>
        </dgm:presLayoutVars>
      </dgm:prSet>
      <dgm:spPr/>
    </dgm:pt>
    <dgm:pt modelId="{58FD2283-7E1F-4E64-8726-6F18EEB5F08D}" type="pres">
      <dgm:prSet presAssocID="{39982D87-AA31-2A4A-A196-E40DEB853F1F}" presName="desTx" presStyleLbl="alignAccFollowNode1" presStyleIdx="1" presStyleCnt="6">
        <dgm:presLayoutVars>
          <dgm:bulletEnabled val="1"/>
        </dgm:presLayoutVars>
      </dgm:prSet>
      <dgm:spPr/>
    </dgm:pt>
    <dgm:pt modelId="{01FEC947-7B1A-430E-8566-5EEA103B5A87}" type="pres">
      <dgm:prSet presAssocID="{910E1E83-C6D6-5B48-84F7-E4B6D51C8073}" presName="space" presStyleCnt="0"/>
      <dgm:spPr/>
    </dgm:pt>
    <dgm:pt modelId="{633C0533-0392-415E-8747-BAB3CE3722FD}" type="pres">
      <dgm:prSet presAssocID="{F10306CA-30BD-3148-B74B-47C5275F215C}" presName="composite" presStyleCnt="0"/>
      <dgm:spPr/>
    </dgm:pt>
    <dgm:pt modelId="{4624683E-FBC4-4743-B3EA-29DE12D5E352}" type="pres">
      <dgm:prSet presAssocID="{F10306CA-30BD-3148-B74B-47C5275F215C}" presName="parTx" presStyleLbl="alignNode1" presStyleIdx="2" presStyleCnt="6">
        <dgm:presLayoutVars>
          <dgm:chMax val="0"/>
          <dgm:chPref val="0"/>
          <dgm:bulletEnabled val="1"/>
        </dgm:presLayoutVars>
      </dgm:prSet>
      <dgm:spPr/>
    </dgm:pt>
    <dgm:pt modelId="{CEAB16A2-4061-434F-B597-CD0A847E6A3E}" type="pres">
      <dgm:prSet presAssocID="{F10306CA-30BD-3148-B74B-47C5275F215C}" presName="desTx" presStyleLbl="alignAccFollowNode1" presStyleIdx="2" presStyleCnt="6">
        <dgm:presLayoutVars>
          <dgm:bulletEnabled val="1"/>
        </dgm:presLayoutVars>
      </dgm:prSet>
      <dgm:spPr/>
    </dgm:pt>
    <dgm:pt modelId="{F09F70E5-2AF5-4857-A36F-82B53A6F47F1}" type="pres">
      <dgm:prSet presAssocID="{0540404B-68B9-DB48-AACC-BA32E0122144}" presName="space" presStyleCnt="0"/>
      <dgm:spPr/>
    </dgm:pt>
    <dgm:pt modelId="{A967F4EF-F21C-4D68-829E-3DFEA820820B}" type="pres">
      <dgm:prSet presAssocID="{1B9B0C17-F187-FF49-8A87-BBB9BB8954DD}" presName="composite" presStyleCnt="0"/>
      <dgm:spPr/>
    </dgm:pt>
    <dgm:pt modelId="{B31CE030-96BF-4CF8-81C1-EED119DD924F}" type="pres">
      <dgm:prSet presAssocID="{1B9B0C17-F187-FF49-8A87-BBB9BB8954DD}" presName="parTx" presStyleLbl="alignNode1" presStyleIdx="3" presStyleCnt="6">
        <dgm:presLayoutVars>
          <dgm:chMax val="0"/>
          <dgm:chPref val="0"/>
          <dgm:bulletEnabled val="1"/>
        </dgm:presLayoutVars>
      </dgm:prSet>
      <dgm:spPr/>
    </dgm:pt>
    <dgm:pt modelId="{6AE51E25-CF64-4671-B694-55E0DB54CDF2}" type="pres">
      <dgm:prSet presAssocID="{1B9B0C17-F187-FF49-8A87-BBB9BB8954DD}" presName="desTx" presStyleLbl="alignAccFollowNode1" presStyleIdx="3" presStyleCnt="6">
        <dgm:presLayoutVars>
          <dgm:bulletEnabled val="1"/>
        </dgm:presLayoutVars>
      </dgm:prSet>
      <dgm:spPr/>
    </dgm:pt>
    <dgm:pt modelId="{5319334D-65C0-48EF-901C-E4A418703E8C}" type="pres">
      <dgm:prSet presAssocID="{E46F7BD0-5B83-944B-97F4-BA70587EA3C0}" presName="space" presStyleCnt="0"/>
      <dgm:spPr/>
    </dgm:pt>
    <dgm:pt modelId="{FCD4C48E-C12E-49EF-B8BF-879F92A9510F}" type="pres">
      <dgm:prSet presAssocID="{29EF8018-7D15-E14F-B061-C814A07E7AE4}" presName="composite" presStyleCnt="0"/>
      <dgm:spPr/>
    </dgm:pt>
    <dgm:pt modelId="{176FBBA3-8C75-4713-BFB3-5BD2961CFFEB}" type="pres">
      <dgm:prSet presAssocID="{29EF8018-7D15-E14F-B061-C814A07E7AE4}" presName="parTx" presStyleLbl="alignNode1" presStyleIdx="4" presStyleCnt="6">
        <dgm:presLayoutVars>
          <dgm:chMax val="0"/>
          <dgm:chPref val="0"/>
          <dgm:bulletEnabled val="1"/>
        </dgm:presLayoutVars>
      </dgm:prSet>
      <dgm:spPr/>
    </dgm:pt>
    <dgm:pt modelId="{A2CB9C4B-D53C-421A-A092-A60CC4FB16D0}" type="pres">
      <dgm:prSet presAssocID="{29EF8018-7D15-E14F-B061-C814A07E7AE4}" presName="desTx" presStyleLbl="alignAccFollowNode1" presStyleIdx="4" presStyleCnt="6">
        <dgm:presLayoutVars>
          <dgm:bulletEnabled val="1"/>
        </dgm:presLayoutVars>
      </dgm:prSet>
      <dgm:spPr/>
    </dgm:pt>
    <dgm:pt modelId="{1D58A1A6-7510-49BE-80C7-EDFA8F00A3C0}" type="pres">
      <dgm:prSet presAssocID="{81B000D8-B754-2C46-93A6-2EB7FFE12BAC}" presName="space" presStyleCnt="0"/>
      <dgm:spPr/>
    </dgm:pt>
    <dgm:pt modelId="{EDF283C2-F315-41B3-AE36-D16757CC28B7}" type="pres">
      <dgm:prSet presAssocID="{6A6C9760-C326-7141-B334-8A9099763550}" presName="composite" presStyleCnt="0"/>
      <dgm:spPr/>
    </dgm:pt>
    <dgm:pt modelId="{D3DF4892-11B8-446A-AD09-5576DD4ADC10}" type="pres">
      <dgm:prSet presAssocID="{6A6C9760-C326-7141-B334-8A9099763550}" presName="parTx" presStyleLbl="alignNode1" presStyleIdx="5" presStyleCnt="6">
        <dgm:presLayoutVars>
          <dgm:chMax val="0"/>
          <dgm:chPref val="0"/>
          <dgm:bulletEnabled val="1"/>
        </dgm:presLayoutVars>
      </dgm:prSet>
      <dgm:spPr/>
    </dgm:pt>
    <dgm:pt modelId="{D3A14A44-EB7B-4724-962D-80882572B761}" type="pres">
      <dgm:prSet presAssocID="{6A6C9760-C326-7141-B334-8A9099763550}" presName="desTx" presStyleLbl="alignAccFollowNode1" presStyleIdx="5" presStyleCnt="6">
        <dgm:presLayoutVars>
          <dgm:bulletEnabled val="1"/>
        </dgm:presLayoutVars>
      </dgm:prSet>
      <dgm:spPr/>
    </dgm:pt>
  </dgm:ptLst>
  <dgm:cxnLst>
    <dgm:cxn modelId="{8DC63206-E335-4DF7-AE39-C45DF02FAAA6}" type="presOf" srcId="{4694A2D3-B6DB-1041-B01F-0A2DDE4F207D}" destId="{3432C5C4-690F-41DD-9086-1DD72B27F351}" srcOrd="0" destOrd="0" presId="urn:microsoft.com/office/officeart/2005/8/layout/hList1"/>
    <dgm:cxn modelId="{DB3C350F-C5B9-8945-951B-3BAA99B4D29A}" srcId="{6B8381FD-84B3-4943-98F5-9AAB27B12C45}" destId="{6A6C9760-C326-7141-B334-8A9099763550}" srcOrd="5" destOrd="0" parTransId="{A6D2D381-1ABC-A340-B36D-79F15A780A73}" sibTransId="{AE8AF474-B506-5749-8103-3979B56526E8}"/>
    <dgm:cxn modelId="{7AC54820-C608-495B-B51F-4E4AD3C89D0E}" type="presOf" srcId="{F10306CA-30BD-3148-B74B-47C5275F215C}" destId="{4624683E-FBC4-4743-B3EA-29DE12D5E352}" srcOrd="0" destOrd="0" presId="urn:microsoft.com/office/officeart/2005/8/layout/hList1"/>
    <dgm:cxn modelId="{83DC302B-91F2-AE46-BD34-B93B8144EDAB}" srcId="{6B8381FD-84B3-4943-98F5-9AAB27B12C45}" destId="{4694A2D3-B6DB-1041-B01F-0A2DDE4F207D}" srcOrd="0" destOrd="0" parTransId="{5D2132D7-30A0-1E41-878A-8F18F8901F4B}" sibTransId="{DDB940C0-A74C-BF4D-B84D-FFDDF8F5775B}"/>
    <dgm:cxn modelId="{7A7E5D2E-1B64-4774-9D53-2008A5CF3FD3}" type="presOf" srcId="{1B9B0C17-F187-FF49-8A87-BBB9BB8954DD}" destId="{B31CE030-96BF-4CF8-81C1-EED119DD924F}" srcOrd="0" destOrd="0" presId="urn:microsoft.com/office/officeart/2005/8/layout/hList1"/>
    <dgm:cxn modelId="{FDAFF449-ECC4-5845-B197-0D5C3820ACA7}" srcId="{6B8381FD-84B3-4943-98F5-9AAB27B12C45}" destId="{1B9B0C17-F187-FF49-8A87-BBB9BB8954DD}" srcOrd="3" destOrd="0" parTransId="{73BC8E0A-0C09-1C41-BDCF-A8136583FDD4}" sibTransId="{E46F7BD0-5B83-944B-97F4-BA70587EA3C0}"/>
    <dgm:cxn modelId="{E4E48393-A593-4444-A656-2966BEA14AF1}" type="presOf" srcId="{6A6C9760-C326-7141-B334-8A9099763550}" destId="{D3DF4892-11B8-446A-AD09-5576DD4ADC10}" srcOrd="0" destOrd="0" presId="urn:microsoft.com/office/officeart/2005/8/layout/hList1"/>
    <dgm:cxn modelId="{B5E440A3-E491-424B-AE82-A93774D8A942}" type="presOf" srcId="{39982D87-AA31-2A4A-A196-E40DEB853F1F}" destId="{43BE7C2E-F3F4-4987-9B40-D0D9B320F06E}" srcOrd="0" destOrd="0" presId="urn:microsoft.com/office/officeart/2005/8/layout/hList1"/>
    <dgm:cxn modelId="{FD5692AE-EE0C-7746-9D41-25A1C4E9AF58}" srcId="{6B8381FD-84B3-4943-98F5-9AAB27B12C45}" destId="{39982D87-AA31-2A4A-A196-E40DEB853F1F}" srcOrd="1" destOrd="0" parTransId="{ABD5E8C5-FA2B-244A-BB46-3AC25E4E4DDA}" sibTransId="{910E1E83-C6D6-5B48-84F7-E4B6D51C8073}"/>
    <dgm:cxn modelId="{74122FB5-F904-3546-BE95-835D1EF3F297}" srcId="{6B8381FD-84B3-4943-98F5-9AAB27B12C45}" destId="{29EF8018-7D15-E14F-B061-C814A07E7AE4}" srcOrd="4" destOrd="0" parTransId="{4FAD9674-E12E-E242-87ED-EDB4C1424B15}" sibTransId="{81B000D8-B754-2C46-93A6-2EB7FFE12BAC}"/>
    <dgm:cxn modelId="{A303EDBF-73F5-451E-9F54-0A0ABB261179}" type="presOf" srcId="{29EF8018-7D15-E14F-B061-C814A07E7AE4}" destId="{176FBBA3-8C75-4713-BFB3-5BD2961CFFEB}" srcOrd="0" destOrd="0" presId="urn:microsoft.com/office/officeart/2005/8/layout/hList1"/>
    <dgm:cxn modelId="{4FBA17E5-193A-BE47-A8C9-096E5602C017}" srcId="{6B8381FD-84B3-4943-98F5-9AAB27B12C45}" destId="{F10306CA-30BD-3148-B74B-47C5275F215C}" srcOrd="2" destOrd="0" parTransId="{C643743C-E9CE-994F-9AC5-D9BD17FFB1CC}" sibTransId="{0540404B-68B9-DB48-AACC-BA32E0122144}"/>
    <dgm:cxn modelId="{47E405F8-E2C5-4EF6-A3C1-40128D7C2405}" type="presOf" srcId="{6B8381FD-84B3-4943-98F5-9AAB27B12C45}" destId="{FC9FCB32-2558-4D3A-8081-05AC5CD50188}" srcOrd="0" destOrd="0" presId="urn:microsoft.com/office/officeart/2005/8/layout/hList1"/>
    <dgm:cxn modelId="{B5839696-5348-485E-A2AC-9A329D54117B}" type="presParOf" srcId="{FC9FCB32-2558-4D3A-8081-05AC5CD50188}" destId="{3CC7FD06-8F62-4C08-BA20-314C141A0568}" srcOrd="0" destOrd="0" presId="urn:microsoft.com/office/officeart/2005/8/layout/hList1"/>
    <dgm:cxn modelId="{258F70E6-3277-44A7-B31C-6C20600A16ED}" type="presParOf" srcId="{3CC7FD06-8F62-4C08-BA20-314C141A0568}" destId="{3432C5C4-690F-41DD-9086-1DD72B27F351}" srcOrd="0" destOrd="0" presId="urn:microsoft.com/office/officeart/2005/8/layout/hList1"/>
    <dgm:cxn modelId="{D73410F5-F506-4B3F-AC02-318C7E0CBC15}" type="presParOf" srcId="{3CC7FD06-8F62-4C08-BA20-314C141A0568}" destId="{E63E3612-3C26-40BE-B44A-5CB7B712FA37}" srcOrd="1" destOrd="0" presId="urn:microsoft.com/office/officeart/2005/8/layout/hList1"/>
    <dgm:cxn modelId="{449F99F8-7242-4582-B358-6B86DCFEDCB0}" type="presParOf" srcId="{FC9FCB32-2558-4D3A-8081-05AC5CD50188}" destId="{D6B0C1A3-CB13-4C7F-9108-03AE3B193531}" srcOrd="1" destOrd="0" presId="urn:microsoft.com/office/officeart/2005/8/layout/hList1"/>
    <dgm:cxn modelId="{69316F06-C412-422A-BF30-2E2599C21E5C}" type="presParOf" srcId="{FC9FCB32-2558-4D3A-8081-05AC5CD50188}" destId="{CFABB525-0170-4026-A151-23A9D247723A}" srcOrd="2" destOrd="0" presId="urn:microsoft.com/office/officeart/2005/8/layout/hList1"/>
    <dgm:cxn modelId="{DD60CFCE-4907-46E6-AAE2-42C34F71FA97}" type="presParOf" srcId="{CFABB525-0170-4026-A151-23A9D247723A}" destId="{43BE7C2E-F3F4-4987-9B40-D0D9B320F06E}" srcOrd="0" destOrd="0" presId="urn:microsoft.com/office/officeart/2005/8/layout/hList1"/>
    <dgm:cxn modelId="{32ECEEA3-6D92-4601-983A-175496F7CBF9}" type="presParOf" srcId="{CFABB525-0170-4026-A151-23A9D247723A}" destId="{58FD2283-7E1F-4E64-8726-6F18EEB5F08D}" srcOrd="1" destOrd="0" presId="urn:microsoft.com/office/officeart/2005/8/layout/hList1"/>
    <dgm:cxn modelId="{57AF2F12-E87F-455F-BE09-C593E755BA45}" type="presParOf" srcId="{FC9FCB32-2558-4D3A-8081-05AC5CD50188}" destId="{01FEC947-7B1A-430E-8566-5EEA103B5A87}" srcOrd="3" destOrd="0" presId="urn:microsoft.com/office/officeart/2005/8/layout/hList1"/>
    <dgm:cxn modelId="{7988BBA5-A1D5-4A19-BCF5-254376539FD0}" type="presParOf" srcId="{FC9FCB32-2558-4D3A-8081-05AC5CD50188}" destId="{633C0533-0392-415E-8747-BAB3CE3722FD}" srcOrd="4" destOrd="0" presId="urn:microsoft.com/office/officeart/2005/8/layout/hList1"/>
    <dgm:cxn modelId="{B076A476-1FEC-45DC-81C9-15FF473C2661}" type="presParOf" srcId="{633C0533-0392-415E-8747-BAB3CE3722FD}" destId="{4624683E-FBC4-4743-B3EA-29DE12D5E352}" srcOrd="0" destOrd="0" presId="urn:microsoft.com/office/officeart/2005/8/layout/hList1"/>
    <dgm:cxn modelId="{58934A9F-51AE-4EE7-B4E6-14D65C3E0B63}" type="presParOf" srcId="{633C0533-0392-415E-8747-BAB3CE3722FD}" destId="{CEAB16A2-4061-434F-B597-CD0A847E6A3E}" srcOrd="1" destOrd="0" presId="urn:microsoft.com/office/officeart/2005/8/layout/hList1"/>
    <dgm:cxn modelId="{6F77C42B-AB49-48C0-A297-107858F21712}" type="presParOf" srcId="{FC9FCB32-2558-4D3A-8081-05AC5CD50188}" destId="{F09F70E5-2AF5-4857-A36F-82B53A6F47F1}" srcOrd="5" destOrd="0" presId="urn:microsoft.com/office/officeart/2005/8/layout/hList1"/>
    <dgm:cxn modelId="{024F26FA-13F0-435D-AA9F-0449376591F7}" type="presParOf" srcId="{FC9FCB32-2558-4D3A-8081-05AC5CD50188}" destId="{A967F4EF-F21C-4D68-829E-3DFEA820820B}" srcOrd="6" destOrd="0" presId="urn:microsoft.com/office/officeart/2005/8/layout/hList1"/>
    <dgm:cxn modelId="{0029BE9A-4C0B-4C32-971B-C3B9AE593191}" type="presParOf" srcId="{A967F4EF-F21C-4D68-829E-3DFEA820820B}" destId="{B31CE030-96BF-4CF8-81C1-EED119DD924F}" srcOrd="0" destOrd="0" presId="urn:microsoft.com/office/officeart/2005/8/layout/hList1"/>
    <dgm:cxn modelId="{ADC92293-8003-4F65-85A5-BA2701752F50}" type="presParOf" srcId="{A967F4EF-F21C-4D68-829E-3DFEA820820B}" destId="{6AE51E25-CF64-4671-B694-55E0DB54CDF2}" srcOrd="1" destOrd="0" presId="urn:microsoft.com/office/officeart/2005/8/layout/hList1"/>
    <dgm:cxn modelId="{4EED3771-F02C-4379-9132-8E2167466EA1}" type="presParOf" srcId="{FC9FCB32-2558-4D3A-8081-05AC5CD50188}" destId="{5319334D-65C0-48EF-901C-E4A418703E8C}" srcOrd="7" destOrd="0" presId="urn:microsoft.com/office/officeart/2005/8/layout/hList1"/>
    <dgm:cxn modelId="{A5707F6F-ED8E-4DDE-93B7-0C8379EEF7FC}" type="presParOf" srcId="{FC9FCB32-2558-4D3A-8081-05AC5CD50188}" destId="{FCD4C48E-C12E-49EF-B8BF-879F92A9510F}" srcOrd="8" destOrd="0" presId="urn:microsoft.com/office/officeart/2005/8/layout/hList1"/>
    <dgm:cxn modelId="{DBF671B9-7190-42B1-A8A2-6BDCDDC84C90}" type="presParOf" srcId="{FCD4C48E-C12E-49EF-B8BF-879F92A9510F}" destId="{176FBBA3-8C75-4713-BFB3-5BD2961CFFEB}" srcOrd="0" destOrd="0" presId="urn:microsoft.com/office/officeart/2005/8/layout/hList1"/>
    <dgm:cxn modelId="{200D8525-64C5-49B6-B292-D18A8C57EBC8}" type="presParOf" srcId="{FCD4C48E-C12E-49EF-B8BF-879F92A9510F}" destId="{A2CB9C4B-D53C-421A-A092-A60CC4FB16D0}" srcOrd="1" destOrd="0" presId="urn:microsoft.com/office/officeart/2005/8/layout/hList1"/>
    <dgm:cxn modelId="{36422441-DDBF-4054-97D8-BA49426FDA9C}" type="presParOf" srcId="{FC9FCB32-2558-4D3A-8081-05AC5CD50188}" destId="{1D58A1A6-7510-49BE-80C7-EDFA8F00A3C0}" srcOrd="9" destOrd="0" presId="urn:microsoft.com/office/officeart/2005/8/layout/hList1"/>
    <dgm:cxn modelId="{01D9FFBB-7F96-42B5-ABD1-A82B06EBC44C}" type="presParOf" srcId="{FC9FCB32-2558-4D3A-8081-05AC5CD50188}" destId="{EDF283C2-F315-41B3-AE36-D16757CC28B7}" srcOrd="10" destOrd="0" presId="urn:microsoft.com/office/officeart/2005/8/layout/hList1"/>
    <dgm:cxn modelId="{7E365647-2656-4B53-9D93-17FBFA671DC1}" type="presParOf" srcId="{EDF283C2-F315-41B3-AE36-D16757CC28B7}" destId="{D3DF4892-11B8-446A-AD09-5576DD4ADC10}" srcOrd="0" destOrd="0" presId="urn:microsoft.com/office/officeart/2005/8/layout/hList1"/>
    <dgm:cxn modelId="{46A3C863-609E-4E84-B19E-882449459217}" type="presParOf" srcId="{EDF283C2-F315-41B3-AE36-D16757CC28B7}" destId="{D3A14A44-EB7B-4724-962D-80882572B76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2C5C4-690F-41DD-9086-1DD72B27F351}">
      <dsp:nvSpPr>
        <dsp:cNvPr id="0" name=""/>
        <dsp:cNvSpPr/>
      </dsp:nvSpPr>
      <dsp:spPr>
        <a:xfrm>
          <a:off x="2457" y="313104"/>
          <a:ext cx="1305574" cy="507351"/>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Questioning</a:t>
          </a:r>
        </a:p>
      </dsp:txBody>
      <dsp:txXfrm>
        <a:off x="2457" y="313104"/>
        <a:ext cx="1305574" cy="507351"/>
      </dsp:txXfrm>
    </dsp:sp>
    <dsp:sp modelId="{E63E3612-3C26-40BE-B44A-5CB7B712FA37}">
      <dsp:nvSpPr>
        <dsp:cNvPr id="0" name=""/>
        <dsp:cNvSpPr/>
      </dsp:nvSpPr>
      <dsp:spPr>
        <a:xfrm>
          <a:off x="2457" y="820455"/>
          <a:ext cx="1305574" cy="614879"/>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BE7C2E-F3F4-4987-9B40-D0D9B320F06E}">
      <dsp:nvSpPr>
        <dsp:cNvPr id="0" name=""/>
        <dsp:cNvSpPr/>
      </dsp:nvSpPr>
      <dsp:spPr>
        <a:xfrm>
          <a:off x="1490812" y="313104"/>
          <a:ext cx="1305574" cy="507351"/>
        </a:xfrm>
        <a:prstGeom prst="rect">
          <a:avLst/>
        </a:prstGeom>
        <a:solidFill>
          <a:schemeClr val="accent4">
            <a:hueOff val="-892954"/>
            <a:satOff val="5380"/>
            <a:lumOff val="431"/>
            <a:alphaOff val="0"/>
          </a:schemeClr>
        </a:solidFill>
        <a:ln w="25400" cap="flat" cmpd="sng" algn="ctr">
          <a:solidFill>
            <a:schemeClr val="accent4">
              <a:hueOff val="-892954"/>
              <a:satOff val="5380"/>
              <a:lumOff val="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Feedback</a:t>
          </a:r>
        </a:p>
      </dsp:txBody>
      <dsp:txXfrm>
        <a:off x="1490812" y="313104"/>
        <a:ext cx="1305574" cy="507351"/>
      </dsp:txXfrm>
    </dsp:sp>
    <dsp:sp modelId="{58FD2283-7E1F-4E64-8726-6F18EEB5F08D}">
      <dsp:nvSpPr>
        <dsp:cNvPr id="0" name=""/>
        <dsp:cNvSpPr/>
      </dsp:nvSpPr>
      <dsp:spPr>
        <a:xfrm>
          <a:off x="1490812" y="820455"/>
          <a:ext cx="1305574" cy="614879"/>
        </a:xfrm>
        <a:prstGeom prst="rect">
          <a:avLst/>
        </a:prstGeom>
        <a:solidFill>
          <a:schemeClr val="accent4">
            <a:tint val="40000"/>
            <a:alpha val="90000"/>
            <a:hueOff val="-789142"/>
            <a:satOff val="4431"/>
            <a:lumOff val="282"/>
            <a:alphaOff val="0"/>
          </a:schemeClr>
        </a:solidFill>
        <a:ln w="25400" cap="flat" cmpd="sng" algn="ctr">
          <a:solidFill>
            <a:schemeClr val="accent4">
              <a:tint val="40000"/>
              <a:alpha val="90000"/>
              <a:hueOff val="-789142"/>
              <a:satOff val="4431"/>
              <a:lumOff val="282"/>
              <a:alphaOff val="0"/>
            </a:schemeClr>
          </a:solidFill>
          <a:prstDash val="solid"/>
        </a:ln>
        <a:effectLst/>
      </dsp:spPr>
      <dsp:style>
        <a:lnRef idx="2">
          <a:scrgbClr r="0" g="0" b="0"/>
        </a:lnRef>
        <a:fillRef idx="1">
          <a:scrgbClr r="0" g="0" b="0"/>
        </a:fillRef>
        <a:effectRef idx="0">
          <a:scrgbClr r="0" g="0" b="0"/>
        </a:effectRef>
        <a:fontRef idx="minor"/>
      </dsp:style>
    </dsp:sp>
    <dsp:sp modelId="{4624683E-FBC4-4743-B3EA-29DE12D5E352}">
      <dsp:nvSpPr>
        <dsp:cNvPr id="0" name=""/>
        <dsp:cNvSpPr/>
      </dsp:nvSpPr>
      <dsp:spPr>
        <a:xfrm>
          <a:off x="2979167" y="313104"/>
          <a:ext cx="1305574" cy="507351"/>
        </a:xfrm>
        <a:prstGeom prst="rect">
          <a:avLst/>
        </a:prstGeom>
        <a:solidFill>
          <a:schemeClr val="accent4">
            <a:hueOff val="-1785908"/>
            <a:satOff val="10760"/>
            <a:lumOff val="862"/>
            <a:alphaOff val="0"/>
          </a:schemeClr>
        </a:solidFill>
        <a:ln w="25400" cap="flat" cmpd="sng" algn="ctr">
          <a:solidFill>
            <a:schemeClr val="accent4">
              <a:hueOff val="-1785908"/>
              <a:satOff val="10760"/>
              <a:lumOff val="86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Self assessment</a:t>
          </a:r>
        </a:p>
      </dsp:txBody>
      <dsp:txXfrm>
        <a:off x="2979167" y="313104"/>
        <a:ext cx="1305574" cy="507351"/>
      </dsp:txXfrm>
    </dsp:sp>
    <dsp:sp modelId="{CEAB16A2-4061-434F-B597-CD0A847E6A3E}">
      <dsp:nvSpPr>
        <dsp:cNvPr id="0" name=""/>
        <dsp:cNvSpPr/>
      </dsp:nvSpPr>
      <dsp:spPr>
        <a:xfrm>
          <a:off x="2979167" y="820455"/>
          <a:ext cx="1305574" cy="614879"/>
        </a:xfrm>
        <a:prstGeom prst="rect">
          <a:avLst/>
        </a:prstGeom>
        <a:solidFill>
          <a:schemeClr val="accent4">
            <a:tint val="40000"/>
            <a:alpha val="90000"/>
            <a:hueOff val="-1578284"/>
            <a:satOff val="8863"/>
            <a:lumOff val="563"/>
            <a:alphaOff val="0"/>
          </a:schemeClr>
        </a:solidFill>
        <a:ln w="25400" cap="flat" cmpd="sng" algn="ctr">
          <a:solidFill>
            <a:schemeClr val="accent4">
              <a:tint val="40000"/>
              <a:alpha val="90000"/>
              <a:hueOff val="-1578284"/>
              <a:satOff val="8863"/>
              <a:lumOff val="563"/>
              <a:alphaOff val="0"/>
            </a:schemeClr>
          </a:solidFill>
          <a:prstDash val="solid"/>
        </a:ln>
        <a:effectLst/>
      </dsp:spPr>
      <dsp:style>
        <a:lnRef idx="2">
          <a:scrgbClr r="0" g="0" b="0"/>
        </a:lnRef>
        <a:fillRef idx="1">
          <a:scrgbClr r="0" g="0" b="0"/>
        </a:fillRef>
        <a:effectRef idx="0">
          <a:scrgbClr r="0" g="0" b="0"/>
        </a:effectRef>
        <a:fontRef idx="minor"/>
      </dsp:style>
    </dsp:sp>
    <dsp:sp modelId="{B31CE030-96BF-4CF8-81C1-EED119DD924F}">
      <dsp:nvSpPr>
        <dsp:cNvPr id="0" name=""/>
        <dsp:cNvSpPr/>
      </dsp:nvSpPr>
      <dsp:spPr>
        <a:xfrm>
          <a:off x="4467522" y="313104"/>
          <a:ext cx="1305574" cy="507351"/>
        </a:xfrm>
        <a:prstGeom prst="rect">
          <a:avLst/>
        </a:prstGeom>
        <a:solidFill>
          <a:schemeClr val="accent4">
            <a:hueOff val="-2678862"/>
            <a:satOff val="16139"/>
            <a:lumOff val="1294"/>
            <a:alphaOff val="0"/>
          </a:schemeClr>
        </a:solidFill>
        <a:ln w="25400" cap="flat" cmpd="sng" algn="ctr">
          <a:solidFill>
            <a:schemeClr val="accent4">
              <a:hueOff val="-2678862"/>
              <a:satOff val="16139"/>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Peer assessment</a:t>
          </a:r>
        </a:p>
      </dsp:txBody>
      <dsp:txXfrm>
        <a:off x="4467522" y="313104"/>
        <a:ext cx="1305574" cy="507351"/>
      </dsp:txXfrm>
    </dsp:sp>
    <dsp:sp modelId="{6AE51E25-CF64-4671-B694-55E0DB54CDF2}">
      <dsp:nvSpPr>
        <dsp:cNvPr id="0" name=""/>
        <dsp:cNvSpPr/>
      </dsp:nvSpPr>
      <dsp:spPr>
        <a:xfrm>
          <a:off x="4467522" y="820455"/>
          <a:ext cx="1305574" cy="614879"/>
        </a:xfrm>
        <a:prstGeom prst="rect">
          <a:avLst/>
        </a:prstGeom>
        <a:solidFill>
          <a:schemeClr val="accent4">
            <a:tint val="40000"/>
            <a:alpha val="90000"/>
            <a:hueOff val="-2367426"/>
            <a:satOff val="13294"/>
            <a:lumOff val="845"/>
            <a:alphaOff val="0"/>
          </a:schemeClr>
        </a:solidFill>
        <a:ln w="25400" cap="flat" cmpd="sng" algn="ctr">
          <a:solidFill>
            <a:schemeClr val="accent4">
              <a:tint val="40000"/>
              <a:alpha val="90000"/>
              <a:hueOff val="-2367426"/>
              <a:satOff val="13294"/>
              <a:lumOff val="845"/>
              <a:alphaOff val="0"/>
            </a:schemeClr>
          </a:solidFill>
          <a:prstDash val="solid"/>
        </a:ln>
        <a:effectLst/>
      </dsp:spPr>
      <dsp:style>
        <a:lnRef idx="2">
          <a:scrgbClr r="0" g="0" b="0"/>
        </a:lnRef>
        <a:fillRef idx="1">
          <a:scrgbClr r="0" g="0" b="0"/>
        </a:fillRef>
        <a:effectRef idx="0">
          <a:scrgbClr r="0" g="0" b="0"/>
        </a:effectRef>
        <a:fontRef idx="minor"/>
      </dsp:style>
    </dsp:sp>
    <dsp:sp modelId="{176FBBA3-8C75-4713-BFB3-5BD2961CFFEB}">
      <dsp:nvSpPr>
        <dsp:cNvPr id="0" name=""/>
        <dsp:cNvSpPr/>
      </dsp:nvSpPr>
      <dsp:spPr>
        <a:xfrm>
          <a:off x="5955877" y="313104"/>
          <a:ext cx="1305574" cy="507351"/>
        </a:xfrm>
        <a:prstGeom prst="rect">
          <a:avLst/>
        </a:prstGeom>
        <a:solidFill>
          <a:schemeClr val="accent4">
            <a:hueOff val="-3571816"/>
            <a:satOff val="21519"/>
            <a:lumOff val="1725"/>
            <a:alphaOff val="0"/>
          </a:schemeClr>
        </a:solidFill>
        <a:ln w="25400" cap="flat" cmpd="sng" algn="ctr">
          <a:solidFill>
            <a:schemeClr val="accent4">
              <a:hueOff val="-3571816"/>
              <a:satOff val="21519"/>
              <a:lumOff val="17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Summative</a:t>
          </a:r>
        </a:p>
      </dsp:txBody>
      <dsp:txXfrm>
        <a:off x="5955877" y="313104"/>
        <a:ext cx="1305574" cy="507351"/>
      </dsp:txXfrm>
    </dsp:sp>
    <dsp:sp modelId="{A2CB9C4B-D53C-421A-A092-A60CC4FB16D0}">
      <dsp:nvSpPr>
        <dsp:cNvPr id="0" name=""/>
        <dsp:cNvSpPr/>
      </dsp:nvSpPr>
      <dsp:spPr>
        <a:xfrm>
          <a:off x="5955877" y="820455"/>
          <a:ext cx="1305574" cy="614879"/>
        </a:xfrm>
        <a:prstGeom prst="rect">
          <a:avLst/>
        </a:prstGeom>
        <a:solidFill>
          <a:schemeClr val="accent4">
            <a:tint val="40000"/>
            <a:alpha val="90000"/>
            <a:hueOff val="-3156568"/>
            <a:satOff val="17726"/>
            <a:lumOff val="1126"/>
            <a:alphaOff val="0"/>
          </a:schemeClr>
        </a:solidFill>
        <a:ln w="25400" cap="flat" cmpd="sng" algn="ctr">
          <a:solidFill>
            <a:schemeClr val="accent4">
              <a:tint val="40000"/>
              <a:alpha val="90000"/>
              <a:hueOff val="-3156568"/>
              <a:satOff val="17726"/>
              <a:lumOff val="1126"/>
              <a:alphaOff val="0"/>
            </a:schemeClr>
          </a:solidFill>
          <a:prstDash val="solid"/>
        </a:ln>
        <a:effectLst/>
      </dsp:spPr>
      <dsp:style>
        <a:lnRef idx="2">
          <a:scrgbClr r="0" g="0" b="0"/>
        </a:lnRef>
        <a:fillRef idx="1">
          <a:scrgbClr r="0" g="0" b="0"/>
        </a:fillRef>
        <a:effectRef idx="0">
          <a:scrgbClr r="0" g="0" b="0"/>
        </a:effectRef>
        <a:fontRef idx="minor"/>
      </dsp:style>
    </dsp:sp>
    <dsp:sp modelId="{D3DF4892-11B8-446A-AD09-5576DD4ADC10}">
      <dsp:nvSpPr>
        <dsp:cNvPr id="0" name=""/>
        <dsp:cNvSpPr/>
      </dsp:nvSpPr>
      <dsp:spPr>
        <a:xfrm>
          <a:off x="7444232" y="313104"/>
          <a:ext cx="1305574" cy="507351"/>
        </a:xfrm>
        <a:prstGeom prst="rect">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Observation</a:t>
          </a:r>
        </a:p>
      </dsp:txBody>
      <dsp:txXfrm>
        <a:off x="7444232" y="313104"/>
        <a:ext cx="1305574" cy="507351"/>
      </dsp:txXfrm>
    </dsp:sp>
    <dsp:sp modelId="{D3A14A44-EB7B-4724-962D-80882572B761}">
      <dsp:nvSpPr>
        <dsp:cNvPr id="0" name=""/>
        <dsp:cNvSpPr/>
      </dsp:nvSpPr>
      <dsp:spPr>
        <a:xfrm>
          <a:off x="7444232" y="820455"/>
          <a:ext cx="1305574" cy="614879"/>
        </a:xfrm>
        <a:prstGeom prst="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91168D1-8215-490F-87D1-400D086F35C1}" type="datetimeFigureOut">
              <a:rPr lang="en-GB" smtClean="0"/>
              <a:pPr/>
              <a:t>14/09/2021</a:t>
            </a:fld>
            <a:endParaRPr lang="en-GB"/>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292C247-66CD-4762-B2E2-E3AAFEB585B8}" type="slidenum">
              <a:rPr lang="en-GB" smtClean="0"/>
              <a:pPr/>
              <a:t>‹#›</a:t>
            </a:fld>
            <a:endParaRPr lang="en-GB"/>
          </a:p>
        </p:txBody>
      </p:sp>
    </p:spTree>
    <p:extLst>
      <p:ext uri="{BB962C8B-B14F-4D97-AF65-F5344CB8AC3E}">
        <p14:creationId xmlns:p14="http://schemas.microsoft.com/office/powerpoint/2010/main" val="74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A72B23-6661-4B08-846E-72B709C074F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72B23-6661-4B08-846E-72B709C074F9}" type="datetimeFigureOut">
              <a:rPr lang="en-US" smtClean="0"/>
              <a:pPr/>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72B23-6661-4B08-846E-72B709C074F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72B23-6661-4B08-846E-72B709C074F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0"/>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0"/>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47531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8416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85E350-1B7C-4D5C-9D5A-FBAB92A0CC68}"/>
              </a:ext>
            </a:extLst>
          </p:cNvPr>
          <p:cNvSpPr/>
          <p:nvPr/>
        </p:nvSpPr>
        <p:spPr>
          <a:xfrm>
            <a:off x="297661" y="290568"/>
            <a:ext cx="8579090" cy="1834063"/>
          </a:xfrm>
          <a:prstGeom prst="rect">
            <a:avLst/>
          </a:prstGeom>
          <a:solidFill>
            <a:schemeClr val="accent1"/>
          </a:solidFill>
          <a:ln w="25400" cap="flat"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77AE0DE-3934-48EA-A400-181581057790}"/>
              </a:ext>
            </a:extLst>
          </p:cNvPr>
          <p:cNvSpPr>
            <a:spLocks noGrp="1"/>
          </p:cNvSpPr>
          <p:nvPr>
            <p:ph type="title"/>
          </p:nvPr>
        </p:nvSpPr>
        <p:spPr>
          <a:xfrm>
            <a:off x="643855" y="295461"/>
            <a:ext cx="7886699" cy="1325563"/>
          </a:xfrm>
        </p:spPr>
        <p:txBody>
          <a:bodyPr>
            <a:normAutofit/>
          </a:bodyPr>
          <a:lstStyle>
            <a:lvl1pPr algn="ctr">
              <a:defRPr sz="5400"/>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914E7EAF-EB5A-47B4-9354-6F0667DA3000}"/>
              </a:ext>
            </a:extLst>
          </p:cNvPr>
          <p:cNvSpPr>
            <a:spLocks noGrp="1"/>
          </p:cNvSpPr>
          <p:nvPr>
            <p:ph idx="1"/>
          </p:nvPr>
        </p:nvSpPr>
        <p:spPr>
          <a:xfrm>
            <a:off x="282455" y="2754018"/>
            <a:ext cx="8579090" cy="3290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37004740-E38E-4EF9-B8C8-9928377D9F78}"/>
              </a:ext>
            </a:extLst>
          </p:cNvPr>
          <p:cNvSpPr>
            <a:spLocks noGrp="1"/>
          </p:cNvSpPr>
          <p:nvPr>
            <p:ph type="dt" sz="half" idx="10"/>
          </p:nvPr>
        </p:nvSpPr>
        <p:spPr>
          <a:xfrm>
            <a:off x="1544683" y="6356351"/>
            <a:ext cx="1242605" cy="365125"/>
          </a:xfrm>
        </p:spPr>
        <p:txBody>
          <a:bodyPr/>
          <a:lstStyle/>
          <a:p>
            <a:fld id="{1B51A21C-5FC5-4D18-B311-788881A3066B}" type="datetimeFigureOut">
              <a:rPr lang="en-GB" smtClean="0"/>
              <a:pPr/>
              <a:t>14/09/2021</a:t>
            </a:fld>
            <a:endParaRPr lang="en-GB"/>
          </a:p>
        </p:txBody>
      </p:sp>
      <p:sp>
        <p:nvSpPr>
          <p:cNvPr id="5" name="Footer Placeholder 4">
            <a:extLst>
              <a:ext uri="{FF2B5EF4-FFF2-40B4-BE49-F238E27FC236}">
                <a16:creationId xmlns:a16="http://schemas.microsoft.com/office/drawing/2014/main" id="{55736A67-309F-4EED-B41B-1B302521D6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18DEB1-7335-40EA-B129-B274C9D69F4D}"/>
              </a:ext>
            </a:extLst>
          </p:cNvPr>
          <p:cNvSpPr>
            <a:spLocks noGrp="1"/>
          </p:cNvSpPr>
          <p:nvPr>
            <p:ph type="sldNum" sz="quarter" idx="12"/>
          </p:nvPr>
        </p:nvSpPr>
        <p:spPr>
          <a:xfrm>
            <a:off x="297659" y="6356350"/>
            <a:ext cx="1011893" cy="365125"/>
          </a:xfrm>
          <a:prstGeom prst="rect">
            <a:avLst/>
          </a:prstGeom>
        </p:spPr>
        <p:txBody>
          <a:bodyPr/>
          <a:lstStyle>
            <a:lvl1pPr algn="l">
              <a:defRPr/>
            </a:lvl1pPr>
          </a:lstStyle>
          <a:p>
            <a:fld id="{63B67EDE-8093-4E74-B269-8FC1F2CF03E5}" type="slidenum">
              <a:rPr lang="en-GB" smtClean="0"/>
              <a:pPr/>
              <a:t>‹#›</a:t>
            </a:fld>
            <a:endParaRPr lang="en-GB"/>
          </a:p>
        </p:txBody>
      </p:sp>
      <p:pic>
        <p:nvPicPr>
          <p:cNvPr id="8" name="Picture 7" descr="A picture containing clipart&#10;&#10;Description automatically generated">
            <a:extLst>
              <a:ext uri="{FF2B5EF4-FFF2-40B4-BE49-F238E27FC236}">
                <a16:creationId xmlns:a16="http://schemas.microsoft.com/office/drawing/2014/main" id="{AB3D657B-EB80-4E8B-A2F0-9428D069F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549" y="6195296"/>
            <a:ext cx="1723202" cy="539343"/>
          </a:xfrm>
          <a:prstGeom prst="rect">
            <a:avLst/>
          </a:prstGeom>
        </p:spPr>
      </p:pic>
      <p:sp>
        <p:nvSpPr>
          <p:cNvPr id="16" name="Text Placeholder 15">
            <a:extLst>
              <a:ext uri="{FF2B5EF4-FFF2-40B4-BE49-F238E27FC236}">
                <a16:creationId xmlns:a16="http://schemas.microsoft.com/office/drawing/2014/main" id="{EED44542-4BA9-4639-9A92-3385C788E8DC}"/>
              </a:ext>
            </a:extLst>
          </p:cNvPr>
          <p:cNvSpPr>
            <a:spLocks noGrp="1"/>
          </p:cNvSpPr>
          <p:nvPr>
            <p:ph type="body" sz="quarter" idx="14"/>
          </p:nvPr>
        </p:nvSpPr>
        <p:spPr>
          <a:xfrm>
            <a:off x="644129" y="1644651"/>
            <a:ext cx="7886700" cy="479425"/>
          </a:xfrm>
        </p:spPr>
        <p:txBody>
          <a:bodyPr anchor="t">
            <a:normAutofit/>
          </a:bodyPr>
          <a:lstStyle>
            <a:lvl1pPr marL="0" indent="0" algn="ctr">
              <a:buNone/>
              <a:defRPr sz="1900"/>
            </a:lvl1pPr>
            <a:lvl5pPr marL="1828800" indent="0">
              <a:buNone/>
              <a:defRPr/>
            </a:lvl5pPr>
          </a:lstStyle>
          <a:p>
            <a:pPr lvl="0"/>
            <a:r>
              <a:rPr lang="en-US"/>
              <a:t>Click to edit Master text styles</a:t>
            </a:r>
          </a:p>
        </p:txBody>
      </p:sp>
      <p:cxnSp>
        <p:nvCxnSpPr>
          <p:cNvPr id="17" name="Straight Connector 16">
            <a:extLst>
              <a:ext uri="{FF2B5EF4-FFF2-40B4-BE49-F238E27FC236}">
                <a16:creationId xmlns:a16="http://schemas.microsoft.com/office/drawing/2014/main" id="{FC566EE3-A78E-4457-B981-B7AAEFED0F23}"/>
              </a:ext>
            </a:extLst>
          </p:cNvPr>
          <p:cNvCxnSpPr>
            <a:cxnSpLocks/>
          </p:cNvCxnSpPr>
          <p:nvPr/>
        </p:nvCxnSpPr>
        <p:spPr>
          <a:xfrm>
            <a:off x="1672559" y="1522292"/>
            <a:ext cx="5829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51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er Activity">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A72B23-6661-4B08-846E-72B709C074F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
        <p:nvSpPr>
          <p:cNvPr id="7" name="TextBox 6"/>
          <p:cNvSpPr txBox="1"/>
          <p:nvPr userDrawn="1"/>
        </p:nvSpPr>
        <p:spPr>
          <a:xfrm>
            <a:off x="2895600" y="457200"/>
            <a:ext cx="5867400" cy="830997"/>
          </a:xfrm>
          <a:prstGeom prst="rect">
            <a:avLst/>
          </a:prstGeom>
          <a:noFill/>
        </p:spPr>
        <p:txBody>
          <a:bodyPr wrap="square" rtlCol="0">
            <a:spAutoFit/>
          </a:bodyPr>
          <a:lstStyle/>
          <a:p>
            <a:r>
              <a:rPr lang="en-US" sz="4800" b="1" dirty="0">
                <a:latin typeface="Century Gothic" pitchFamily="34" charset="0"/>
              </a:rPr>
              <a:t>Starter Activity </a:t>
            </a:r>
          </a:p>
        </p:txBody>
      </p:sp>
      <p:sp>
        <p:nvSpPr>
          <p:cNvPr id="8" name="Rectangle 7"/>
          <p:cNvSpPr/>
          <p:nvPr userDrawn="1"/>
        </p:nvSpPr>
        <p:spPr>
          <a:xfrm>
            <a:off x="533400" y="1447800"/>
            <a:ext cx="8153400" cy="4648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sson objectives">
    <p:spTree>
      <p:nvGrpSpPr>
        <p:cNvPr id="1" name=""/>
        <p:cNvGrpSpPr/>
        <p:nvPr/>
      </p:nvGrpSpPr>
      <p:grpSpPr>
        <a:xfrm>
          <a:off x="0" y="0"/>
          <a:ext cx="0" cy="0"/>
          <a:chOff x="0" y="0"/>
          <a:chExt cx="0" cy="0"/>
        </a:xfrm>
      </p:grpSpPr>
      <p:sp>
        <p:nvSpPr>
          <p:cNvPr id="14" name="Rectangle 13"/>
          <p:cNvSpPr/>
          <p:nvPr userDrawn="1"/>
        </p:nvSpPr>
        <p:spPr>
          <a:xfrm>
            <a:off x="52876" y="5088481"/>
            <a:ext cx="9031407" cy="1727742"/>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lumMod val="95000"/>
                </a:schemeClr>
              </a:solidFill>
            </a:endParaRPr>
          </a:p>
        </p:txBody>
      </p:sp>
      <p:graphicFrame>
        <p:nvGraphicFramePr>
          <p:cNvPr id="6" name="Diagram 5"/>
          <p:cNvGraphicFramePr/>
          <p:nvPr userDrawn="1">
            <p:extLst>
              <p:ext uri="{D42A27DB-BD31-4B8C-83A1-F6EECF244321}">
                <p14:modId xmlns:p14="http://schemas.microsoft.com/office/powerpoint/2010/main" val="1787189869"/>
              </p:ext>
            </p:extLst>
          </p:nvPr>
        </p:nvGraphicFramePr>
        <p:xfrm>
          <a:off x="175836" y="5245342"/>
          <a:ext cx="8752264" cy="1748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userDrawn="1"/>
        </p:nvSpPr>
        <p:spPr>
          <a:xfrm>
            <a:off x="81043" y="5088481"/>
            <a:ext cx="1779303" cy="461666"/>
          </a:xfrm>
          <a:prstGeom prst="rect">
            <a:avLst/>
          </a:prstGeom>
          <a:noFill/>
        </p:spPr>
        <p:txBody>
          <a:bodyPr wrap="none" rtlCol="0">
            <a:spAutoFit/>
          </a:bodyPr>
          <a:lstStyle/>
          <a:p>
            <a:r>
              <a:rPr lang="en-GB" sz="2400" b="1" dirty="0"/>
              <a:t>Assessment:</a:t>
            </a:r>
          </a:p>
        </p:txBody>
      </p:sp>
      <p:sp>
        <p:nvSpPr>
          <p:cNvPr id="7" name="Rectangle 6"/>
          <p:cNvSpPr/>
          <p:nvPr userDrawn="1"/>
        </p:nvSpPr>
        <p:spPr>
          <a:xfrm rot="21051998">
            <a:off x="366667"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 name="Title 1"/>
          <p:cNvSpPr txBox="1">
            <a:spLocks/>
          </p:cNvSpPr>
          <p:nvPr userDrawn="1"/>
        </p:nvSpPr>
        <p:spPr>
          <a:xfrm>
            <a:off x="3573442" y="200467"/>
            <a:ext cx="5354658" cy="943432"/>
          </a:xfrm>
          <a:prstGeom prst="rect">
            <a:avLst/>
          </a:prstGeom>
          <a:effectLst/>
          <a:scene3d>
            <a:camera prst="obliqueBottomRight"/>
            <a:lightRig rig="threePt" dir="t"/>
          </a:scene3d>
        </p:spPr>
        <p:txBody>
          <a:bodyPr>
            <a:normAutofit fontScale="92500"/>
          </a:bodyPr>
          <a:lstStyle>
            <a:lvl1pPr algn="ctr" defTabSz="457200" rtl="0" eaLnBrk="1" latinLnBrk="0" hangingPunct="1">
              <a:spcBef>
                <a:spcPct val="0"/>
              </a:spcBef>
              <a:buNone/>
              <a:defRPr sz="6000" b="1" kern="1200">
                <a:solidFill>
                  <a:schemeClr val="tx1"/>
                </a:solidFill>
                <a:latin typeface="+mj-lt"/>
                <a:ea typeface="+mj-ea"/>
                <a:cs typeface="+mj-cs"/>
              </a:defRPr>
            </a:lvl1pPr>
          </a:lstStyle>
          <a:p>
            <a:r>
              <a:rPr lang="en-GB" sz="4800" dirty="0">
                <a:latin typeface="Century Gothic" pitchFamily="34" charset="0"/>
              </a:rPr>
              <a:t>Lesson objectives</a:t>
            </a:r>
          </a:p>
        </p:txBody>
      </p:sp>
      <p:sp>
        <p:nvSpPr>
          <p:cNvPr id="9" name="Text Placeholder 8"/>
          <p:cNvSpPr>
            <a:spLocks noGrp="1"/>
          </p:cNvSpPr>
          <p:nvPr>
            <p:ph type="body" sz="quarter" idx="11"/>
          </p:nvPr>
        </p:nvSpPr>
        <p:spPr>
          <a:xfrm>
            <a:off x="290303" y="2140748"/>
            <a:ext cx="8376798" cy="1328795"/>
          </a:xfrm>
          <a:prstGeom prst="rect">
            <a:avLst/>
          </a:prstGeom>
          <a:solidFill>
            <a:schemeClr val="accent5">
              <a:lumMod val="20000"/>
              <a:lumOff val="80000"/>
            </a:schemeClr>
          </a:solidFill>
        </p:spPr>
        <p:txBody>
          <a:bodyPr/>
          <a:lstStyle>
            <a:lvl1pPr marL="342900" indent="-342900">
              <a:buFont typeface="Wingdings" charset="2"/>
              <a:buChar char="q"/>
              <a:defRPr sz="2000">
                <a:solidFill>
                  <a:schemeClr val="tx1"/>
                </a:solidFill>
              </a:defRPr>
            </a:lvl1pPr>
            <a:lvl2pPr marL="742950" indent="-285750">
              <a:buFont typeface="Wingdings" charset="2"/>
              <a:buChar char="q"/>
              <a:defRPr sz="1800">
                <a:solidFill>
                  <a:schemeClr val="bg1"/>
                </a:solidFill>
              </a:defRPr>
            </a:lvl2pPr>
            <a:lvl3pPr marL="1143000" indent="-228600">
              <a:buFont typeface="Wingdings" charset="2"/>
              <a:buChar char="q"/>
              <a:defRPr sz="1600">
                <a:solidFill>
                  <a:schemeClr val="bg1"/>
                </a:solidFill>
              </a:defRPr>
            </a:lvl3pPr>
            <a:lvl4pPr marL="1600200" indent="-228600">
              <a:buFont typeface="Wingdings" charset="2"/>
              <a:buChar char="q"/>
              <a:defRPr sz="1400">
                <a:solidFill>
                  <a:schemeClr val="bg1"/>
                </a:solidFill>
              </a:defRPr>
            </a:lvl4pPr>
            <a:lvl5pPr marL="2057400" indent="-228600">
              <a:buFont typeface="Wingdings" charset="2"/>
              <a:buChar char="q"/>
              <a:defRPr sz="1800">
                <a:solidFill>
                  <a:schemeClr val="bg1"/>
                </a:solidFill>
              </a:defRPr>
            </a:lvl5pPr>
          </a:lstStyle>
          <a:p>
            <a:pPr lvl="0"/>
            <a:r>
              <a:rPr lang="en-US" dirty="0"/>
              <a:t>Click to edit Master text styles</a:t>
            </a:r>
          </a:p>
        </p:txBody>
      </p:sp>
      <p:sp>
        <p:nvSpPr>
          <p:cNvPr id="11" name="TextBox 10"/>
          <p:cNvSpPr txBox="1"/>
          <p:nvPr userDrawn="1"/>
        </p:nvSpPr>
        <p:spPr>
          <a:xfrm>
            <a:off x="3573442" y="1080651"/>
            <a:ext cx="5354658" cy="369332"/>
          </a:xfrm>
          <a:prstGeom prst="rect">
            <a:avLst/>
          </a:prstGeom>
          <a:noFill/>
        </p:spPr>
        <p:txBody>
          <a:bodyPr wrap="square" rtlCol="0">
            <a:spAutoFit/>
          </a:bodyPr>
          <a:lstStyle/>
          <a:p>
            <a:pPr algn="ctr"/>
            <a:fld id="{046B4345-9F02-8047-8137-DD804A0345B6}" type="datetime2">
              <a:rPr lang="en-US" smtClean="0">
                <a:latin typeface="Century Gothic" pitchFamily="34" charset="0"/>
              </a:rPr>
              <a:pPr algn="ctr"/>
              <a:t>Tuesday, September 14, 2021</a:t>
            </a:fld>
            <a:endParaRPr lang="en-US" dirty="0">
              <a:latin typeface="Century Gothic" pitchFamily="34" charset="0"/>
            </a:endParaRPr>
          </a:p>
        </p:txBody>
      </p:sp>
      <p:sp>
        <p:nvSpPr>
          <p:cNvPr id="16" name="TextBox 15"/>
          <p:cNvSpPr txBox="1"/>
          <p:nvPr userDrawn="1"/>
        </p:nvSpPr>
        <p:spPr>
          <a:xfrm>
            <a:off x="175836" y="3460453"/>
            <a:ext cx="8404587" cy="369332"/>
          </a:xfrm>
          <a:prstGeom prst="rect">
            <a:avLst/>
          </a:prstGeom>
          <a:solidFill>
            <a:schemeClr val="accent5">
              <a:lumMod val="20000"/>
              <a:lumOff val="80000"/>
            </a:schemeClr>
          </a:solidFill>
        </p:spPr>
        <p:txBody>
          <a:bodyPr wrap="square" rtlCol="0">
            <a:spAutoFit/>
          </a:bodyPr>
          <a:lstStyle/>
          <a:p>
            <a:r>
              <a:rPr lang="en-GB" sz="1800" b="1" dirty="0">
                <a:solidFill>
                  <a:schemeClr val="accent4">
                    <a:lumMod val="75000"/>
                  </a:schemeClr>
                </a:solidFill>
                <a:latin typeface="Century Gothic" pitchFamily="34" charset="0"/>
              </a:rPr>
              <a:t>Learning outcomes:</a:t>
            </a:r>
            <a:endParaRPr lang="en-US" sz="1800" b="1" dirty="0">
              <a:solidFill>
                <a:schemeClr val="accent4">
                  <a:lumMod val="75000"/>
                </a:schemeClr>
              </a:solidFill>
              <a:latin typeface="Century Gothic" pitchFamily="34" charset="0"/>
            </a:endParaRPr>
          </a:p>
        </p:txBody>
      </p:sp>
      <p:sp>
        <p:nvSpPr>
          <p:cNvPr id="17" name="Text Placeholder 4"/>
          <p:cNvSpPr>
            <a:spLocks noGrp="1"/>
          </p:cNvSpPr>
          <p:nvPr>
            <p:ph type="body" sz="quarter" idx="12"/>
          </p:nvPr>
        </p:nvSpPr>
        <p:spPr>
          <a:xfrm>
            <a:off x="175835" y="3892849"/>
            <a:ext cx="8404587" cy="1018073"/>
          </a:xfrm>
          <a:prstGeom prst="rect">
            <a:avLst/>
          </a:prstGeom>
          <a:solidFill>
            <a:schemeClr val="accent5">
              <a:lumMod val="20000"/>
              <a:lumOff val="80000"/>
            </a:schemeClr>
          </a:solidFill>
        </p:spPr>
        <p:txBody>
          <a:bodyPr/>
          <a:lstStyle>
            <a:lvl1pPr marL="285750" indent="-285750">
              <a:buFont typeface="Wingdings" charset="2"/>
              <a:buChar char="q"/>
              <a:defRPr sz="1800">
                <a:latin typeface="Tahoma" charset="0"/>
                <a:ea typeface="Tahoma" charset="0"/>
                <a:cs typeface="Tahoma" charset="0"/>
              </a:defRPr>
            </a:lvl1pPr>
            <a:lvl2pPr marL="742950" indent="-285750">
              <a:buFont typeface="Wingdings" charset="2"/>
              <a:buChar char="q"/>
              <a:defRPr sz="1600">
                <a:latin typeface="Tahoma" charset="0"/>
                <a:ea typeface="Tahoma" charset="0"/>
                <a:cs typeface="Tahoma" charset="0"/>
              </a:defRPr>
            </a:lvl2pPr>
            <a:lvl3pPr marL="1200150" indent="-285750">
              <a:buFont typeface="Wingdings" charset="2"/>
              <a:buChar char="q"/>
              <a:defRPr sz="1400">
                <a:latin typeface="Tahoma" charset="0"/>
                <a:ea typeface="Tahoma" charset="0"/>
                <a:cs typeface="Tahoma" charset="0"/>
              </a:defRPr>
            </a:lvl3pPr>
            <a:lvl4pPr marL="1543050" indent="-171450">
              <a:buFont typeface="Wingdings" charset="2"/>
              <a:buChar char="q"/>
              <a:defRPr sz="1200">
                <a:latin typeface="Tahoma" charset="0"/>
                <a:ea typeface="Tahoma" charset="0"/>
                <a:cs typeface="Tahoma" charset="0"/>
              </a:defRPr>
            </a:lvl4pPr>
            <a:lvl5pPr marL="2000250" indent="-171450">
              <a:buFont typeface="Wingdings" charset="2"/>
              <a:buChar char="q"/>
              <a:defRPr sz="1200">
                <a:latin typeface="Tahoma" charset="0"/>
                <a:ea typeface="Tahoma" charset="0"/>
                <a:cs typeface="Tahoma" charset="0"/>
              </a:defRPr>
            </a:lvl5pPr>
          </a:lstStyle>
          <a:p>
            <a:pPr lvl="0"/>
            <a:r>
              <a:rPr lang="en-US"/>
              <a:t>Click to edit Master text styles</a:t>
            </a:r>
          </a:p>
        </p:txBody>
      </p:sp>
      <p:sp>
        <p:nvSpPr>
          <p:cNvPr id="15" name="Rectangle 14"/>
          <p:cNvSpPr/>
          <p:nvPr userDrawn="1"/>
        </p:nvSpPr>
        <p:spPr>
          <a:xfrm rot="21051998">
            <a:off x="7834268"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0" name="TextBox 19"/>
          <p:cNvSpPr txBox="1"/>
          <p:nvPr userDrawn="1"/>
        </p:nvSpPr>
        <p:spPr>
          <a:xfrm>
            <a:off x="156327" y="1771416"/>
            <a:ext cx="8404587" cy="369332"/>
          </a:xfrm>
          <a:prstGeom prst="rect">
            <a:avLst/>
          </a:prstGeom>
          <a:solidFill>
            <a:schemeClr val="accent5">
              <a:lumMod val="20000"/>
              <a:lumOff val="80000"/>
            </a:schemeClr>
          </a:solidFill>
        </p:spPr>
        <p:txBody>
          <a:bodyPr wrap="square" rtlCol="0">
            <a:spAutoFit/>
          </a:bodyPr>
          <a:lstStyle/>
          <a:p>
            <a:r>
              <a:rPr lang="en-GB" sz="1800" b="1" dirty="0">
                <a:solidFill>
                  <a:schemeClr val="accent4">
                    <a:lumMod val="75000"/>
                  </a:schemeClr>
                </a:solidFill>
                <a:latin typeface="Century Gothic" pitchFamily="34" charset="0"/>
              </a:rPr>
              <a:t>Learning objectives:</a:t>
            </a:r>
            <a:endParaRPr lang="en-US" sz="1800" b="1" dirty="0">
              <a:solidFill>
                <a:schemeClr val="accent4">
                  <a:lumMod val="75000"/>
                </a:schemeClr>
              </a:solidFill>
              <a:latin typeface="Century Gothic" pitchFamily="34" charset="0"/>
            </a:endParaRPr>
          </a:p>
        </p:txBody>
      </p:sp>
      <p:sp>
        <p:nvSpPr>
          <p:cNvPr id="22" name="Rectangle 21"/>
          <p:cNvSpPr/>
          <p:nvPr userDrawn="1"/>
        </p:nvSpPr>
        <p:spPr>
          <a:xfrm rot="21051998">
            <a:off x="-2057236"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58032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omework">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07963" y="1676685"/>
            <a:ext cx="8648700" cy="3962115"/>
          </a:xfrm>
          <a:prstGeom prst="rect">
            <a:avLst/>
          </a:prstGeom>
          <a:solidFill>
            <a:schemeClr val="accent5">
              <a:lumMod val="20000"/>
              <a:lumOff val="80000"/>
            </a:schemeClr>
          </a:solidFill>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207963" y="5735782"/>
            <a:ext cx="3477346" cy="369332"/>
          </a:xfrm>
          <a:prstGeom prst="rect">
            <a:avLst/>
          </a:prstGeom>
          <a:solidFill>
            <a:schemeClr val="accent5">
              <a:lumMod val="20000"/>
              <a:lumOff val="80000"/>
            </a:schemeClr>
          </a:solidFill>
        </p:spPr>
        <p:txBody>
          <a:bodyPr wrap="square" rtlCol="0">
            <a:spAutoFit/>
          </a:bodyPr>
          <a:lstStyle/>
          <a:p>
            <a:r>
              <a:rPr lang="en-US" b="1" dirty="0">
                <a:latin typeface="Century Gothic" pitchFamily="34" charset="0"/>
              </a:rPr>
              <a:t>Due date:</a:t>
            </a:r>
          </a:p>
        </p:txBody>
      </p:sp>
      <p:sp>
        <p:nvSpPr>
          <p:cNvPr id="8" name="Text Placeholder 7"/>
          <p:cNvSpPr>
            <a:spLocks noGrp="1"/>
          </p:cNvSpPr>
          <p:nvPr>
            <p:ph type="body" sz="quarter" idx="11"/>
          </p:nvPr>
        </p:nvSpPr>
        <p:spPr>
          <a:xfrm>
            <a:off x="207963" y="6091670"/>
            <a:ext cx="3476625" cy="640918"/>
          </a:xfrm>
          <a:prstGeom prst="rect">
            <a:avLst/>
          </a:prstGeom>
          <a:solidFill>
            <a:schemeClr val="accent5">
              <a:lumMod val="20000"/>
              <a:lumOff val="80000"/>
            </a:schemeClr>
          </a:solidFill>
        </p:spPr>
        <p:txBody>
          <a:bodyPr anchor="ctr"/>
          <a:lstStyle>
            <a:lvl1pPr marL="0" indent="0" algn="ctr">
              <a:buNone/>
              <a:defRPr b="1"/>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Box 8"/>
          <p:cNvSpPr txBox="1"/>
          <p:nvPr userDrawn="1"/>
        </p:nvSpPr>
        <p:spPr>
          <a:xfrm>
            <a:off x="3810144" y="5735782"/>
            <a:ext cx="5045991" cy="369332"/>
          </a:xfrm>
          <a:prstGeom prst="rect">
            <a:avLst/>
          </a:prstGeom>
          <a:solidFill>
            <a:schemeClr val="accent5">
              <a:lumMod val="20000"/>
              <a:lumOff val="80000"/>
            </a:schemeClr>
          </a:solidFill>
        </p:spPr>
        <p:txBody>
          <a:bodyPr wrap="square" rtlCol="0">
            <a:spAutoFit/>
          </a:bodyPr>
          <a:lstStyle/>
          <a:p>
            <a:r>
              <a:rPr lang="en-US" b="1" dirty="0">
                <a:latin typeface="Century Gothic" pitchFamily="34" charset="0"/>
              </a:rPr>
              <a:t>Homework</a:t>
            </a:r>
            <a:r>
              <a:rPr lang="en-US" b="1" baseline="0" dirty="0">
                <a:latin typeface="Century Gothic" pitchFamily="34" charset="0"/>
              </a:rPr>
              <a:t> rationale:</a:t>
            </a:r>
            <a:endParaRPr lang="en-US" b="1" dirty="0">
              <a:latin typeface="Century Gothic" pitchFamily="34" charset="0"/>
            </a:endParaRPr>
          </a:p>
        </p:txBody>
      </p:sp>
      <p:sp>
        <p:nvSpPr>
          <p:cNvPr id="10" name="Text Placeholder 7"/>
          <p:cNvSpPr>
            <a:spLocks noGrp="1"/>
          </p:cNvSpPr>
          <p:nvPr>
            <p:ph type="body" sz="quarter" idx="12"/>
          </p:nvPr>
        </p:nvSpPr>
        <p:spPr>
          <a:xfrm>
            <a:off x="3809423" y="6090538"/>
            <a:ext cx="5046712" cy="642050"/>
          </a:xfrm>
          <a:prstGeom prst="rect">
            <a:avLst/>
          </a:prstGeom>
          <a:solidFill>
            <a:schemeClr val="accent5">
              <a:lumMod val="20000"/>
              <a:lumOff val="80000"/>
            </a:schemeClr>
          </a:solidFill>
        </p:spPr>
        <p:txBody>
          <a:bodyPr anchor="ct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itle 1"/>
          <p:cNvSpPr txBox="1">
            <a:spLocks/>
          </p:cNvSpPr>
          <p:nvPr userDrawn="1"/>
        </p:nvSpPr>
        <p:spPr>
          <a:xfrm>
            <a:off x="3573442" y="200467"/>
            <a:ext cx="5354658" cy="1379236"/>
          </a:xfrm>
          <a:prstGeom prst="rect">
            <a:avLst/>
          </a:prstGeom>
          <a:effectLst/>
          <a:scene3d>
            <a:camera prst="obliqueBottomRight"/>
            <a:lightRig rig="threePt" dir="t"/>
          </a:scene3d>
        </p:spPr>
        <p:txBody>
          <a:bodyPr anchor="ctr">
            <a:normAutofit/>
          </a:bodyPr>
          <a:lstStyle>
            <a:lvl1pPr algn="ctr" defTabSz="457200" rtl="0" eaLnBrk="1" latinLnBrk="0" hangingPunct="1">
              <a:spcBef>
                <a:spcPct val="0"/>
              </a:spcBef>
              <a:buNone/>
              <a:defRPr sz="6000" b="1" kern="1200">
                <a:solidFill>
                  <a:schemeClr val="tx1"/>
                </a:solidFill>
                <a:latin typeface="+mj-lt"/>
                <a:ea typeface="+mj-ea"/>
                <a:cs typeface="+mj-cs"/>
              </a:defRPr>
            </a:lvl1pPr>
          </a:lstStyle>
          <a:p>
            <a:r>
              <a:rPr lang="en-GB" sz="4800" dirty="0">
                <a:latin typeface="Century Gothic" pitchFamily="34" charset="0"/>
              </a:rPr>
              <a:t>Homework</a:t>
            </a:r>
          </a:p>
        </p:txBody>
      </p:sp>
    </p:spTree>
    <p:extLst>
      <p:ext uri="{BB962C8B-B14F-4D97-AF65-F5344CB8AC3E}">
        <p14:creationId xmlns:p14="http://schemas.microsoft.com/office/powerpoint/2010/main" val="635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0"/>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0"/>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47878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A72B23-6661-4B08-846E-72B709C074F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A72B23-6661-4B08-846E-72B709C074F9}" type="datetimeFigureOut">
              <a:rPr lang="en-US" smtClean="0"/>
              <a:pPr/>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A72B23-6661-4B08-846E-72B709C074F9}" type="datetimeFigureOut">
              <a:rPr lang="en-US" smtClean="0"/>
              <a:pPr/>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2B23-6661-4B08-846E-72B709C074F9}" type="datetimeFigureOut">
              <a:rPr lang="en-US" smtClean="0"/>
              <a:pPr/>
              <a:t>9/14/2021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B66F7-051B-4D59-B8B5-32E9A71CC431}" type="slidenum">
              <a:rPr lang="en-US" smtClean="0"/>
              <a:pPr/>
              <a:t>‹#›</a:t>
            </a:fld>
            <a:endParaRPr lang="en-US"/>
          </a:p>
        </p:txBody>
      </p:sp>
      <p:pic>
        <p:nvPicPr>
          <p:cNvPr id="7" name="Picture 6" descr="220px-Ssfclogo.png"/>
          <p:cNvPicPr>
            <a:picLocks noChangeAspect="1"/>
          </p:cNvPicPr>
          <p:nvPr userDrawn="1"/>
        </p:nvPicPr>
        <p:blipFill>
          <a:blip r:embed="rId19" cstate="print"/>
          <a:stretch>
            <a:fillRect/>
          </a:stretch>
        </p:blipFill>
        <p:spPr>
          <a:xfrm>
            <a:off x="1" y="1"/>
            <a:ext cx="1295399" cy="13239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5" r:id="rId15"/>
    <p:sldLayoutId id="2147483666" r:id="rId16"/>
    <p:sldLayoutId id="214748366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2140748"/>
            <a:ext cx="8382000" cy="1328795"/>
          </a:xfrm>
        </p:spPr>
        <p:txBody>
          <a:bodyPr>
            <a:normAutofit lnSpcReduction="10000"/>
          </a:bodyPr>
          <a:lstStyle/>
          <a:p>
            <a:r>
              <a:rPr lang="en-GB" dirty="0">
                <a:latin typeface="Century Gothic" panose="020B0502020202020204" pitchFamily="34" charset="0"/>
              </a:rPr>
              <a:t>Identify the types of input and output devices used in IT</a:t>
            </a:r>
          </a:p>
          <a:p>
            <a:r>
              <a:rPr lang="en-GB" dirty="0">
                <a:latin typeface="Century Gothic" panose="020B0502020202020204" pitchFamily="34" charset="0"/>
              </a:rPr>
              <a:t>Explain the types of I/O devices that support accessibility in IT</a:t>
            </a:r>
          </a:p>
          <a:p>
            <a:r>
              <a:rPr lang="en-GB" dirty="0">
                <a:latin typeface="Century Gothic" panose="020B0502020202020204" pitchFamily="34" charset="0"/>
              </a:rPr>
              <a:t>Analyse storage devices according to being fit for purpose for a given scenario </a:t>
            </a:r>
            <a:endParaRPr lang="en-US" dirty="0">
              <a:latin typeface="Century Gothic" panose="020B0502020202020204" pitchFamily="34" charset="0"/>
            </a:endParaRPr>
          </a:p>
          <a:p>
            <a:endParaRPr lang="en-US" dirty="0"/>
          </a:p>
        </p:txBody>
      </p:sp>
      <p:sp>
        <p:nvSpPr>
          <p:cNvPr id="3" name="Text Placeholder 2"/>
          <p:cNvSpPr>
            <a:spLocks noGrp="1"/>
          </p:cNvSpPr>
          <p:nvPr>
            <p:ph type="body" sz="quarter" idx="12"/>
          </p:nvPr>
        </p:nvSpPr>
        <p:spPr/>
        <p:txBody>
          <a:bodyPr>
            <a:normAutofit/>
          </a:bodyPr>
          <a:lstStyle/>
          <a:p>
            <a:r>
              <a:rPr lang="en-GB" dirty="0">
                <a:latin typeface="Century Gothic" panose="020B0502020202020204" pitchFamily="34" charset="0"/>
              </a:rPr>
              <a:t>I/O devices</a:t>
            </a:r>
          </a:p>
          <a:p>
            <a:r>
              <a:rPr lang="en-GB" dirty="0">
                <a:latin typeface="Century Gothic" panose="020B0502020202020204" pitchFamily="34" charset="0"/>
              </a:rPr>
              <a:t>Discussion</a:t>
            </a:r>
            <a:endParaRPr lang="en-US" dirty="0">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152400"/>
            <a:ext cx="8153400" cy="1143000"/>
          </a:xfrm>
        </p:spPr>
        <p:txBody>
          <a:bodyPr>
            <a:noAutofit/>
          </a:bodyPr>
          <a:lstStyle/>
          <a:p>
            <a:r>
              <a:rPr lang="en-US" b="1" dirty="0">
                <a:latin typeface="Century Gothic" pitchFamily="34" charset="0"/>
              </a:rPr>
              <a:t>Automatic &amp; Manual data processing comparison</a:t>
            </a:r>
          </a:p>
        </p:txBody>
      </p:sp>
      <p:pic>
        <p:nvPicPr>
          <p:cNvPr id="1026" name="Picture 2"/>
          <p:cNvPicPr>
            <a:picLocks noChangeAspect="1" noChangeArrowheads="1"/>
          </p:cNvPicPr>
          <p:nvPr/>
        </p:nvPicPr>
        <p:blipFill>
          <a:blip r:embed="rId3" cstate="print"/>
          <a:srcRect l="34685" t="25600" r="16216" b="7200"/>
          <a:stretch>
            <a:fillRect/>
          </a:stretch>
        </p:blipFill>
        <p:spPr bwMode="auto">
          <a:xfrm>
            <a:off x="1371600" y="1371600"/>
            <a:ext cx="6553200" cy="505017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152400"/>
            <a:ext cx="8153400" cy="1143000"/>
          </a:xfrm>
        </p:spPr>
        <p:txBody>
          <a:bodyPr>
            <a:noAutofit/>
          </a:bodyPr>
          <a:lstStyle/>
          <a:p>
            <a:r>
              <a:rPr lang="en-US" b="1" dirty="0">
                <a:latin typeface="Century Gothic" pitchFamily="34" charset="0"/>
              </a:rPr>
              <a:t>HDD</a:t>
            </a:r>
          </a:p>
        </p:txBody>
      </p:sp>
      <p:graphicFrame>
        <p:nvGraphicFramePr>
          <p:cNvPr id="8" name="Content Placeholder 7"/>
          <p:cNvGraphicFramePr>
            <a:graphicFrameLocks noGrp="1"/>
          </p:cNvGraphicFramePr>
          <p:nvPr>
            <p:ph idx="1"/>
          </p:nvPr>
        </p:nvGraphicFramePr>
        <p:xfrm>
          <a:off x="228600" y="1524001"/>
          <a:ext cx="8458200" cy="4834255"/>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628015">
                <a:tc>
                  <a:txBody>
                    <a:bodyPr/>
                    <a:lstStyle/>
                    <a:p>
                      <a:r>
                        <a:rPr lang="en-GB" dirty="0">
                          <a:solidFill>
                            <a:schemeClr val="tx1"/>
                          </a:solidFill>
                          <a:latin typeface="Century Gothic" pitchFamily="34" charset="0"/>
                        </a:rPr>
                        <a:t>Storage device</a:t>
                      </a:r>
                      <a:endParaRPr lang="en-US" dirty="0">
                        <a:solidFill>
                          <a:schemeClr val="tx1"/>
                        </a:solidFill>
                        <a:latin typeface="Century Gothic" pitchFamily="34" charset="0"/>
                      </a:endParaRPr>
                    </a:p>
                  </a:txBody>
                  <a:tcPr>
                    <a:solidFill>
                      <a:schemeClr val="accent1">
                        <a:lumMod val="60000"/>
                        <a:lumOff val="40000"/>
                      </a:schemeClr>
                    </a:solidFill>
                  </a:tcPr>
                </a:tc>
                <a:tc>
                  <a:txBody>
                    <a:bodyPr/>
                    <a:lstStyle/>
                    <a:p>
                      <a:r>
                        <a:rPr lang="en-GB" dirty="0">
                          <a:solidFill>
                            <a:schemeClr val="tx1"/>
                          </a:solidFill>
                          <a:latin typeface="Century Gothic" pitchFamily="34" charset="0"/>
                        </a:rPr>
                        <a:t>Adv</a:t>
                      </a:r>
                      <a:endParaRPr lang="en-US" dirty="0">
                        <a:solidFill>
                          <a:schemeClr val="tx1"/>
                        </a:solidFill>
                        <a:latin typeface="Century Gothic" pitchFamily="34" charset="0"/>
                      </a:endParaRPr>
                    </a:p>
                  </a:txBody>
                  <a:tcPr>
                    <a:solidFill>
                      <a:schemeClr val="accent1">
                        <a:lumMod val="60000"/>
                        <a:lumOff val="40000"/>
                      </a:schemeClr>
                    </a:solidFill>
                  </a:tcPr>
                </a:tc>
                <a:tc>
                  <a:txBody>
                    <a:bodyPr/>
                    <a:lstStyle/>
                    <a:p>
                      <a:r>
                        <a:rPr lang="en-GB" dirty="0" err="1">
                          <a:solidFill>
                            <a:schemeClr val="tx1"/>
                          </a:solidFill>
                          <a:latin typeface="Century Gothic" pitchFamily="34" charset="0"/>
                        </a:rPr>
                        <a:t>Disadv</a:t>
                      </a:r>
                      <a:endParaRPr lang="en-US" dirty="0">
                        <a:solidFill>
                          <a:schemeClr val="tx1"/>
                        </a:solidFill>
                        <a:latin typeface="Century Gothic" pitchFamily="34"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370840">
                <a:tc>
                  <a:txBody>
                    <a:bodyPr/>
                    <a:lstStyle/>
                    <a:p>
                      <a:r>
                        <a:rPr lang="en-GB" dirty="0">
                          <a:latin typeface="Century Gothic" pitchFamily="34" charset="0"/>
                        </a:rPr>
                        <a:t>HDD</a:t>
                      </a:r>
                      <a:endParaRPr lang="en-US" dirty="0">
                        <a:latin typeface="Century Gothic" pitchFamily="34" charset="0"/>
                      </a:endParaRPr>
                    </a:p>
                  </a:txBody>
                  <a:tcPr>
                    <a:solidFill>
                      <a:schemeClr val="accent1">
                        <a:lumMod val="20000"/>
                        <a:lumOff val="80000"/>
                      </a:schemeClr>
                    </a:solidFill>
                  </a:tcPr>
                </a:tc>
                <a:tc>
                  <a:txBody>
                    <a:bodyPr/>
                    <a:lstStyle/>
                    <a:p>
                      <a:r>
                        <a:rPr lang="en-US" dirty="0">
                          <a:latin typeface="Century Gothic" pitchFamily="34" charset="0"/>
                        </a:rPr>
                        <a:t>HDDs offer a big storage capacity at relatively low cost.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itchFamily="34" charset="0"/>
                        </a:rPr>
                        <a:t>They are also considered a reliable storage method as they have a long life span and tend not to fail outright.</a:t>
                      </a:r>
                    </a:p>
                  </a:txBody>
                  <a:tcPr>
                    <a:solidFill>
                      <a:schemeClr val="accent1">
                        <a:lumMod val="20000"/>
                        <a:lumOff val="80000"/>
                      </a:schemeClr>
                    </a:solidFill>
                  </a:tcPr>
                </a:tc>
                <a:tc>
                  <a:txBody>
                    <a:bodyPr/>
                    <a:lstStyle/>
                    <a:p>
                      <a:r>
                        <a:rPr lang="en-US" dirty="0">
                          <a:latin typeface="Century Gothic" pitchFamily="34" charset="0"/>
                        </a:rPr>
                        <a:t>HDDs have a relatively slow read/write speed, particularly when compared to their main alternative, the Solid State Drive.</a:t>
                      </a:r>
                    </a:p>
                    <a:p>
                      <a:r>
                        <a:rPr lang="en-US" dirty="0">
                          <a:latin typeface="Century Gothic" pitchFamily="34" charset="0"/>
                        </a:rPr>
                        <a:t>They also have a number of moving parts, which means knocks can easily damage the device. This makes it generally a risky option as a portable storage device.</a:t>
                      </a:r>
                    </a:p>
                    <a:p>
                      <a:r>
                        <a:rPr lang="en-US" dirty="0">
                          <a:latin typeface="Century Gothic" pitchFamily="34" charset="0"/>
                        </a:rPr>
                        <a:t>They’re also not as portable as other options as they’re heavier and bulkier than many alternatives</a:t>
                      </a: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152400"/>
            <a:ext cx="8153400" cy="1143000"/>
          </a:xfrm>
        </p:spPr>
        <p:txBody>
          <a:bodyPr>
            <a:noAutofit/>
          </a:bodyPr>
          <a:lstStyle/>
          <a:p>
            <a:r>
              <a:rPr lang="en-US" b="1" dirty="0">
                <a:latin typeface="Century Gothic" pitchFamily="34" charset="0"/>
              </a:rPr>
              <a:t>SSD</a:t>
            </a:r>
          </a:p>
        </p:txBody>
      </p:sp>
      <p:graphicFrame>
        <p:nvGraphicFramePr>
          <p:cNvPr id="8" name="Content Placeholder 7"/>
          <p:cNvGraphicFramePr>
            <a:graphicFrameLocks noGrp="1"/>
          </p:cNvGraphicFramePr>
          <p:nvPr>
            <p:ph idx="1"/>
          </p:nvPr>
        </p:nvGraphicFramePr>
        <p:xfrm>
          <a:off x="228600" y="1524001"/>
          <a:ext cx="8763001" cy="51206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3991233">
                  <a:extLst>
                    <a:ext uri="{9D8B030D-6E8A-4147-A177-3AD203B41FA5}">
                      <a16:colId xmlns:a16="http://schemas.microsoft.com/office/drawing/2014/main" val="20001"/>
                    </a:ext>
                  </a:extLst>
                </a:gridCol>
                <a:gridCol w="3552568">
                  <a:extLst>
                    <a:ext uri="{9D8B030D-6E8A-4147-A177-3AD203B41FA5}">
                      <a16:colId xmlns:a16="http://schemas.microsoft.com/office/drawing/2014/main" val="20002"/>
                    </a:ext>
                  </a:extLst>
                </a:gridCol>
              </a:tblGrid>
              <a:tr h="628015">
                <a:tc>
                  <a:txBody>
                    <a:bodyPr/>
                    <a:lstStyle/>
                    <a:p>
                      <a:r>
                        <a:rPr lang="en-GB" dirty="0">
                          <a:solidFill>
                            <a:schemeClr val="tx1"/>
                          </a:solidFill>
                          <a:latin typeface="Century Gothic" pitchFamily="34" charset="0"/>
                        </a:rPr>
                        <a:t>Storage device</a:t>
                      </a:r>
                      <a:endParaRPr lang="en-US" dirty="0">
                        <a:solidFill>
                          <a:schemeClr val="tx1"/>
                        </a:solidFill>
                        <a:latin typeface="Century Gothic" pitchFamily="34" charset="0"/>
                      </a:endParaRPr>
                    </a:p>
                  </a:txBody>
                  <a:tcPr>
                    <a:solidFill>
                      <a:schemeClr val="accent1">
                        <a:lumMod val="60000"/>
                        <a:lumOff val="40000"/>
                      </a:schemeClr>
                    </a:solidFill>
                  </a:tcPr>
                </a:tc>
                <a:tc>
                  <a:txBody>
                    <a:bodyPr/>
                    <a:lstStyle/>
                    <a:p>
                      <a:r>
                        <a:rPr lang="en-GB" dirty="0">
                          <a:solidFill>
                            <a:schemeClr val="tx1"/>
                          </a:solidFill>
                          <a:latin typeface="Century Gothic" pitchFamily="34" charset="0"/>
                        </a:rPr>
                        <a:t>Adv</a:t>
                      </a:r>
                      <a:endParaRPr lang="en-US" dirty="0">
                        <a:solidFill>
                          <a:schemeClr val="tx1"/>
                        </a:solidFill>
                        <a:latin typeface="Century Gothic" pitchFamily="34" charset="0"/>
                      </a:endParaRPr>
                    </a:p>
                  </a:txBody>
                  <a:tcPr>
                    <a:solidFill>
                      <a:schemeClr val="accent1">
                        <a:lumMod val="60000"/>
                        <a:lumOff val="40000"/>
                      </a:schemeClr>
                    </a:solidFill>
                  </a:tcPr>
                </a:tc>
                <a:tc>
                  <a:txBody>
                    <a:bodyPr/>
                    <a:lstStyle/>
                    <a:p>
                      <a:r>
                        <a:rPr lang="en-GB" dirty="0" err="1">
                          <a:solidFill>
                            <a:schemeClr val="tx1"/>
                          </a:solidFill>
                          <a:latin typeface="Century Gothic" pitchFamily="34" charset="0"/>
                        </a:rPr>
                        <a:t>Disadv</a:t>
                      </a:r>
                      <a:endParaRPr lang="en-US" dirty="0">
                        <a:solidFill>
                          <a:schemeClr val="tx1"/>
                        </a:solidFill>
                        <a:latin typeface="Century Gothic" pitchFamily="34"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370840">
                <a:tc>
                  <a:txBody>
                    <a:bodyPr/>
                    <a:lstStyle/>
                    <a:p>
                      <a:r>
                        <a:rPr lang="en-GB" dirty="0">
                          <a:latin typeface="Century Gothic" pitchFamily="34" charset="0"/>
                        </a:rPr>
                        <a:t>SSD</a:t>
                      </a:r>
                      <a:endParaRPr lang="en-US" dirty="0">
                        <a:latin typeface="Century Gothic" pitchFamily="34" charset="0"/>
                      </a:endParaRPr>
                    </a:p>
                  </a:txBody>
                  <a:tcPr>
                    <a:solidFill>
                      <a:schemeClr val="accent1">
                        <a:lumMod val="20000"/>
                        <a:lumOff val="80000"/>
                      </a:schemeClr>
                    </a:solidFill>
                  </a:tcPr>
                </a:tc>
                <a:tc>
                  <a:txBody>
                    <a:bodyPr/>
                    <a:lstStyle/>
                    <a:p>
                      <a:r>
                        <a:rPr lang="en-US" dirty="0">
                          <a:latin typeface="Century Gothic" pitchFamily="34" charset="0"/>
                        </a:rPr>
                        <a:t>SSDs have very fast read/write speeds, especially compared to hard disk drives. This makes it faster to turn on your computer, load programs and save files.</a:t>
                      </a:r>
                    </a:p>
                    <a:p>
                      <a:r>
                        <a:rPr lang="en-US" dirty="0">
                          <a:latin typeface="Century Gothic" pitchFamily="34" charset="0"/>
                        </a:rPr>
                        <a:t>They also consume less power than HDDs. This makes them very useful for devices that often run off of battery power, such as laptops.</a:t>
                      </a:r>
                    </a:p>
                    <a:p>
                      <a:r>
                        <a:rPr lang="en-US" dirty="0">
                          <a:latin typeface="Century Gothic" pitchFamily="34" charset="0"/>
                        </a:rPr>
                        <a:t>Because they have no moving parts, they are less likely to be damaged by knocks and bumps, which makes them useful as portable storage devices.</a:t>
                      </a:r>
                    </a:p>
                  </a:txBody>
                  <a:tcPr>
                    <a:solidFill>
                      <a:schemeClr val="accent1">
                        <a:lumMod val="20000"/>
                        <a:lumOff val="80000"/>
                      </a:schemeClr>
                    </a:solidFill>
                  </a:tcPr>
                </a:tc>
                <a:tc>
                  <a:txBody>
                    <a:bodyPr/>
                    <a:lstStyle/>
                    <a:p>
                      <a:r>
                        <a:rPr lang="en-US" dirty="0">
                          <a:latin typeface="Century Gothic" pitchFamily="34" charset="0"/>
                        </a:rPr>
                        <a:t>SSDs are quite a bit more expensive than HDDs. A 1 terabyte SSD will cost you over £200 (compared to under £50 for an HDD).</a:t>
                      </a:r>
                    </a:p>
                    <a:p>
                      <a:r>
                        <a:rPr lang="en-US" dirty="0">
                          <a:latin typeface="Century Gothic" pitchFamily="34" charset="0"/>
                        </a:rPr>
                        <a:t>Because of this heightened cost, this means that generally, SSDs will have a lower storage capacity than HDDs.</a:t>
                      </a:r>
                    </a:p>
                    <a:p>
                      <a:r>
                        <a:rPr lang="en-US" dirty="0">
                          <a:latin typeface="Century Gothic" pitchFamily="34" charset="0"/>
                        </a:rPr>
                        <a:t>SSDs have a finite number of writes before they no longer work. This makes them less useful for devices that require regular writing to the disk (like many servers).</a:t>
                      </a: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152400"/>
            <a:ext cx="8153400" cy="1143000"/>
          </a:xfrm>
        </p:spPr>
        <p:txBody>
          <a:bodyPr>
            <a:noAutofit/>
          </a:bodyPr>
          <a:lstStyle/>
          <a:p>
            <a:r>
              <a:rPr lang="en-US" b="1" dirty="0">
                <a:latin typeface="Century Gothic" pitchFamily="34" charset="0"/>
              </a:rPr>
              <a:t>USB</a:t>
            </a:r>
          </a:p>
        </p:txBody>
      </p:sp>
      <p:graphicFrame>
        <p:nvGraphicFramePr>
          <p:cNvPr id="8" name="Content Placeholder 7"/>
          <p:cNvGraphicFramePr>
            <a:graphicFrameLocks noGrp="1"/>
          </p:cNvGraphicFramePr>
          <p:nvPr>
            <p:ph idx="1"/>
          </p:nvPr>
        </p:nvGraphicFramePr>
        <p:xfrm>
          <a:off x="228600" y="1524001"/>
          <a:ext cx="8763001" cy="5654254"/>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4143633">
                  <a:extLst>
                    <a:ext uri="{9D8B030D-6E8A-4147-A177-3AD203B41FA5}">
                      <a16:colId xmlns:a16="http://schemas.microsoft.com/office/drawing/2014/main" val="20001"/>
                    </a:ext>
                  </a:extLst>
                </a:gridCol>
                <a:gridCol w="3552568">
                  <a:extLst>
                    <a:ext uri="{9D8B030D-6E8A-4147-A177-3AD203B41FA5}">
                      <a16:colId xmlns:a16="http://schemas.microsoft.com/office/drawing/2014/main" val="20002"/>
                    </a:ext>
                  </a:extLst>
                </a:gridCol>
              </a:tblGrid>
              <a:tr h="548425">
                <a:tc>
                  <a:txBody>
                    <a:bodyPr/>
                    <a:lstStyle/>
                    <a:p>
                      <a:r>
                        <a:rPr lang="en-GB" dirty="0">
                          <a:solidFill>
                            <a:schemeClr val="tx1"/>
                          </a:solidFill>
                          <a:latin typeface="Century Gothic" pitchFamily="34" charset="0"/>
                        </a:rPr>
                        <a:t>Storage device</a:t>
                      </a:r>
                      <a:endParaRPr lang="en-US" dirty="0">
                        <a:solidFill>
                          <a:schemeClr val="tx1"/>
                        </a:solidFill>
                        <a:latin typeface="Century Gothic" pitchFamily="34" charset="0"/>
                      </a:endParaRPr>
                    </a:p>
                  </a:txBody>
                  <a:tcPr>
                    <a:solidFill>
                      <a:schemeClr val="accent1">
                        <a:lumMod val="60000"/>
                        <a:lumOff val="40000"/>
                      </a:schemeClr>
                    </a:solidFill>
                  </a:tcPr>
                </a:tc>
                <a:tc>
                  <a:txBody>
                    <a:bodyPr/>
                    <a:lstStyle/>
                    <a:p>
                      <a:r>
                        <a:rPr lang="en-GB" dirty="0">
                          <a:solidFill>
                            <a:schemeClr val="tx1"/>
                          </a:solidFill>
                          <a:latin typeface="Century Gothic" pitchFamily="34" charset="0"/>
                        </a:rPr>
                        <a:t>Adv</a:t>
                      </a:r>
                      <a:endParaRPr lang="en-US" dirty="0">
                        <a:solidFill>
                          <a:schemeClr val="tx1"/>
                        </a:solidFill>
                        <a:latin typeface="Century Gothic" pitchFamily="34" charset="0"/>
                      </a:endParaRPr>
                    </a:p>
                  </a:txBody>
                  <a:tcPr>
                    <a:solidFill>
                      <a:schemeClr val="accent1">
                        <a:lumMod val="60000"/>
                        <a:lumOff val="40000"/>
                      </a:schemeClr>
                    </a:solidFill>
                  </a:tcPr>
                </a:tc>
                <a:tc>
                  <a:txBody>
                    <a:bodyPr/>
                    <a:lstStyle/>
                    <a:p>
                      <a:r>
                        <a:rPr lang="en-GB" dirty="0" err="1">
                          <a:solidFill>
                            <a:schemeClr val="tx1"/>
                          </a:solidFill>
                          <a:latin typeface="Century Gothic" pitchFamily="34" charset="0"/>
                        </a:rPr>
                        <a:t>Disadv</a:t>
                      </a:r>
                      <a:endParaRPr lang="en-US" dirty="0">
                        <a:solidFill>
                          <a:schemeClr val="tx1"/>
                        </a:solidFill>
                        <a:latin typeface="Century Gothic" pitchFamily="34"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5014174">
                <a:tc>
                  <a:txBody>
                    <a:bodyPr/>
                    <a:lstStyle/>
                    <a:p>
                      <a:r>
                        <a:rPr lang="en-GB" dirty="0">
                          <a:latin typeface="Century Gothic" pitchFamily="34" charset="0"/>
                        </a:rPr>
                        <a:t>USB</a:t>
                      </a:r>
                      <a:endParaRPr lang="en-US" dirty="0">
                        <a:latin typeface="Century Gothic" pitchFamily="34" charset="0"/>
                      </a:endParaRPr>
                    </a:p>
                  </a:txBody>
                  <a:tcPr>
                    <a:solidFill>
                      <a:schemeClr val="accent1">
                        <a:lumMod val="20000"/>
                        <a:lumOff val="80000"/>
                      </a:schemeClr>
                    </a:solidFill>
                  </a:tcPr>
                </a:tc>
                <a:tc>
                  <a:txBody>
                    <a:bodyPr/>
                    <a:lstStyle/>
                    <a:p>
                      <a:r>
                        <a:rPr lang="en-US" dirty="0">
                          <a:latin typeface="Century Gothic" pitchFamily="34" charset="0"/>
                        </a:rPr>
                        <a:t>USB flash drives are very portable storage devices, due to their small size, light-weight &amp; easy connectivity to other devices (using a built-in USB connector).</a:t>
                      </a:r>
                    </a:p>
                    <a:p>
                      <a:r>
                        <a:rPr lang="en-US" dirty="0">
                          <a:latin typeface="Century Gothic" pitchFamily="34" charset="0"/>
                        </a:rPr>
                        <a:t>Much like SSDs, because they have no moving parts, this makes them durable and reliable as they’re unlikely to be damaged by knocks and bumps.</a:t>
                      </a:r>
                    </a:p>
                    <a:p>
                      <a:r>
                        <a:rPr lang="en-US" dirty="0">
                          <a:latin typeface="Century Gothic" pitchFamily="34" charset="0"/>
                        </a:rPr>
                        <a:t>As mentioned, the USB connector built into the device makes them highly compatible with devices, which usually include a USB interface.</a:t>
                      </a:r>
                    </a:p>
                  </a:txBody>
                  <a:tcPr>
                    <a:solidFill>
                      <a:schemeClr val="accent1">
                        <a:lumMod val="20000"/>
                        <a:lumOff val="80000"/>
                      </a:schemeClr>
                    </a:solidFill>
                  </a:tcPr>
                </a:tc>
                <a:tc>
                  <a:txBody>
                    <a:bodyPr/>
                    <a:lstStyle/>
                    <a:p>
                      <a:r>
                        <a:rPr lang="en-US" dirty="0">
                          <a:latin typeface="Century Gothic" pitchFamily="34" charset="0"/>
                        </a:rPr>
                        <a:t>Due to the devices small physical size, USB flash drives can be very easy to lose. </a:t>
                      </a:r>
                    </a:p>
                    <a:p>
                      <a:r>
                        <a:rPr lang="en-US" dirty="0">
                          <a:latin typeface="Century Gothic" pitchFamily="34" charset="0"/>
                        </a:rPr>
                        <a:t>Much like SSDs, USB flash drives have a finite amount of writes. This is less of a concern with USB though as you don’t usually write to a USB flash drive often enough for this to become an issue.</a:t>
                      </a:r>
                    </a:p>
                    <a:p>
                      <a:r>
                        <a:rPr lang="en-US" dirty="0">
                          <a:latin typeface="Century Gothic" pitchFamily="34" charset="0"/>
                        </a:rPr>
                        <a:t>USB flash drives have a low storage capacity. Up to 128gb is quite common, though you can get larger, but it quickly becomes very expensive.</a:t>
                      </a: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152400"/>
            <a:ext cx="8153400" cy="1143000"/>
          </a:xfrm>
        </p:spPr>
        <p:txBody>
          <a:bodyPr>
            <a:noAutofit/>
          </a:bodyPr>
          <a:lstStyle/>
          <a:p>
            <a:r>
              <a:rPr lang="en-GB" b="1" dirty="0">
                <a:latin typeface="Century Gothic" pitchFamily="34" charset="0"/>
              </a:rPr>
              <a:t>SD Card</a:t>
            </a:r>
            <a:endParaRPr lang="en-US" b="1" dirty="0">
              <a:latin typeface="Century Gothic" pitchFamily="34" charset="0"/>
            </a:endParaRPr>
          </a:p>
        </p:txBody>
      </p:sp>
      <p:graphicFrame>
        <p:nvGraphicFramePr>
          <p:cNvPr id="8" name="Content Placeholder 7"/>
          <p:cNvGraphicFramePr>
            <a:graphicFrameLocks noGrp="1"/>
          </p:cNvGraphicFramePr>
          <p:nvPr>
            <p:ph idx="1"/>
          </p:nvPr>
        </p:nvGraphicFramePr>
        <p:xfrm>
          <a:off x="228600" y="1524001"/>
          <a:ext cx="8763001" cy="51206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4143633">
                  <a:extLst>
                    <a:ext uri="{9D8B030D-6E8A-4147-A177-3AD203B41FA5}">
                      <a16:colId xmlns:a16="http://schemas.microsoft.com/office/drawing/2014/main" val="20001"/>
                    </a:ext>
                  </a:extLst>
                </a:gridCol>
                <a:gridCol w="3552568">
                  <a:extLst>
                    <a:ext uri="{9D8B030D-6E8A-4147-A177-3AD203B41FA5}">
                      <a16:colId xmlns:a16="http://schemas.microsoft.com/office/drawing/2014/main" val="20002"/>
                    </a:ext>
                  </a:extLst>
                </a:gridCol>
              </a:tblGrid>
              <a:tr h="569322">
                <a:tc>
                  <a:txBody>
                    <a:bodyPr/>
                    <a:lstStyle/>
                    <a:p>
                      <a:r>
                        <a:rPr lang="en-GB" dirty="0">
                          <a:solidFill>
                            <a:schemeClr val="tx1"/>
                          </a:solidFill>
                          <a:latin typeface="Century Gothic" pitchFamily="34" charset="0"/>
                        </a:rPr>
                        <a:t>Storage device</a:t>
                      </a:r>
                      <a:endParaRPr lang="en-US" dirty="0">
                        <a:solidFill>
                          <a:schemeClr val="tx1"/>
                        </a:solidFill>
                        <a:latin typeface="Century Gothic" pitchFamily="34" charset="0"/>
                      </a:endParaRPr>
                    </a:p>
                  </a:txBody>
                  <a:tcPr>
                    <a:solidFill>
                      <a:schemeClr val="accent1">
                        <a:lumMod val="60000"/>
                        <a:lumOff val="40000"/>
                      </a:schemeClr>
                    </a:solidFill>
                  </a:tcPr>
                </a:tc>
                <a:tc>
                  <a:txBody>
                    <a:bodyPr/>
                    <a:lstStyle/>
                    <a:p>
                      <a:r>
                        <a:rPr lang="en-GB" dirty="0">
                          <a:solidFill>
                            <a:schemeClr val="tx1"/>
                          </a:solidFill>
                          <a:latin typeface="Century Gothic" pitchFamily="34" charset="0"/>
                        </a:rPr>
                        <a:t>Adv</a:t>
                      </a:r>
                      <a:endParaRPr lang="en-US" dirty="0">
                        <a:solidFill>
                          <a:schemeClr val="tx1"/>
                        </a:solidFill>
                        <a:latin typeface="Century Gothic" pitchFamily="34" charset="0"/>
                      </a:endParaRPr>
                    </a:p>
                  </a:txBody>
                  <a:tcPr>
                    <a:solidFill>
                      <a:schemeClr val="accent1">
                        <a:lumMod val="60000"/>
                        <a:lumOff val="40000"/>
                      </a:schemeClr>
                    </a:solidFill>
                  </a:tcPr>
                </a:tc>
                <a:tc>
                  <a:txBody>
                    <a:bodyPr/>
                    <a:lstStyle/>
                    <a:p>
                      <a:r>
                        <a:rPr lang="en-GB" dirty="0" err="1">
                          <a:solidFill>
                            <a:schemeClr val="tx1"/>
                          </a:solidFill>
                          <a:latin typeface="Century Gothic" pitchFamily="34" charset="0"/>
                        </a:rPr>
                        <a:t>Disadv</a:t>
                      </a:r>
                      <a:endParaRPr lang="en-US" dirty="0">
                        <a:solidFill>
                          <a:schemeClr val="tx1"/>
                        </a:solidFill>
                        <a:latin typeface="Century Gothic" pitchFamily="34"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4459877">
                <a:tc>
                  <a:txBody>
                    <a:bodyPr/>
                    <a:lstStyle/>
                    <a:p>
                      <a:r>
                        <a:rPr lang="en-GB" dirty="0">
                          <a:latin typeface="Century Gothic" pitchFamily="34" charset="0"/>
                        </a:rPr>
                        <a:t>SD</a:t>
                      </a:r>
                      <a:r>
                        <a:rPr lang="en-GB" baseline="0" dirty="0">
                          <a:latin typeface="Century Gothic" pitchFamily="34" charset="0"/>
                        </a:rPr>
                        <a:t> Card</a:t>
                      </a:r>
                      <a:endParaRPr lang="en-US" dirty="0">
                        <a:latin typeface="Century Gothic" pitchFamily="34" charset="0"/>
                      </a:endParaRPr>
                    </a:p>
                  </a:txBody>
                  <a:tcPr>
                    <a:solidFill>
                      <a:schemeClr val="accent1">
                        <a:lumMod val="20000"/>
                        <a:lumOff val="80000"/>
                      </a:schemeClr>
                    </a:solidFill>
                  </a:tcPr>
                </a:tc>
                <a:tc>
                  <a:txBody>
                    <a:bodyPr/>
                    <a:lstStyle/>
                    <a:p>
                      <a:r>
                        <a:rPr lang="en-US" dirty="0">
                          <a:latin typeface="Century Gothic" pitchFamily="34" charset="0"/>
                        </a:rPr>
                        <a:t>SD cards are extremely small and portable, even compared to USB flash drives. This makes it very easy to transfer data between devices (as long as they have an SD card reader).</a:t>
                      </a:r>
                    </a:p>
                    <a:p>
                      <a:r>
                        <a:rPr lang="en-US" dirty="0">
                          <a:latin typeface="Century Gothic" pitchFamily="34" charset="0"/>
                        </a:rPr>
                        <a:t>Again, like other forms of flash memory, they are a reliable storage device that is less likely to take damage from bumps. Though they are flimsier than other flash storage due to their small size.</a:t>
                      </a:r>
                    </a:p>
                    <a:p>
                      <a:endParaRPr lang="en-US" dirty="0">
                        <a:latin typeface="Century Gothic" pitchFamily="34" charset="0"/>
                      </a:endParaRPr>
                    </a:p>
                  </a:txBody>
                  <a:tcPr>
                    <a:solidFill>
                      <a:schemeClr val="accent1">
                        <a:lumMod val="20000"/>
                        <a:lumOff val="80000"/>
                      </a:schemeClr>
                    </a:solidFill>
                  </a:tcPr>
                </a:tc>
                <a:tc>
                  <a:txBody>
                    <a:bodyPr/>
                    <a:lstStyle/>
                    <a:p>
                      <a:r>
                        <a:rPr lang="en-US" dirty="0">
                          <a:latin typeface="Century Gothic" pitchFamily="34" charset="0"/>
                        </a:rPr>
                        <a:t>SD cards have a low storage capacity compared to other storage devices. 32-64 GB is common, though larger is possible, anything over 128 GB is expensive.</a:t>
                      </a:r>
                    </a:p>
                    <a:p>
                      <a:r>
                        <a:rPr lang="en-US" dirty="0">
                          <a:latin typeface="Century Gothic" pitchFamily="34" charset="0"/>
                        </a:rPr>
                        <a:t>There is quite a lot of variety in SD cards. SD, SDHC, SDXS are common, as well as mini and micro SD cards. There are also other types of flash memory card other than SD. This can lead to problems with compatibility with SD card readers.</a:t>
                      </a:r>
                    </a:p>
                    <a:p>
                      <a:endParaRPr lang="en-US" dirty="0">
                        <a:latin typeface="Century Gothic" pitchFamily="34" charset="0"/>
                      </a:endParaRP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152400"/>
            <a:ext cx="8153400" cy="1143000"/>
          </a:xfrm>
        </p:spPr>
        <p:txBody>
          <a:bodyPr>
            <a:noAutofit/>
          </a:bodyPr>
          <a:lstStyle/>
          <a:p>
            <a:r>
              <a:rPr lang="en-GB" b="1" dirty="0">
                <a:latin typeface="Century Gothic" pitchFamily="34" charset="0"/>
              </a:rPr>
              <a:t>Optical Disk</a:t>
            </a:r>
            <a:endParaRPr lang="en-US" b="1" dirty="0">
              <a:latin typeface="Century Gothic" pitchFamily="34" charset="0"/>
            </a:endParaRPr>
          </a:p>
        </p:txBody>
      </p:sp>
      <p:graphicFrame>
        <p:nvGraphicFramePr>
          <p:cNvPr id="8" name="Content Placeholder 7"/>
          <p:cNvGraphicFramePr>
            <a:graphicFrameLocks noGrp="1"/>
          </p:cNvGraphicFramePr>
          <p:nvPr>
            <p:ph idx="1"/>
          </p:nvPr>
        </p:nvGraphicFramePr>
        <p:xfrm>
          <a:off x="228600" y="1524001"/>
          <a:ext cx="8763001" cy="5099957"/>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4143633">
                  <a:extLst>
                    <a:ext uri="{9D8B030D-6E8A-4147-A177-3AD203B41FA5}">
                      <a16:colId xmlns:a16="http://schemas.microsoft.com/office/drawing/2014/main" val="20001"/>
                    </a:ext>
                  </a:extLst>
                </a:gridCol>
                <a:gridCol w="3552568">
                  <a:extLst>
                    <a:ext uri="{9D8B030D-6E8A-4147-A177-3AD203B41FA5}">
                      <a16:colId xmlns:a16="http://schemas.microsoft.com/office/drawing/2014/main" val="20002"/>
                    </a:ext>
                  </a:extLst>
                </a:gridCol>
              </a:tblGrid>
              <a:tr h="569322">
                <a:tc>
                  <a:txBody>
                    <a:bodyPr/>
                    <a:lstStyle/>
                    <a:p>
                      <a:r>
                        <a:rPr lang="en-GB" dirty="0">
                          <a:solidFill>
                            <a:schemeClr val="tx1"/>
                          </a:solidFill>
                          <a:latin typeface="Century Gothic" pitchFamily="34" charset="0"/>
                        </a:rPr>
                        <a:t>Storage device</a:t>
                      </a:r>
                      <a:endParaRPr lang="en-US" dirty="0">
                        <a:solidFill>
                          <a:schemeClr val="tx1"/>
                        </a:solidFill>
                        <a:latin typeface="Century Gothic" pitchFamily="34" charset="0"/>
                      </a:endParaRPr>
                    </a:p>
                  </a:txBody>
                  <a:tcPr>
                    <a:solidFill>
                      <a:schemeClr val="accent1">
                        <a:lumMod val="60000"/>
                        <a:lumOff val="40000"/>
                      </a:schemeClr>
                    </a:solidFill>
                  </a:tcPr>
                </a:tc>
                <a:tc>
                  <a:txBody>
                    <a:bodyPr/>
                    <a:lstStyle/>
                    <a:p>
                      <a:r>
                        <a:rPr lang="en-GB" dirty="0">
                          <a:solidFill>
                            <a:schemeClr val="tx1"/>
                          </a:solidFill>
                          <a:latin typeface="Century Gothic" pitchFamily="34" charset="0"/>
                        </a:rPr>
                        <a:t>Adv</a:t>
                      </a:r>
                      <a:endParaRPr lang="en-US" dirty="0">
                        <a:solidFill>
                          <a:schemeClr val="tx1"/>
                        </a:solidFill>
                        <a:latin typeface="Century Gothic" pitchFamily="34" charset="0"/>
                      </a:endParaRPr>
                    </a:p>
                  </a:txBody>
                  <a:tcPr>
                    <a:solidFill>
                      <a:schemeClr val="accent1">
                        <a:lumMod val="60000"/>
                        <a:lumOff val="40000"/>
                      </a:schemeClr>
                    </a:solidFill>
                  </a:tcPr>
                </a:tc>
                <a:tc>
                  <a:txBody>
                    <a:bodyPr/>
                    <a:lstStyle/>
                    <a:p>
                      <a:r>
                        <a:rPr lang="en-GB" dirty="0" err="1">
                          <a:solidFill>
                            <a:schemeClr val="tx1"/>
                          </a:solidFill>
                          <a:latin typeface="Century Gothic" pitchFamily="34" charset="0"/>
                        </a:rPr>
                        <a:t>Disadv</a:t>
                      </a:r>
                      <a:endParaRPr lang="en-US" dirty="0">
                        <a:solidFill>
                          <a:schemeClr val="tx1"/>
                        </a:solidFill>
                        <a:latin typeface="Century Gothic" pitchFamily="34"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4459877">
                <a:tc>
                  <a:txBody>
                    <a:bodyPr/>
                    <a:lstStyle/>
                    <a:p>
                      <a:r>
                        <a:rPr lang="en-GB" dirty="0">
                          <a:latin typeface="Century Gothic" pitchFamily="34" charset="0"/>
                        </a:rPr>
                        <a:t>Optical Disk</a:t>
                      </a:r>
                      <a:endParaRPr lang="en-US" dirty="0">
                        <a:latin typeface="Century Gothic" pitchFamily="34" charset="0"/>
                      </a:endParaRPr>
                    </a:p>
                  </a:txBody>
                  <a:tcPr>
                    <a:solidFill>
                      <a:schemeClr val="accent1">
                        <a:lumMod val="20000"/>
                        <a:lumOff val="80000"/>
                      </a:schemeClr>
                    </a:solidFill>
                  </a:tcPr>
                </a:tc>
                <a:tc>
                  <a:txBody>
                    <a:bodyPr/>
                    <a:lstStyle/>
                    <a:p>
                      <a:r>
                        <a:rPr lang="en-US" dirty="0">
                          <a:latin typeface="Century Gothic" pitchFamily="34" charset="0"/>
                        </a:rPr>
                        <a:t>The vast majority of personal computers, as well as many other types of digital devices, have optical disk drives and so can read the disks.</a:t>
                      </a:r>
                    </a:p>
                    <a:p>
                      <a:r>
                        <a:rPr lang="en-US" dirty="0">
                          <a:latin typeface="Century Gothic" pitchFamily="34" charset="0"/>
                        </a:rPr>
                        <a:t>They’re a small storage media, which makes them highly portable. This is why they’re used for distributing things like software and films.</a:t>
                      </a:r>
                    </a:p>
                    <a:p>
                      <a:endParaRPr lang="en-US" dirty="0">
                        <a:latin typeface="Century Gothic" pitchFamily="34" charset="0"/>
                      </a:endParaRPr>
                    </a:p>
                  </a:txBody>
                  <a:tcPr>
                    <a:solidFill>
                      <a:schemeClr val="accent1">
                        <a:lumMod val="20000"/>
                        <a:lumOff val="80000"/>
                      </a:schemeClr>
                    </a:solidFill>
                  </a:tcPr>
                </a:tc>
                <a:tc>
                  <a:txBody>
                    <a:bodyPr/>
                    <a:lstStyle/>
                    <a:p>
                      <a:r>
                        <a:rPr lang="en-US" dirty="0">
                          <a:latin typeface="Century Gothic" pitchFamily="34" charset="0"/>
                        </a:rPr>
                        <a:t>An individual optical disk has quite a small storage capacity. A </a:t>
                      </a:r>
                      <a:r>
                        <a:rPr lang="en-US" dirty="0" err="1">
                          <a:latin typeface="Century Gothic" pitchFamily="34" charset="0"/>
                        </a:rPr>
                        <a:t>Blu</a:t>
                      </a:r>
                      <a:r>
                        <a:rPr lang="en-US" dirty="0">
                          <a:latin typeface="Century Gothic" pitchFamily="34" charset="0"/>
                        </a:rPr>
                        <a:t>-Ray can store up to 50GB of data.</a:t>
                      </a:r>
                    </a:p>
                    <a:p>
                      <a:r>
                        <a:rPr lang="en-US" dirty="0">
                          <a:latin typeface="Century Gothic" pitchFamily="34" charset="0"/>
                        </a:rPr>
                        <a:t>Optical disks are also easy to damage. They’re quite flimsy, and also are easy to scratch which can damage the data it is storing.</a:t>
                      </a:r>
                    </a:p>
                    <a:p>
                      <a:r>
                        <a:rPr lang="en-US" dirty="0">
                          <a:latin typeface="Century Gothic" pitchFamily="34" charset="0"/>
                        </a:rPr>
                        <a:t>Optical disks only work for a finite number of writes. CDRW disks, for example, can be written to around 1000 times.</a:t>
                      </a:r>
                    </a:p>
                    <a:p>
                      <a:endParaRPr lang="en-US" dirty="0">
                        <a:latin typeface="Century Gothic" pitchFamily="34" charset="0"/>
                      </a:endParaRP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152400"/>
            <a:ext cx="8153400" cy="1143000"/>
          </a:xfrm>
        </p:spPr>
        <p:txBody>
          <a:bodyPr>
            <a:noAutofit/>
          </a:bodyPr>
          <a:lstStyle/>
          <a:p>
            <a:r>
              <a:rPr lang="en-US" b="1" dirty="0">
                <a:latin typeface="Century Gothic" pitchFamily="34" charset="0"/>
              </a:rPr>
              <a:t>Manual &amp; Automatic data processing</a:t>
            </a:r>
          </a:p>
        </p:txBody>
      </p:sp>
      <p:sp>
        <p:nvSpPr>
          <p:cNvPr id="5" name="Content Placeholder 4"/>
          <p:cNvSpPr>
            <a:spLocks noGrp="1"/>
          </p:cNvSpPr>
          <p:nvPr>
            <p:ph idx="1"/>
          </p:nvPr>
        </p:nvSpPr>
        <p:spPr>
          <a:xfrm>
            <a:off x="228600" y="1524000"/>
            <a:ext cx="8686800" cy="5029200"/>
          </a:xfrm>
        </p:spPr>
        <p:txBody>
          <a:bodyPr>
            <a:normAutofit/>
          </a:bodyPr>
          <a:lstStyle/>
          <a:p>
            <a:pPr>
              <a:buNone/>
            </a:pPr>
            <a:r>
              <a:rPr lang="en-US" dirty="0">
                <a:latin typeface="Century Gothic" pitchFamily="34" charset="0"/>
              </a:rPr>
              <a:t>	Peripheral devices are used for input, storage &amp; output. We’ve seen a wide variety of these sorts of devices, which have mostly been concerned with manual data entry. However, there are also many situations where automatic data entry is more appropriate.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152400"/>
            <a:ext cx="8153400" cy="1143000"/>
          </a:xfrm>
        </p:spPr>
        <p:txBody>
          <a:bodyPr>
            <a:noAutofit/>
          </a:bodyPr>
          <a:lstStyle/>
          <a:p>
            <a:r>
              <a:rPr lang="en-US" b="1" dirty="0">
                <a:latin typeface="Century Gothic" pitchFamily="34" charset="0"/>
              </a:rPr>
              <a:t>Manual data processing</a:t>
            </a:r>
          </a:p>
        </p:txBody>
      </p:sp>
      <p:sp>
        <p:nvSpPr>
          <p:cNvPr id="5" name="Content Placeholder 4"/>
          <p:cNvSpPr>
            <a:spLocks noGrp="1"/>
          </p:cNvSpPr>
          <p:nvPr>
            <p:ph idx="1"/>
          </p:nvPr>
        </p:nvSpPr>
        <p:spPr>
          <a:xfrm>
            <a:off x="228600" y="1524000"/>
            <a:ext cx="8686800" cy="5029200"/>
          </a:xfrm>
        </p:spPr>
        <p:txBody>
          <a:bodyPr>
            <a:normAutofit fontScale="77500" lnSpcReduction="20000"/>
          </a:bodyPr>
          <a:lstStyle/>
          <a:p>
            <a:pPr>
              <a:buNone/>
            </a:pPr>
            <a:r>
              <a:rPr lang="en-US" dirty="0">
                <a:latin typeface="Century Gothic" pitchFamily="34" charset="0"/>
              </a:rPr>
              <a:t>	Manual data processing involves an individual entering data into the computer themselves, usually by typing on a keyboard, though it could be by clicking on objects with a mouse, using a </a:t>
            </a:r>
            <a:r>
              <a:rPr lang="en-US" dirty="0" err="1">
                <a:latin typeface="Century Gothic" pitchFamily="34" charset="0"/>
              </a:rPr>
              <a:t>touchscreen</a:t>
            </a:r>
            <a:r>
              <a:rPr lang="en-US" dirty="0">
                <a:latin typeface="Century Gothic" pitchFamily="34" charset="0"/>
              </a:rPr>
              <a:t> or giving voice commands.</a:t>
            </a:r>
          </a:p>
          <a:p>
            <a:pPr>
              <a:buNone/>
            </a:pPr>
            <a:r>
              <a:rPr lang="en-US" dirty="0">
                <a:latin typeface="Century Gothic" pitchFamily="34" charset="0"/>
              </a:rPr>
              <a:t>	We might use this for all sorts of reasons, such as:</a:t>
            </a:r>
          </a:p>
          <a:p>
            <a:pPr>
              <a:buNone/>
            </a:pPr>
            <a:r>
              <a:rPr lang="en-US" dirty="0">
                <a:latin typeface="Century Gothic" pitchFamily="34" charset="0"/>
              </a:rPr>
              <a:t>	A hotel clerk entering customer booking details using a keyboard to type data into a bookings database.</a:t>
            </a:r>
          </a:p>
          <a:p>
            <a:pPr>
              <a:buNone/>
            </a:pPr>
            <a:r>
              <a:rPr lang="en-US" dirty="0">
                <a:latin typeface="Century Gothic" pitchFamily="34" charset="0"/>
              </a:rPr>
              <a:t>	Marking examination papers or coursework by using a keyboard to type marks into a spreadsheet.</a:t>
            </a:r>
          </a:p>
          <a:p>
            <a:pPr>
              <a:buNone/>
            </a:pPr>
            <a:r>
              <a:rPr lang="en-US" dirty="0">
                <a:latin typeface="Century Gothic" pitchFamily="34" charset="0"/>
              </a:rPr>
              <a:t>	Inputting responses to a customer satisfaction survey by using a mouse to select options from a drop-down list or checkboxes.</a:t>
            </a:r>
          </a:p>
          <a:p>
            <a:pPr marL="514350" indent="-514350">
              <a:buNone/>
            </a:pPr>
            <a:endParaRPr lang="en-US" dirty="0">
              <a:latin typeface="Century Gothic"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152400"/>
            <a:ext cx="8153400" cy="1143000"/>
          </a:xfrm>
        </p:spPr>
        <p:txBody>
          <a:bodyPr>
            <a:noAutofit/>
          </a:bodyPr>
          <a:lstStyle/>
          <a:p>
            <a:r>
              <a:rPr lang="en-US" b="1" dirty="0">
                <a:latin typeface="Century Gothic" pitchFamily="34" charset="0"/>
              </a:rPr>
              <a:t>Automatic data processing</a:t>
            </a:r>
          </a:p>
        </p:txBody>
      </p:sp>
      <p:sp>
        <p:nvSpPr>
          <p:cNvPr id="5" name="Content Placeholder 4"/>
          <p:cNvSpPr>
            <a:spLocks noGrp="1"/>
          </p:cNvSpPr>
          <p:nvPr>
            <p:ph idx="1"/>
          </p:nvPr>
        </p:nvSpPr>
        <p:spPr>
          <a:xfrm>
            <a:off x="228600" y="1524000"/>
            <a:ext cx="8686800" cy="5029200"/>
          </a:xfrm>
        </p:spPr>
        <p:txBody>
          <a:bodyPr>
            <a:normAutofit fontScale="62500" lnSpcReduction="20000"/>
          </a:bodyPr>
          <a:lstStyle/>
          <a:p>
            <a:r>
              <a:rPr lang="en-US" dirty="0">
                <a:latin typeface="Century Gothic" pitchFamily="34" charset="0"/>
              </a:rPr>
              <a:t>Automatic data processing helps resolves these problems as the role of data entry is taken away from individual users. Instead, specialist devices will interpret data, converting from its physical source into digital data stored on the computer.</a:t>
            </a:r>
          </a:p>
          <a:p>
            <a:r>
              <a:rPr lang="en-US" dirty="0">
                <a:latin typeface="Century Gothic" pitchFamily="34" charset="0"/>
              </a:rPr>
              <a:t>Examples of this include:</a:t>
            </a:r>
          </a:p>
          <a:p>
            <a:r>
              <a:rPr lang="en-US" dirty="0">
                <a:latin typeface="Century Gothic" pitchFamily="34" charset="0"/>
              </a:rPr>
              <a:t>Optical mark readers that are used to enter data from pre-printed forms. This is used commonly for lottery tickets but also used to be popular with school registers.</a:t>
            </a:r>
          </a:p>
          <a:p>
            <a:r>
              <a:rPr lang="en-US" dirty="0">
                <a:latin typeface="Century Gothic" pitchFamily="34" charset="0"/>
              </a:rPr>
              <a:t>Barcode readers for inputting product details automatically by scanning the barcode on the back of the device and matching it with a database.</a:t>
            </a:r>
          </a:p>
          <a:p>
            <a:r>
              <a:rPr lang="en-US" dirty="0">
                <a:latin typeface="Century Gothic" pitchFamily="34" charset="0"/>
              </a:rPr>
              <a:t>Smart readers in homes to monitor electricity and gas usage and automatically send this data to the energy supplier for accurate billing.</a:t>
            </a:r>
          </a:p>
          <a:p>
            <a:r>
              <a:rPr lang="en-US" dirty="0">
                <a:latin typeface="Century Gothic" pitchFamily="34" charset="0"/>
              </a:rPr>
              <a:t>Radio Frequency Identification (RFID) chips used for monitoring stock and even automatic collection of stock using robotics.</a:t>
            </a:r>
          </a:p>
          <a:p>
            <a:pPr marL="514350" indent="-514350">
              <a:buNone/>
            </a:pPr>
            <a:endParaRPr lang="en-US" dirty="0">
              <a:latin typeface="Century Gothic"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90AD849A26842BE5D3D4A6A5DEB4C" ma:contentTypeVersion="12" ma:contentTypeDescription="Create a new document." ma:contentTypeScope="" ma:versionID="14ed9b918a4b7cfbc7a48e49719c990f">
  <xsd:schema xmlns:xsd="http://www.w3.org/2001/XMLSchema" xmlns:xs="http://www.w3.org/2001/XMLSchema" xmlns:p="http://schemas.microsoft.com/office/2006/metadata/properties" xmlns:ns2="b2b1ad30-ceea-4b8f-be94-dd403bc30fc3" xmlns:ns3="57f83985-e5aa-4e3f-a837-0c526d1d86ec" targetNamespace="http://schemas.microsoft.com/office/2006/metadata/properties" ma:root="true" ma:fieldsID="bf1553f23cf31d5874a848bad16892fc" ns2:_="" ns3:_="">
    <xsd:import namespace="b2b1ad30-ceea-4b8f-be94-dd403bc30fc3"/>
    <xsd:import namespace="57f83985-e5aa-4e3f-a837-0c526d1d86e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b1ad30-ceea-4b8f-be94-dd403bc30f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83985-e5aa-4e3f-a837-0c526d1d86e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0BEB25-875C-457B-A797-7CFBF7133F29}"/>
</file>

<file path=customXml/itemProps2.xml><?xml version="1.0" encoding="utf-8"?>
<ds:datastoreItem xmlns:ds="http://schemas.openxmlformats.org/officeDocument/2006/customXml" ds:itemID="{CB81FC26-623C-4587-A429-0323581728F4}"/>
</file>

<file path=customXml/itemProps3.xml><?xml version="1.0" encoding="utf-8"?>
<ds:datastoreItem xmlns:ds="http://schemas.openxmlformats.org/officeDocument/2006/customXml" ds:itemID="{15BEE018-35B8-4A85-8F09-2D9DD4BA825B}"/>
</file>

<file path=docProps/app.xml><?xml version="1.0" encoding="utf-8"?>
<Properties xmlns="http://schemas.openxmlformats.org/officeDocument/2006/extended-properties" xmlns:vt="http://schemas.openxmlformats.org/officeDocument/2006/docPropsVTypes">
  <TotalTime>1645</TotalTime>
  <Words>1133</Words>
  <Application>Microsoft Office PowerPoint</Application>
  <PresentationFormat>On-screen Show (4:3)</PresentationFormat>
  <Paragraphs>81</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Candara</vt:lpstr>
      <vt:lpstr>Century Gothic</vt:lpstr>
      <vt:lpstr>Tahoma</vt:lpstr>
      <vt:lpstr>Wingdings</vt:lpstr>
      <vt:lpstr>Zapf Dingbats</vt:lpstr>
      <vt:lpstr>Office Theme</vt:lpstr>
      <vt:lpstr>PowerPoint Presentation</vt:lpstr>
      <vt:lpstr>HDD</vt:lpstr>
      <vt:lpstr>SSD</vt:lpstr>
      <vt:lpstr>USB</vt:lpstr>
      <vt:lpstr>SD Card</vt:lpstr>
      <vt:lpstr>Optical Disk</vt:lpstr>
      <vt:lpstr>Manual &amp; Automatic data processing</vt:lpstr>
      <vt:lpstr>Manual data processing</vt:lpstr>
      <vt:lpstr>Automatic data processing</vt:lpstr>
      <vt:lpstr>Automatic &amp; Manual data processing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ZAH</dc:creator>
  <cp:lastModifiedBy>Zulfiqar Ahmed</cp:lastModifiedBy>
  <cp:revision>774</cp:revision>
  <cp:lastPrinted>2017-12-14T10:58:29Z</cp:lastPrinted>
  <dcterms:created xsi:type="dcterms:W3CDTF">2017-09-03T15:35:19Z</dcterms:created>
  <dcterms:modified xsi:type="dcterms:W3CDTF">2021-09-14T10:06:40Z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0x0101001DF90AD849A26842BE5D3D4A6A5DEB4C</vt:lpwstr>
  </property>
</Properties>
</file>