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72" r:id="rId2"/>
    <p:sldId id="374" r:id="rId3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0" autoAdjust="0"/>
    <p:restoredTop sz="86111" autoAdjust="0"/>
  </p:normalViewPr>
  <p:slideViewPr>
    <p:cSldViewPr>
      <p:cViewPr varScale="1">
        <p:scale>
          <a:sx n="97" d="100"/>
          <a:sy n="97" d="100"/>
        </p:scale>
        <p:origin x="129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8381FD-84B3-4943-98F5-9AAB27B12C45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4694A2D3-B6DB-1041-B01F-0A2DDE4F207D}">
      <dgm:prSet phldrT="[Text]"/>
      <dgm:spPr/>
      <dgm:t>
        <a:bodyPr/>
        <a:lstStyle/>
        <a:p>
          <a:r>
            <a:rPr lang="en-GB" dirty="0"/>
            <a:t>Questioning</a:t>
          </a:r>
        </a:p>
      </dgm:t>
    </dgm:pt>
    <dgm:pt modelId="{5D2132D7-30A0-1E41-878A-8F18F8901F4B}" type="parTrans" cxnId="{83DC302B-91F2-AE46-BD34-B93B8144EDAB}">
      <dgm:prSet/>
      <dgm:spPr/>
      <dgm:t>
        <a:bodyPr/>
        <a:lstStyle/>
        <a:p>
          <a:endParaRPr lang="en-GB"/>
        </a:p>
      </dgm:t>
    </dgm:pt>
    <dgm:pt modelId="{DDB940C0-A74C-BF4D-B84D-FFDDF8F5775B}" type="sibTrans" cxnId="{83DC302B-91F2-AE46-BD34-B93B8144EDAB}">
      <dgm:prSet/>
      <dgm:spPr/>
      <dgm:t>
        <a:bodyPr/>
        <a:lstStyle/>
        <a:p>
          <a:endParaRPr lang="en-GB"/>
        </a:p>
      </dgm:t>
    </dgm:pt>
    <dgm:pt modelId="{39982D87-AA31-2A4A-A196-E40DEB853F1F}">
      <dgm:prSet phldrT="[Text]"/>
      <dgm:spPr/>
      <dgm:t>
        <a:bodyPr/>
        <a:lstStyle/>
        <a:p>
          <a:r>
            <a:rPr lang="en-GB" dirty="0"/>
            <a:t>Feedback</a:t>
          </a:r>
        </a:p>
      </dgm:t>
    </dgm:pt>
    <dgm:pt modelId="{ABD5E8C5-FA2B-244A-BB46-3AC25E4E4DDA}" type="parTrans" cxnId="{FD5692AE-EE0C-7746-9D41-25A1C4E9AF58}">
      <dgm:prSet/>
      <dgm:spPr/>
      <dgm:t>
        <a:bodyPr/>
        <a:lstStyle/>
        <a:p>
          <a:endParaRPr lang="en-GB"/>
        </a:p>
      </dgm:t>
    </dgm:pt>
    <dgm:pt modelId="{910E1E83-C6D6-5B48-84F7-E4B6D51C8073}" type="sibTrans" cxnId="{FD5692AE-EE0C-7746-9D41-25A1C4E9AF58}">
      <dgm:prSet/>
      <dgm:spPr/>
      <dgm:t>
        <a:bodyPr/>
        <a:lstStyle/>
        <a:p>
          <a:endParaRPr lang="en-GB"/>
        </a:p>
      </dgm:t>
    </dgm:pt>
    <dgm:pt modelId="{F10306CA-30BD-3148-B74B-47C5275F215C}">
      <dgm:prSet phldrT="[Text]"/>
      <dgm:spPr/>
      <dgm:t>
        <a:bodyPr/>
        <a:lstStyle/>
        <a:p>
          <a:r>
            <a:rPr lang="en-GB" dirty="0"/>
            <a:t>Self assessment</a:t>
          </a:r>
        </a:p>
      </dgm:t>
    </dgm:pt>
    <dgm:pt modelId="{C643743C-E9CE-994F-9AC5-D9BD17FFB1CC}" type="parTrans" cxnId="{4FBA17E5-193A-BE47-A8C9-096E5602C017}">
      <dgm:prSet/>
      <dgm:spPr/>
      <dgm:t>
        <a:bodyPr/>
        <a:lstStyle/>
        <a:p>
          <a:endParaRPr lang="en-GB"/>
        </a:p>
      </dgm:t>
    </dgm:pt>
    <dgm:pt modelId="{0540404B-68B9-DB48-AACC-BA32E0122144}" type="sibTrans" cxnId="{4FBA17E5-193A-BE47-A8C9-096E5602C017}">
      <dgm:prSet/>
      <dgm:spPr/>
      <dgm:t>
        <a:bodyPr/>
        <a:lstStyle/>
        <a:p>
          <a:endParaRPr lang="en-GB"/>
        </a:p>
      </dgm:t>
    </dgm:pt>
    <dgm:pt modelId="{1B9B0C17-F187-FF49-8A87-BBB9BB8954DD}">
      <dgm:prSet phldrT="[Text]"/>
      <dgm:spPr/>
      <dgm:t>
        <a:bodyPr/>
        <a:lstStyle/>
        <a:p>
          <a:r>
            <a:rPr lang="en-GB" dirty="0"/>
            <a:t>Peer assessment</a:t>
          </a:r>
        </a:p>
      </dgm:t>
    </dgm:pt>
    <dgm:pt modelId="{73BC8E0A-0C09-1C41-BDCF-A8136583FDD4}" type="parTrans" cxnId="{FDAFF449-ECC4-5845-B197-0D5C3820ACA7}">
      <dgm:prSet/>
      <dgm:spPr/>
      <dgm:t>
        <a:bodyPr/>
        <a:lstStyle/>
        <a:p>
          <a:endParaRPr lang="en-GB"/>
        </a:p>
      </dgm:t>
    </dgm:pt>
    <dgm:pt modelId="{E46F7BD0-5B83-944B-97F4-BA70587EA3C0}" type="sibTrans" cxnId="{FDAFF449-ECC4-5845-B197-0D5C3820ACA7}">
      <dgm:prSet/>
      <dgm:spPr/>
      <dgm:t>
        <a:bodyPr/>
        <a:lstStyle/>
        <a:p>
          <a:endParaRPr lang="en-GB"/>
        </a:p>
      </dgm:t>
    </dgm:pt>
    <dgm:pt modelId="{29EF8018-7D15-E14F-B061-C814A07E7AE4}">
      <dgm:prSet/>
      <dgm:spPr/>
      <dgm:t>
        <a:bodyPr/>
        <a:lstStyle/>
        <a:p>
          <a:r>
            <a:rPr lang="en-GB" dirty="0"/>
            <a:t>Summative</a:t>
          </a:r>
        </a:p>
      </dgm:t>
    </dgm:pt>
    <dgm:pt modelId="{4FAD9674-E12E-E242-87ED-EDB4C1424B15}" type="parTrans" cxnId="{74122FB5-F904-3546-BE95-835D1EF3F297}">
      <dgm:prSet/>
      <dgm:spPr/>
      <dgm:t>
        <a:bodyPr/>
        <a:lstStyle/>
        <a:p>
          <a:endParaRPr lang="en-GB"/>
        </a:p>
      </dgm:t>
    </dgm:pt>
    <dgm:pt modelId="{81B000D8-B754-2C46-93A6-2EB7FFE12BAC}" type="sibTrans" cxnId="{74122FB5-F904-3546-BE95-835D1EF3F297}">
      <dgm:prSet/>
      <dgm:spPr/>
      <dgm:t>
        <a:bodyPr/>
        <a:lstStyle/>
        <a:p>
          <a:endParaRPr lang="en-GB"/>
        </a:p>
      </dgm:t>
    </dgm:pt>
    <dgm:pt modelId="{6A6C9760-C326-7141-B334-8A9099763550}">
      <dgm:prSet/>
      <dgm:spPr/>
      <dgm:t>
        <a:bodyPr/>
        <a:lstStyle/>
        <a:p>
          <a:r>
            <a:rPr lang="en-GB" dirty="0"/>
            <a:t>Observation</a:t>
          </a:r>
        </a:p>
      </dgm:t>
    </dgm:pt>
    <dgm:pt modelId="{A6D2D381-1ABC-A340-B36D-79F15A780A73}" type="parTrans" cxnId="{DB3C350F-C5B9-8945-951B-3BAA99B4D29A}">
      <dgm:prSet/>
      <dgm:spPr/>
      <dgm:t>
        <a:bodyPr/>
        <a:lstStyle/>
        <a:p>
          <a:endParaRPr lang="en-GB"/>
        </a:p>
      </dgm:t>
    </dgm:pt>
    <dgm:pt modelId="{AE8AF474-B506-5749-8103-3979B56526E8}" type="sibTrans" cxnId="{DB3C350F-C5B9-8945-951B-3BAA99B4D29A}">
      <dgm:prSet/>
      <dgm:spPr/>
      <dgm:t>
        <a:bodyPr/>
        <a:lstStyle/>
        <a:p>
          <a:endParaRPr lang="en-GB"/>
        </a:p>
      </dgm:t>
    </dgm:pt>
    <dgm:pt modelId="{FC9FCB32-2558-4D3A-8081-05AC5CD50188}" type="pres">
      <dgm:prSet presAssocID="{6B8381FD-84B3-4943-98F5-9AAB27B12C45}" presName="Name0" presStyleCnt="0">
        <dgm:presLayoutVars>
          <dgm:dir/>
          <dgm:animLvl val="lvl"/>
          <dgm:resizeHandles val="exact"/>
        </dgm:presLayoutVars>
      </dgm:prSet>
      <dgm:spPr/>
    </dgm:pt>
    <dgm:pt modelId="{3CC7FD06-8F62-4C08-BA20-314C141A0568}" type="pres">
      <dgm:prSet presAssocID="{4694A2D3-B6DB-1041-B01F-0A2DDE4F207D}" presName="composite" presStyleCnt="0"/>
      <dgm:spPr/>
    </dgm:pt>
    <dgm:pt modelId="{3432C5C4-690F-41DD-9086-1DD72B27F351}" type="pres">
      <dgm:prSet presAssocID="{4694A2D3-B6DB-1041-B01F-0A2DDE4F207D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E63E3612-3C26-40BE-B44A-5CB7B712FA37}" type="pres">
      <dgm:prSet presAssocID="{4694A2D3-B6DB-1041-B01F-0A2DDE4F207D}" presName="desTx" presStyleLbl="alignAccFollowNode1" presStyleIdx="0" presStyleCnt="6">
        <dgm:presLayoutVars>
          <dgm:bulletEnabled val="1"/>
        </dgm:presLayoutVars>
      </dgm:prSet>
      <dgm:spPr/>
    </dgm:pt>
    <dgm:pt modelId="{D6B0C1A3-CB13-4C7F-9108-03AE3B193531}" type="pres">
      <dgm:prSet presAssocID="{DDB940C0-A74C-BF4D-B84D-FFDDF8F5775B}" presName="space" presStyleCnt="0"/>
      <dgm:spPr/>
    </dgm:pt>
    <dgm:pt modelId="{CFABB525-0170-4026-A151-23A9D247723A}" type="pres">
      <dgm:prSet presAssocID="{39982D87-AA31-2A4A-A196-E40DEB853F1F}" presName="composite" presStyleCnt="0"/>
      <dgm:spPr/>
    </dgm:pt>
    <dgm:pt modelId="{43BE7C2E-F3F4-4987-9B40-D0D9B320F06E}" type="pres">
      <dgm:prSet presAssocID="{39982D87-AA31-2A4A-A196-E40DEB853F1F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58FD2283-7E1F-4E64-8726-6F18EEB5F08D}" type="pres">
      <dgm:prSet presAssocID="{39982D87-AA31-2A4A-A196-E40DEB853F1F}" presName="desTx" presStyleLbl="alignAccFollowNode1" presStyleIdx="1" presStyleCnt="6">
        <dgm:presLayoutVars>
          <dgm:bulletEnabled val="1"/>
        </dgm:presLayoutVars>
      </dgm:prSet>
      <dgm:spPr/>
    </dgm:pt>
    <dgm:pt modelId="{01FEC947-7B1A-430E-8566-5EEA103B5A87}" type="pres">
      <dgm:prSet presAssocID="{910E1E83-C6D6-5B48-84F7-E4B6D51C8073}" presName="space" presStyleCnt="0"/>
      <dgm:spPr/>
    </dgm:pt>
    <dgm:pt modelId="{633C0533-0392-415E-8747-BAB3CE3722FD}" type="pres">
      <dgm:prSet presAssocID="{F10306CA-30BD-3148-B74B-47C5275F215C}" presName="composite" presStyleCnt="0"/>
      <dgm:spPr/>
    </dgm:pt>
    <dgm:pt modelId="{4624683E-FBC4-4743-B3EA-29DE12D5E352}" type="pres">
      <dgm:prSet presAssocID="{F10306CA-30BD-3148-B74B-47C5275F215C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CEAB16A2-4061-434F-B597-CD0A847E6A3E}" type="pres">
      <dgm:prSet presAssocID="{F10306CA-30BD-3148-B74B-47C5275F215C}" presName="desTx" presStyleLbl="alignAccFollowNode1" presStyleIdx="2" presStyleCnt="6">
        <dgm:presLayoutVars>
          <dgm:bulletEnabled val="1"/>
        </dgm:presLayoutVars>
      </dgm:prSet>
      <dgm:spPr/>
    </dgm:pt>
    <dgm:pt modelId="{F09F70E5-2AF5-4857-A36F-82B53A6F47F1}" type="pres">
      <dgm:prSet presAssocID="{0540404B-68B9-DB48-AACC-BA32E0122144}" presName="space" presStyleCnt="0"/>
      <dgm:spPr/>
    </dgm:pt>
    <dgm:pt modelId="{A967F4EF-F21C-4D68-829E-3DFEA820820B}" type="pres">
      <dgm:prSet presAssocID="{1B9B0C17-F187-FF49-8A87-BBB9BB8954DD}" presName="composite" presStyleCnt="0"/>
      <dgm:spPr/>
    </dgm:pt>
    <dgm:pt modelId="{B31CE030-96BF-4CF8-81C1-EED119DD924F}" type="pres">
      <dgm:prSet presAssocID="{1B9B0C17-F187-FF49-8A87-BBB9BB8954DD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6AE51E25-CF64-4671-B694-55E0DB54CDF2}" type="pres">
      <dgm:prSet presAssocID="{1B9B0C17-F187-FF49-8A87-BBB9BB8954DD}" presName="desTx" presStyleLbl="alignAccFollowNode1" presStyleIdx="3" presStyleCnt="6">
        <dgm:presLayoutVars>
          <dgm:bulletEnabled val="1"/>
        </dgm:presLayoutVars>
      </dgm:prSet>
      <dgm:spPr/>
    </dgm:pt>
    <dgm:pt modelId="{5319334D-65C0-48EF-901C-E4A418703E8C}" type="pres">
      <dgm:prSet presAssocID="{E46F7BD0-5B83-944B-97F4-BA70587EA3C0}" presName="space" presStyleCnt="0"/>
      <dgm:spPr/>
    </dgm:pt>
    <dgm:pt modelId="{FCD4C48E-C12E-49EF-B8BF-879F92A9510F}" type="pres">
      <dgm:prSet presAssocID="{29EF8018-7D15-E14F-B061-C814A07E7AE4}" presName="composite" presStyleCnt="0"/>
      <dgm:spPr/>
    </dgm:pt>
    <dgm:pt modelId="{176FBBA3-8C75-4713-BFB3-5BD2961CFFEB}" type="pres">
      <dgm:prSet presAssocID="{29EF8018-7D15-E14F-B061-C814A07E7AE4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A2CB9C4B-D53C-421A-A092-A60CC4FB16D0}" type="pres">
      <dgm:prSet presAssocID="{29EF8018-7D15-E14F-B061-C814A07E7AE4}" presName="desTx" presStyleLbl="alignAccFollowNode1" presStyleIdx="4" presStyleCnt="6">
        <dgm:presLayoutVars>
          <dgm:bulletEnabled val="1"/>
        </dgm:presLayoutVars>
      </dgm:prSet>
      <dgm:spPr/>
    </dgm:pt>
    <dgm:pt modelId="{1D58A1A6-7510-49BE-80C7-EDFA8F00A3C0}" type="pres">
      <dgm:prSet presAssocID="{81B000D8-B754-2C46-93A6-2EB7FFE12BAC}" presName="space" presStyleCnt="0"/>
      <dgm:spPr/>
    </dgm:pt>
    <dgm:pt modelId="{EDF283C2-F315-41B3-AE36-D16757CC28B7}" type="pres">
      <dgm:prSet presAssocID="{6A6C9760-C326-7141-B334-8A9099763550}" presName="composite" presStyleCnt="0"/>
      <dgm:spPr/>
    </dgm:pt>
    <dgm:pt modelId="{D3DF4892-11B8-446A-AD09-5576DD4ADC10}" type="pres">
      <dgm:prSet presAssocID="{6A6C9760-C326-7141-B334-8A9099763550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D3A14A44-EB7B-4724-962D-80882572B761}" type="pres">
      <dgm:prSet presAssocID="{6A6C9760-C326-7141-B334-8A9099763550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8DC63206-E335-4DF7-AE39-C45DF02FAAA6}" type="presOf" srcId="{4694A2D3-B6DB-1041-B01F-0A2DDE4F207D}" destId="{3432C5C4-690F-41DD-9086-1DD72B27F351}" srcOrd="0" destOrd="0" presId="urn:microsoft.com/office/officeart/2005/8/layout/hList1"/>
    <dgm:cxn modelId="{DB3C350F-C5B9-8945-951B-3BAA99B4D29A}" srcId="{6B8381FD-84B3-4943-98F5-9AAB27B12C45}" destId="{6A6C9760-C326-7141-B334-8A9099763550}" srcOrd="5" destOrd="0" parTransId="{A6D2D381-1ABC-A340-B36D-79F15A780A73}" sibTransId="{AE8AF474-B506-5749-8103-3979B56526E8}"/>
    <dgm:cxn modelId="{7AC54820-C608-495B-B51F-4E4AD3C89D0E}" type="presOf" srcId="{F10306CA-30BD-3148-B74B-47C5275F215C}" destId="{4624683E-FBC4-4743-B3EA-29DE12D5E352}" srcOrd="0" destOrd="0" presId="urn:microsoft.com/office/officeart/2005/8/layout/hList1"/>
    <dgm:cxn modelId="{83DC302B-91F2-AE46-BD34-B93B8144EDAB}" srcId="{6B8381FD-84B3-4943-98F5-9AAB27B12C45}" destId="{4694A2D3-B6DB-1041-B01F-0A2DDE4F207D}" srcOrd="0" destOrd="0" parTransId="{5D2132D7-30A0-1E41-878A-8F18F8901F4B}" sibTransId="{DDB940C0-A74C-BF4D-B84D-FFDDF8F5775B}"/>
    <dgm:cxn modelId="{7A7E5D2E-1B64-4774-9D53-2008A5CF3FD3}" type="presOf" srcId="{1B9B0C17-F187-FF49-8A87-BBB9BB8954DD}" destId="{B31CE030-96BF-4CF8-81C1-EED119DD924F}" srcOrd="0" destOrd="0" presId="urn:microsoft.com/office/officeart/2005/8/layout/hList1"/>
    <dgm:cxn modelId="{FDAFF449-ECC4-5845-B197-0D5C3820ACA7}" srcId="{6B8381FD-84B3-4943-98F5-9AAB27B12C45}" destId="{1B9B0C17-F187-FF49-8A87-BBB9BB8954DD}" srcOrd="3" destOrd="0" parTransId="{73BC8E0A-0C09-1C41-BDCF-A8136583FDD4}" sibTransId="{E46F7BD0-5B83-944B-97F4-BA70587EA3C0}"/>
    <dgm:cxn modelId="{E4E48393-A593-4444-A656-2966BEA14AF1}" type="presOf" srcId="{6A6C9760-C326-7141-B334-8A9099763550}" destId="{D3DF4892-11B8-446A-AD09-5576DD4ADC10}" srcOrd="0" destOrd="0" presId="urn:microsoft.com/office/officeart/2005/8/layout/hList1"/>
    <dgm:cxn modelId="{B5E440A3-E491-424B-AE82-A93774D8A942}" type="presOf" srcId="{39982D87-AA31-2A4A-A196-E40DEB853F1F}" destId="{43BE7C2E-F3F4-4987-9B40-D0D9B320F06E}" srcOrd="0" destOrd="0" presId="urn:microsoft.com/office/officeart/2005/8/layout/hList1"/>
    <dgm:cxn modelId="{FD5692AE-EE0C-7746-9D41-25A1C4E9AF58}" srcId="{6B8381FD-84B3-4943-98F5-9AAB27B12C45}" destId="{39982D87-AA31-2A4A-A196-E40DEB853F1F}" srcOrd="1" destOrd="0" parTransId="{ABD5E8C5-FA2B-244A-BB46-3AC25E4E4DDA}" sibTransId="{910E1E83-C6D6-5B48-84F7-E4B6D51C8073}"/>
    <dgm:cxn modelId="{74122FB5-F904-3546-BE95-835D1EF3F297}" srcId="{6B8381FD-84B3-4943-98F5-9AAB27B12C45}" destId="{29EF8018-7D15-E14F-B061-C814A07E7AE4}" srcOrd="4" destOrd="0" parTransId="{4FAD9674-E12E-E242-87ED-EDB4C1424B15}" sibTransId="{81B000D8-B754-2C46-93A6-2EB7FFE12BAC}"/>
    <dgm:cxn modelId="{A303EDBF-73F5-451E-9F54-0A0ABB261179}" type="presOf" srcId="{29EF8018-7D15-E14F-B061-C814A07E7AE4}" destId="{176FBBA3-8C75-4713-BFB3-5BD2961CFFEB}" srcOrd="0" destOrd="0" presId="urn:microsoft.com/office/officeart/2005/8/layout/hList1"/>
    <dgm:cxn modelId="{4FBA17E5-193A-BE47-A8C9-096E5602C017}" srcId="{6B8381FD-84B3-4943-98F5-9AAB27B12C45}" destId="{F10306CA-30BD-3148-B74B-47C5275F215C}" srcOrd="2" destOrd="0" parTransId="{C643743C-E9CE-994F-9AC5-D9BD17FFB1CC}" sibTransId="{0540404B-68B9-DB48-AACC-BA32E0122144}"/>
    <dgm:cxn modelId="{47E405F8-E2C5-4EF6-A3C1-40128D7C2405}" type="presOf" srcId="{6B8381FD-84B3-4943-98F5-9AAB27B12C45}" destId="{FC9FCB32-2558-4D3A-8081-05AC5CD50188}" srcOrd="0" destOrd="0" presId="urn:microsoft.com/office/officeart/2005/8/layout/hList1"/>
    <dgm:cxn modelId="{B5839696-5348-485E-A2AC-9A329D54117B}" type="presParOf" srcId="{FC9FCB32-2558-4D3A-8081-05AC5CD50188}" destId="{3CC7FD06-8F62-4C08-BA20-314C141A0568}" srcOrd="0" destOrd="0" presId="urn:microsoft.com/office/officeart/2005/8/layout/hList1"/>
    <dgm:cxn modelId="{258F70E6-3277-44A7-B31C-6C20600A16ED}" type="presParOf" srcId="{3CC7FD06-8F62-4C08-BA20-314C141A0568}" destId="{3432C5C4-690F-41DD-9086-1DD72B27F351}" srcOrd="0" destOrd="0" presId="urn:microsoft.com/office/officeart/2005/8/layout/hList1"/>
    <dgm:cxn modelId="{D73410F5-F506-4B3F-AC02-318C7E0CBC15}" type="presParOf" srcId="{3CC7FD06-8F62-4C08-BA20-314C141A0568}" destId="{E63E3612-3C26-40BE-B44A-5CB7B712FA37}" srcOrd="1" destOrd="0" presId="urn:microsoft.com/office/officeart/2005/8/layout/hList1"/>
    <dgm:cxn modelId="{449F99F8-7242-4582-B358-6B86DCFEDCB0}" type="presParOf" srcId="{FC9FCB32-2558-4D3A-8081-05AC5CD50188}" destId="{D6B0C1A3-CB13-4C7F-9108-03AE3B193531}" srcOrd="1" destOrd="0" presId="urn:microsoft.com/office/officeart/2005/8/layout/hList1"/>
    <dgm:cxn modelId="{69316F06-C412-422A-BF30-2E2599C21E5C}" type="presParOf" srcId="{FC9FCB32-2558-4D3A-8081-05AC5CD50188}" destId="{CFABB525-0170-4026-A151-23A9D247723A}" srcOrd="2" destOrd="0" presId="urn:microsoft.com/office/officeart/2005/8/layout/hList1"/>
    <dgm:cxn modelId="{DD60CFCE-4907-46E6-AAE2-42C34F71FA97}" type="presParOf" srcId="{CFABB525-0170-4026-A151-23A9D247723A}" destId="{43BE7C2E-F3F4-4987-9B40-D0D9B320F06E}" srcOrd="0" destOrd="0" presId="urn:microsoft.com/office/officeart/2005/8/layout/hList1"/>
    <dgm:cxn modelId="{32ECEEA3-6D92-4601-983A-175496F7CBF9}" type="presParOf" srcId="{CFABB525-0170-4026-A151-23A9D247723A}" destId="{58FD2283-7E1F-4E64-8726-6F18EEB5F08D}" srcOrd="1" destOrd="0" presId="urn:microsoft.com/office/officeart/2005/8/layout/hList1"/>
    <dgm:cxn modelId="{57AF2F12-E87F-455F-BE09-C593E755BA45}" type="presParOf" srcId="{FC9FCB32-2558-4D3A-8081-05AC5CD50188}" destId="{01FEC947-7B1A-430E-8566-5EEA103B5A87}" srcOrd="3" destOrd="0" presId="urn:microsoft.com/office/officeart/2005/8/layout/hList1"/>
    <dgm:cxn modelId="{7988BBA5-A1D5-4A19-BCF5-254376539FD0}" type="presParOf" srcId="{FC9FCB32-2558-4D3A-8081-05AC5CD50188}" destId="{633C0533-0392-415E-8747-BAB3CE3722FD}" srcOrd="4" destOrd="0" presId="urn:microsoft.com/office/officeart/2005/8/layout/hList1"/>
    <dgm:cxn modelId="{B076A476-1FEC-45DC-81C9-15FF473C2661}" type="presParOf" srcId="{633C0533-0392-415E-8747-BAB3CE3722FD}" destId="{4624683E-FBC4-4743-B3EA-29DE12D5E352}" srcOrd="0" destOrd="0" presId="urn:microsoft.com/office/officeart/2005/8/layout/hList1"/>
    <dgm:cxn modelId="{58934A9F-51AE-4EE7-B4E6-14D65C3E0B63}" type="presParOf" srcId="{633C0533-0392-415E-8747-BAB3CE3722FD}" destId="{CEAB16A2-4061-434F-B597-CD0A847E6A3E}" srcOrd="1" destOrd="0" presId="urn:microsoft.com/office/officeart/2005/8/layout/hList1"/>
    <dgm:cxn modelId="{6F77C42B-AB49-48C0-A297-107858F21712}" type="presParOf" srcId="{FC9FCB32-2558-4D3A-8081-05AC5CD50188}" destId="{F09F70E5-2AF5-4857-A36F-82B53A6F47F1}" srcOrd="5" destOrd="0" presId="urn:microsoft.com/office/officeart/2005/8/layout/hList1"/>
    <dgm:cxn modelId="{024F26FA-13F0-435D-AA9F-0449376591F7}" type="presParOf" srcId="{FC9FCB32-2558-4D3A-8081-05AC5CD50188}" destId="{A967F4EF-F21C-4D68-829E-3DFEA820820B}" srcOrd="6" destOrd="0" presId="urn:microsoft.com/office/officeart/2005/8/layout/hList1"/>
    <dgm:cxn modelId="{0029BE9A-4C0B-4C32-971B-C3B9AE593191}" type="presParOf" srcId="{A967F4EF-F21C-4D68-829E-3DFEA820820B}" destId="{B31CE030-96BF-4CF8-81C1-EED119DD924F}" srcOrd="0" destOrd="0" presId="urn:microsoft.com/office/officeart/2005/8/layout/hList1"/>
    <dgm:cxn modelId="{ADC92293-8003-4F65-85A5-BA2701752F50}" type="presParOf" srcId="{A967F4EF-F21C-4D68-829E-3DFEA820820B}" destId="{6AE51E25-CF64-4671-B694-55E0DB54CDF2}" srcOrd="1" destOrd="0" presId="urn:microsoft.com/office/officeart/2005/8/layout/hList1"/>
    <dgm:cxn modelId="{4EED3771-F02C-4379-9132-8E2167466EA1}" type="presParOf" srcId="{FC9FCB32-2558-4D3A-8081-05AC5CD50188}" destId="{5319334D-65C0-48EF-901C-E4A418703E8C}" srcOrd="7" destOrd="0" presId="urn:microsoft.com/office/officeart/2005/8/layout/hList1"/>
    <dgm:cxn modelId="{A5707F6F-ED8E-4DDE-93B7-0C8379EEF7FC}" type="presParOf" srcId="{FC9FCB32-2558-4D3A-8081-05AC5CD50188}" destId="{FCD4C48E-C12E-49EF-B8BF-879F92A9510F}" srcOrd="8" destOrd="0" presId="urn:microsoft.com/office/officeart/2005/8/layout/hList1"/>
    <dgm:cxn modelId="{DBF671B9-7190-42B1-A8A2-6BDCDDC84C90}" type="presParOf" srcId="{FCD4C48E-C12E-49EF-B8BF-879F92A9510F}" destId="{176FBBA3-8C75-4713-BFB3-5BD2961CFFEB}" srcOrd="0" destOrd="0" presId="urn:microsoft.com/office/officeart/2005/8/layout/hList1"/>
    <dgm:cxn modelId="{200D8525-64C5-49B6-B292-D18A8C57EBC8}" type="presParOf" srcId="{FCD4C48E-C12E-49EF-B8BF-879F92A9510F}" destId="{A2CB9C4B-D53C-421A-A092-A60CC4FB16D0}" srcOrd="1" destOrd="0" presId="urn:microsoft.com/office/officeart/2005/8/layout/hList1"/>
    <dgm:cxn modelId="{36422441-DDBF-4054-97D8-BA49426FDA9C}" type="presParOf" srcId="{FC9FCB32-2558-4D3A-8081-05AC5CD50188}" destId="{1D58A1A6-7510-49BE-80C7-EDFA8F00A3C0}" srcOrd="9" destOrd="0" presId="urn:microsoft.com/office/officeart/2005/8/layout/hList1"/>
    <dgm:cxn modelId="{01D9FFBB-7F96-42B5-ABD1-A82B06EBC44C}" type="presParOf" srcId="{FC9FCB32-2558-4D3A-8081-05AC5CD50188}" destId="{EDF283C2-F315-41B3-AE36-D16757CC28B7}" srcOrd="10" destOrd="0" presId="urn:microsoft.com/office/officeart/2005/8/layout/hList1"/>
    <dgm:cxn modelId="{7E365647-2656-4B53-9D93-17FBFA671DC1}" type="presParOf" srcId="{EDF283C2-F315-41B3-AE36-D16757CC28B7}" destId="{D3DF4892-11B8-446A-AD09-5576DD4ADC10}" srcOrd="0" destOrd="0" presId="urn:microsoft.com/office/officeart/2005/8/layout/hList1"/>
    <dgm:cxn modelId="{46A3C863-609E-4E84-B19E-882449459217}" type="presParOf" srcId="{EDF283C2-F315-41B3-AE36-D16757CC28B7}" destId="{D3A14A44-EB7B-4724-962D-80882572B76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2C5C4-690F-41DD-9086-1DD72B27F351}">
      <dsp:nvSpPr>
        <dsp:cNvPr id="0" name=""/>
        <dsp:cNvSpPr/>
      </dsp:nvSpPr>
      <dsp:spPr>
        <a:xfrm>
          <a:off x="2457" y="313104"/>
          <a:ext cx="1305574" cy="50735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Questioning</a:t>
          </a:r>
        </a:p>
      </dsp:txBody>
      <dsp:txXfrm>
        <a:off x="2457" y="313104"/>
        <a:ext cx="1305574" cy="507351"/>
      </dsp:txXfrm>
    </dsp:sp>
    <dsp:sp modelId="{E63E3612-3C26-40BE-B44A-5CB7B712FA37}">
      <dsp:nvSpPr>
        <dsp:cNvPr id="0" name=""/>
        <dsp:cNvSpPr/>
      </dsp:nvSpPr>
      <dsp:spPr>
        <a:xfrm>
          <a:off x="2457" y="820455"/>
          <a:ext cx="1305574" cy="61487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BE7C2E-F3F4-4987-9B40-D0D9B320F06E}">
      <dsp:nvSpPr>
        <dsp:cNvPr id="0" name=""/>
        <dsp:cNvSpPr/>
      </dsp:nvSpPr>
      <dsp:spPr>
        <a:xfrm>
          <a:off x="1490812" y="313104"/>
          <a:ext cx="1305574" cy="507351"/>
        </a:xfrm>
        <a:prstGeom prst="rect">
          <a:avLst/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 w="25400" cap="flat" cmpd="sng" algn="ctr">
          <a:solidFill>
            <a:schemeClr val="accent4">
              <a:hueOff val="-892954"/>
              <a:satOff val="5380"/>
              <a:lumOff val="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Feedback</a:t>
          </a:r>
        </a:p>
      </dsp:txBody>
      <dsp:txXfrm>
        <a:off x="1490812" y="313104"/>
        <a:ext cx="1305574" cy="507351"/>
      </dsp:txXfrm>
    </dsp:sp>
    <dsp:sp modelId="{58FD2283-7E1F-4E64-8726-6F18EEB5F08D}">
      <dsp:nvSpPr>
        <dsp:cNvPr id="0" name=""/>
        <dsp:cNvSpPr/>
      </dsp:nvSpPr>
      <dsp:spPr>
        <a:xfrm>
          <a:off x="1490812" y="820455"/>
          <a:ext cx="1305574" cy="614879"/>
        </a:xfrm>
        <a:prstGeom prst="rect">
          <a:avLst/>
        </a:prstGeom>
        <a:solidFill>
          <a:schemeClr val="accent4">
            <a:tint val="40000"/>
            <a:alpha val="90000"/>
            <a:hueOff val="-789142"/>
            <a:satOff val="4431"/>
            <a:lumOff val="282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789142"/>
              <a:satOff val="4431"/>
              <a:lumOff val="2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24683E-FBC4-4743-B3EA-29DE12D5E352}">
      <dsp:nvSpPr>
        <dsp:cNvPr id="0" name=""/>
        <dsp:cNvSpPr/>
      </dsp:nvSpPr>
      <dsp:spPr>
        <a:xfrm>
          <a:off x="2979167" y="313104"/>
          <a:ext cx="1305574" cy="507351"/>
        </a:xfrm>
        <a:prstGeom prst="rect">
          <a:avLst/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 w="25400" cap="flat" cmpd="sng" algn="ctr">
          <a:solidFill>
            <a:schemeClr val="accent4">
              <a:hueOff val="-1785908"/>
              <a:satOff val="10760"/>
              <a:lumOff val="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Self assessment</a:t>
          </a:r>
        </a:p>
      </dsp:txBody>
      <dsp:txXfrm>
        <a:off x="2979167" y="313104"/>
        <a:ext cx="1305574" cy="507351"/>
      </dsp:txXfrm>
    </dsp:sp>
    <dsp:sp modelId="{CEAB16A2-4061-434F-B597-CD0A847E6A3E}">
      <dsp:nvSpPr>
        <dsp:cNvPr id="0" name=""/>
        <dsp:cNvSpPr/>
      </dsp:nvSpPr>
      <dsp:spPr>
        <a:xfrm>
          <a:off x="2979167" y="820455"/>
          <a:ext cx="1305574" cy="614879"/>
        </a:xfrm>
        <a:prstGeom prst="rect">
          <a:avLst/>
        </a:prstGeom>
        <a:solidFill>
          <a:schemeClr val="accent4">
            <a:tint val="40000"/>
            <a:alpha val="90000"/>
            <a:hueOff val="-1578284"/>
            <a:satOff val="8863"/>
            <a:lumOff val="563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578284"/>
              <a:satOff val="8863"/>
              <a:lumOff val="5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CE030-96BF-4CF8-81C1-EED119DD924F}">
      <dsp:nvSpPr>
        <dsp:cNvPr id="0" name=""/>
        <dsp:cNvSpPr/>
      </dsp:nvSpPr>
      <dsp:spPr>
        <a:xfrm>
          <a:off x="4467522" y="313104"/>
          <a:ext cx="1305574" cy="507351"/>
        </a:xfrm>
        <a:prstGeom prst="rect">
          <a:avLst/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 w="25400" cap="flat" cmpd="sng" algn="ctr">
          <a:solidFill>
            <a:schemeClr val="accent4">
              <a:hueOff val="-2678862"/>
              <a:satOff val="16139"/>
              <a:lumOff val="1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Peer assessment</a:t>
          </a:r>
        </a:p>
      </dsp:txBody>
      <dsp:txXfrm>
        <a:off x="4467522" y="313104"/>
        <a:ext cx="1305574" cy="507351"/>
      </dsp:txXfrm>
    </dsp:sp>
    <dsp:sp modelId="{6AE51E25-CF64-4671-B694-55E0DB54CDF2}">
      <dsp:nvSpPr>
        <dsp:cNvPr id="0" name=""/>
        <dsp:cNvSpPr/>
      </dsp:nvSpPr>
      <dsp:spPr>
        <a:xfrm>
          <a:off x="4467522" y="820455"/>
          <a:ext cx="1305574" cy="614879"/>
        </a:xfrm>
        <a:prstGeom prst="rect">
          <a:avLst/>
        </a:prstGeom>
        <a:solidFill>
          <a:schemeClr val="accent4">
            <a:tint val="40000"/>
            <a:alpha val="90000"/>
            <a:hueOff val="-2367426"/>
            <a:satOff val="13294"/>
            <a:lumOff val="845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367426"/>
              <a:satOff val="13294"/>
              <a:lumOff val="8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6FBBA3-8C75-4713-BFB3-5BD2961CFFEB}">
      <dsp:nvSpPr>
        <dsp:cNvPr id="0" name=""/>
        <dsp:cNvSpPr/>
      </dsp:nvSpPr>
      <dsp:spPr>
        <a:xfrm>
          <a:off x="5955877" y="313104"/>
          <a:ext cx="1305574" cy="507351"/>
        </a:xfrm>
        <a:prstGeom prst="rect">
          <a:avLst/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 w="25400" cap="flat" cmpd="sng" algn="ctr">
          <a:solidFill>
            <a:schemeClr val="accent4">
              <a:hueOff val="-3571816"/>
              <a:satOff val="21519"/>
              <a:lumOff val="1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Summative</a:t>
          </a:r>
        </a:p>
      </dsp:txBody>
      <dsp:txXfrm>
        <a:off x="5955877" y="313104"/>
        <a:ext cx="1305574" cy="507351"/>
      </dsp:txXfrm>
    </dsp:sp>
    <dsp:sp modelId="{A2CB9C4B-D53C-421A-A092-A60CC4FB16D0}">
      <dsp:nvSpPr>
        <dsp:cNvPr id="0" name=""/>
        <dsp:cNvSpPr/>
      </dsp:nvSpPr>
      <dsp:spPr>
        <a:xfrm>
          <a:off x="5955877" y="820455"/>
          <a:ext cx="1305574" cy="614879"/>
        </a:xfrm>
        <a:prstGeom prst="rect">
          <a:avLst/>
        </a:prstGeom>
        <a:solidFill>
          <a:schemeClr val="accent4">
            <a:tint val="40000"/>
            <a:alpha val="90000"/>
            <a:hueOff val="-3156568"/>
            <a:satOff val="17726"/>
            <a:lumOff val="1126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156568"/>
              <a:satOff val="17726"/>
              <a:lumOff val="11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DF4892-11B8-446A-AD09-5576DD4ADC10}">
      <dsp:nvSpPr>
        <dsp:cNvPr id="0" name=""/>
        <dsp:cNvSpPr/>
      </dsp:nvSpPr>
      <dsp:spPr>
        <a:xfrm>
          <a:off x="7444232" y="313104"/>
          <a:ext cx="1305574" cy="507351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Observation</a:t>
          </a:r>
        </a:p>
      </dsp:txBody>
      <dsp:txXfrm>
        <a:off x="7444232" y="313104"/>
        <a:ext cx="1305574" cy="507351"/>
      </dsp:txXfrm>
    </dsp:sp>
    <dsp:sp modelId="{D3A14A44-EB7B-4724-962D-80882572B761}">
      <dsp:nvSpPr>
        <dsp:cNvPr id="0" name=""/>
        <dsp:cNvSpPr/>
      </dsp:nvSpPr>
      <dsp:spPr>
        <a:xfrm>
          <a:off x="7444232" y="820455"/>
          <a:ext cx="1305574" cy="614879"/>
        </a:xfrm>
        <a:prstGeom prst="rect">
          <a:avLst/>
        </a:prstGeom>
        <a:solidFill>
          <a:schemeClr val="accent4">
            <a:tint val="40000"/>
            <a:alpha val="90000"/>
            <a:hueOff val="-3945710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10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168D1-8215-490F-87D1-400D086F35C1}" type="datetimeFigureOut">
              <a:rPr lang="en-GB" smtClean="0"/>
              <a:pPr/>
              <a:t>13/09/2023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2C247-66CD-4762-B2E2-E3AAFEB585B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2C247-66CD-4762-B2E2-E3AAFEB585B8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538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2C247-66CD-4762-B2E2-E3AAFEB585B8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568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2B23-6661-4B08-846E-72B709C074F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66F7-051B-4D59-B8B5-32E9A71CC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2B23-6661-4B08-846E-72B709C074F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66F7-051B-4D59-B8B5-32E9A71CC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2B23-6661-4B08-846E-72B709C074F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66F7-051B-4D59-B8B5-32E9A71CC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2B23-6661-4B08-846E-72B709C074F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66F7-051B-4D59-B8B5-32E9A71CC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2B23-6661-4B08-846E-72B709C074F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66F7-051B-4D59-B8B5-32E9A71CC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2B23-6661-4B08-846E-72B709C074F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66F7-051B-4D59-B8B5-32E9A71CC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274639"/>
            <a:ext cx="5105400" cy="11430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1460"/>
            <a:ext cx="8229600" cy="4337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57150" y="6343650"/>
            <a:ext cx="2133600" cy="523220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andara" panose="020E0502030303020204" pitchFamily="34" charset="0"/>
              </a:rPr>
              <a:t>KEYWORDS</a:t>
            </a:r>
            <a:r>
              <a:rPr lang="en-GB" sz="2400" b="1" dirty="0">
                <a:latin typeface="Candara" panose="020E0502030303020204" pitchFamily="34" charset="0"/>
              </a:rPr>
              <a:t>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076450" y="6343650"/>
            <a:ext cx="7067550" cy="514350"/>
          </a:xfrm>
          <a:prstGeom prst="rect">
            <a:avLst/>
          </a:prstGeom>
          <a:solidFill>
            <a:srgbClr val="FFFF66"/>
          </a:solidFill>
        </p:spPr>
        <p:txBody>
          <a:bodyPr/>
          <a:lstStyle>
            <a:lvl1pPr marL="0" indent="0">
              <a:buNone/>
              <a:defRPr sz="2400" b="1" i="1">
                <a:latin typeface="Candara" panose="020E0502030303020204" pitchFamily="34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5316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274639"/>
            <a:ext cx="5105400" cy="11430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1460"/>
            <a:ext cx="8229600" cy="4337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416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85E350-1B7C-4D5C-9D5A-FBAB92A0CC68}"/>
              </a:ext>
            </a:extLst>
          </p:cNvPr>
          <p:cNvSpPr/>
          <p:nvPr/>
        </p:nvSpPr>
        <p:spPr>
          <a:xfrm>
            <a:off x="297661" y="290568"/>
            <a:ext cx="8579090" cy="183406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AE0DE-3934-48EA-A400-181581057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295461"/>
            <a:ext cx="7886699" cy="1325563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7EAF-EB5A-47B4-9354-6F0667DA3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455" y="2754018"/>
            <a:ext cx="8579090" cy="32904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04740-E38E-4EF9-B8C8-9928377D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4683" y="6356351"/>
            <a:ext cx="1242605" cy="365125"/>
          </a:xfrm>
        </p:spPr>
        <p:txBody>
          <a:bodyPr/>
          <a:lstStyle/>
          <a:p>
            <a:fld id="{1B51A21C-5FC5-4D18-B311-788881A3066B}" type="datetimeFigureOut">
              <a:rPr lang="en-GB" smtClean="0"/>
              <a:pPr/>
              <a:t>13/09/2023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36A67-309F-4EED-B41B-1B302521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8DEB1-7335-40EA-B129-B274C9D6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7659" y="6356350"/>
            <a:ext cx="101189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63B67EDE-8093-4E74-B269-8FC1F2CF03E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AB3D657B-EB80-4E8B-A2F0-9428D069F8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549" y="6195296"/>
            <a:ext cx="1723202" cy="539343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ED44542-4BA9-4639-9A92-3385C788E8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4129" y="1644651"/>
            <a:ext cx="7886700" cy="479425"/>
          </a:xfrm>
        </p:spPr>
        <p:txBody>
          <a:bodyPr anchor="t">
            <a:normAutofit/>
          </a:bodyPr>
          <a:lstStyle>
            <a:lvl1pPr marL="0" indent="0" algn="ctr">
              <a:buNone/>
              <a:defRPr sz="1900"/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566EE3-A78E-4457-B981-B7AAEFED0F23}"/>
              </a:ext>
            </a:extLst>
          </p:cNvPr>
          <p:cNvCxnSpPr>
            <a:cxnSpLocks/>
          </p:cNvCxnSpPr>
          <p:nvPr/>
        </p:nvCxnSpPr>
        <p:spPr>
          <a:xfrm>
            <a:off x="1672559" y="1522292"/>
            <a:ext cx="58293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51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2B23-6661-4B08-846E-72B709C074F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66F7-051B-4D59-B8B5-32E9A71CC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er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2B23-6661-4B08-846E-72B709C074F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66F7-051B-4D59-B8B5-32E9A71CC4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2895600" y="457200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Century Gothic" pitchFamily="34" charset="0"/>
              </a:rPr>
              <a:t>Starter Activity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3400" y="1447800"/>
            <a:ext cx="8153400" cy="464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52876" y="5088481"/>
            <a:ext cx="9031407" cy="17277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6" name="Diagram 5"/>
          <p:cNvGraphicFramePr/>
          <p:nvPr userDrawn="1">
            <p:extLst>
              <p:ext uri="{D42A27DB-BD31-4B8C-83A1-F6EECF244321}">
                <p14:modId xmlns:p14="http://schemas.microsoft.com/office/powerpoint/2010/main" val="1787189869"/>
              </p:ext>
            </p:extLst>
          </p:nvPr>
        </p:nvGraphicFramePr>
        <p:xfrm>
          <a:off x="175836" y="5245342"/>
          <a:ext cx="8752264" cy="1748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/>
          <p:cNvSpPr txBox="1"/>
          <p:nvPr userDrawn="1"/>
        </p:nvSpPr>
        <p:spPr>
          <a:xfrm>
            <a:off x="81043" y="5088481"/>
            <a:ext cx="1779303" cy="461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Assessment:</a:t>
            </a:r>
          </a:p>
        </p:txBody>
      </p:sp>
      <p:sp>
        <p:nvSpPr>
          <p:cNvPr id="7" name="Rectangle 6"/>
          <p:cNvSpPr/>
          <p:nvPr userDrawn="1"/>
        </p:nvSpPr>
        <p:spPr>
          <a:xfrm rot="21051998">
            <a:off x="366667" y="5868334"/>
            <a:ext cx="6697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0" b="1" i="0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Zapf Dingbats"/>
                <a:ea typeface="Zapf Dingbats"/>
                <a:cs typeface="Zapf Dingbats"/>
              </a:rPr>
              <a:t>✔</a:t>
            </a:r>
            <a:endParaRPr lang="en-GB" sz="8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573442" y="200467"/>
            <a:ext cx="5354658" cy="943432"/>
          </a:xfrm>
          <a:prstGeom prst="rect">
            <a:avLst/>
          </a:prstGeom>
          <a:effectLst/>
          <a:scene3d>
            <a:camera prst="obliqueBottomRight"/>
            <a:lightRig rig="threePt" dir="t"/>
          </a:scene3d>
        </p:spPr>
        <p:txBody>
          <a:bodyPr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>
                <a:latin typeface="Century Gothic" pitchFamily="34" charset="0"/>
              </a:rPr>
              <a:t>Lesson objectives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0303" y="2140748"/>
            <a:ext cx="8376798" cy="13287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 marL="342900" indent="-342900">
              <a:buFont typeface="Wingdings" charset="2"/>
              <a:buChar char="q"/>
              <a:defRPr sz="2000">
                <a:solidFill>
                  <a:schemeClr val="tx1"/>
                </a:solidFill>
              </a:defRPr>
            </a:lvl1pPr>
            <a:lvl2pPr marL="742950" indent="-285750">
              <a:buFont typeface="Wingdings" charset="2"/>
              <a:buChar char="q"/>
              <a:defRPr sz="1800">
                <a:solidFill>
                  <a:schemeClr val="bg1"/>
                </a:solidFill>
              </a:defRPr>
            </a:lvl2pPr>
            <a:lvl3pPr marL="1143000" indent="-228600">
              <a:buFont typeface="Wingdings" charset="2"/>
              <a:buChar char="q"/>
              <a:defRPr sz="1600">
                <a:solidFill>
                  <a:schemeClr val="bg1"/>
                </a:solidFill>
              </a:defRPr>
            </a:lvl3pPr>
            <a:lvl4pPr marL="1600200" indent="-228600">
              <a:buFont typeface="Wingdings" charset="2"/>
              <a:buChar char="q"/>
              <a:defRPr sz="1400">
                <a:solidFill>
                  <a:schemeClr val="bg1"/>
                </a:solidFill>
              </a:defRPr>
            </a:lvl4pPr>
            <a:lvl5pPr marL="2057400" indent="-228600">
              <a:buFont typeface="Wingdings" charset="2"/>
              <a:buChar char="q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73442" y="1080651"/>
            <a:ext cx="535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46B4345-9F02-8047-8137-DD804A0345B6}" type="datetime2">
              <a:rPr lang="en-US" smtClean="0">
                <a:latin typeface="Century Gothic" pitchFamily="34" charset="0"/>
              </a:rPr>
              <a:pPr algn="ctr"/>
              <a:t>Wednesday, September 13, 2023</a:t>
            </a:fld>
            <a:endParaRPr lang="en-US" dirty="0">
              <a:latin typeface="Century Gothic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75836" y="3460453"/>
            <a:ext cx="84045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accent4">
                    <a:lumMod val="75000"/>
                  </a:schemeClr>
                </a:solidFill>
                <a:latin typeface="Century Gothic" pitchFamily="34" charset="0"/>
              </a:rPr>
              <a:t>Learning outcomes:</a:t>
            </a:r>
            <a:endParaRPr lang="en-US" sz="1800" b="1" dirty="0">
              <a:solidFill>
                <a:schemeClr val="accent4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5835" y="3892849"/>
            <a:ext cx="8404587" cy="10180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 marL="285750" indent="-285750">
              <a:buFont typeface="Wingdings" charset="2"/>
              <a:buChar char="q"/>
              <a:defRPr sz="1800">
                <a:latin typeface="Tahoma" charset="0"/>
                <a:ea typeface="Tahoma" charset="0"/>
                <a:cs typeface="Tahoma" charset="0"/>
              </a:defRPr>
            </a:lvl1pPr>
            <a:lvl2pPr marL="742950" indent="-285750">
              <a:buFont typeface="Wingdings" charset="2"/>
              <a:buChar char="q"/>
              <a:defRPr sz="1600">
                <a:latin typeface="Tahoma" charset="0"/>
                <a:ea typeface="Tahoma" charset="0"/>
                <a:cs typeface="Tahoma" charset="0"/>
              </a:defRPr>
            </a:lvl2pPr>
            <a:lvl3pPr marL="1200150" indent="-285750">
              <a:buFont typeface="Wingdings" charset="2"/>
              <a:buChar char="q"/>
              <a:defRPr sz="1400">
                <a:latin typeface="Tahoma" charset="0"/>
                <a:ea typeface="Tahoma" charset="0"/>
                <a:cs typeface="Tahoma" charset="0"/>
              </a:defRPr>
            </a:lvl3pPr>
            <a:lvl4pPr marL="1543050" indent="-171450">
              <a:buFont typeface="Wingdings" charset="2"/>
              <a:buChar char="q"/>
              <a:defRPr sz="1200">
                <a:latin typeface="Tahoma" charset="0"/>
                <a:ea typeface="Tahoma" charset="0"/>
                <a:cs typeface="Tahoma" charset="0"/>
              </a:defRPr>
            </a:lvl4pPr>
            <a:lvl5pPr marL="2000250" indent="-171450">
              <a:buFont typeface="Wingdings" charset="2"/>
              <a:buChar char="q"/>
              <a:defRPr sz="1200">
                <a:latin typeface="Tahoma" charset="0"/>
                <a:ea typeface="Tahoma" charset="0"/>
                <a:cs typeface="Tahoma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 userDrawn="1"/>
        </p:nvSpPr>
        <p:spPr>
          <a:xfrm rot="21051998">
            <a:off x="7834268" y="5868334"/>
            <a:ext cx="6697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0" b="1" i="0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Zapf Dingbats"/>
                <a:ea typeface="Zapf Dingbats"/>
                <a:cs typeface="Zapf Dingbats"/>
              </a:rPr>
              <a:t>✔</a:t>
            </a:r>
            <a:endParaRPr lang="en-GB" sz="8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56327" y="1771416"/>
            <a:ext cx="84045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accent4">
                    <a:lumMod val="75000"/>
                  </a:schemeClr>
                </a:solidFill>
                <a:latin typeface="Century Gothic" pitchFamily="34" charset="0"/>
              </a:rPr>
              <a:t>Learning objectives:</a:t>
            </a:r>
            <a:endParaRPr lang="en-US" sz="1800" b="1" dirty="0">
              <a:solidFill>
                <a:schemeClr val="accent4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 rot="21051998">
            <a:off x="-2057236" y="5868334"/>
            <a:ext cx="6697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0" b="1" i="0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Zapf Dingbats"/>
                <a:ea typeface="Zapf Dingbats"/>
                <a:cs typeface="Zapf Dingbats"/>
              </a:rPr>
              <a:t>✔</a:t>
            </a:r>
            <a:endParaRPr lang="en-GB" sz="8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032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me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7963" y="1676685"/>
            <a:ext cx="8648700" cy="39621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07963" y="5735782"/>
            <a:ext cx="347734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 Gothic" pitchFamily="34" charset="0"/>
              </a:rPr>
              <a:t>Due date: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07963" y="6091670"/>
            <a:ext cx="3476625" cy="6409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10144" y="5735782"/>
            <a:ext cx="504599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 Gothic" pitchFamily="34" charset="0"/>
              </a:rPr>
              <a:t>Homework</a:t>
            </a:r>
            <a:r>
              <a:rPr lang="en-US" b="1" baseline="0" dirty="0">
                <a:latin typeface="Century Gothic" pitchFamily="34" charset="0"/>
              </a:rPr>
              <a:t> rationale:</a:t>
            </a:r>
            <a:endParaRPr lang="en-US" b="1" dirty="0">
              <a:latin typeface="Century Gothic" pitchFamily="34" charset="0"/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809423" y="6090538"/>
            <a:ext cx="5046712" cy="642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3573442" y="200467"/>
            <a:ext cx="5354658" cy="1379236"/>
          </a:xfrm>
          <a:prstGeom prst="rect">
            <a:avLst/>
          </a:prstGeom>
          <a:effectLst/>
          <a:scene3d>
            <a:camera prst="obliqueBottomRight"/>
            <a:lightRig rig="threePt" dir="t"/>
          </a:scene3d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>
                <a:latin typeface="Century Gothic" pitchFamily="34" charset="0"/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63527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274639"/>
            <a:ext cx="5105400" cy="11430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1460"/>
            <a:ext cx="8229600" cy="4337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57150" y="6343650"/>
            <a:ext cx="2133600" cy="523220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andara" panose="020E0502030303020204" pitchFamily="34" charset="0"/>
              </a:rPr>
              <a:t>KEYWORDS</a:t>
            </a:r>
            <a:r>
              <a:rPr lang="en-GB" sz="2400" b="1" dirty="0">
                <a:latin typeface="Candara" panose="020E0502030303020204" pitchFamily="34" charset="0"/>
              </a:rPr>
              <a:t>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076450" y="6343650"/>
            <a:ext cx="7067550" cy="514350"/>
          </a:xfrm>
          <a:prstGeom prst="rect">
            <a:avLst/>
          </a:prstGeom>
          <a:solidFill>
            <a:srgbClr val="FFFF66"/>
          </a:solidFill>
        </p:spPr>
        <p:txBody>
          <a:bodyPr/>
          <a:lstStyle>
            <a:lvl1pPr marL="0" indent="0">
              <a:buNone/>
              <a:defRPr sz="2400" b="1" i="1">
                <a:latin typeface="Candara" panose="020E0502030303020204" pitchFamily="34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87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2B23-6661-4B08-846E-72B709C074F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66F7-051B-4D59-B8B5-32E9A71CC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2B23-6661-4B08-846E-72B709C074F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66F7-051B-4D59-B8B5-32E9A71CC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2B23-6661-4B08-846E-72B709C074F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66F7-051B-4D59-B8B5-32E9A71CC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72B23-6661-4B08-846E-72B709C074F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B66F7-051B-4D59-B8B5-32E9A71CC43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220px-Ssfclogo.png"/>
          <p:cNvPicPr>
            <a:picLocks noChangeAspect="1"/>
          </p:cNvPicPr>
          <p:nvPr userDrawn="1"/>
        </p:nvPicPr>
        <p:blipFill>
          <a:blip r:embed="rId19" cstate="print"/>
          <a:stretch>
            <a:fillRect/>
          </a:stretch>
        </p:blipFill>
        <p:spPr>
          <a:xfrm>
            <a:off x="1" y="1"/>
            <a:ext cx="1295399" cy="13239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5" r:id="rId15"/>
    <p:sldLayoutId id="2147483666" r:id="rId16"/>
    <p:sldLayoutId id="2147483667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7800" y="274639"/>
            <a:ext cx="7239000" cy="1143000"/>
          </a:xfrm>
        </p:spPr>
        <p:txBody>
          <a:bodyPr>
            <a:noAutofit/>
          </a:bodyPr>
          <a:lstStyle/>
          <a:p>
            <a:r>
              <a:rPr lang="en-GB" sz="3200" b="1" dirty="0">
                <a:latin typeface="Century Gothic" pitchFamily="34" charset="0"/>
              </a:rPr>
              <a:t>A* Algorithm Task</a:t>
            </a:r>
            <a:endParaRPr lang="en-US" sz="3200" dirty="0">
              <a:latin typeface="Century Gothic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>
              <a:latin typeface="Century Gothic" pitchFamily="34" charset="0"/>
            </a:endParaRPr>
          </a:p>
          <a:p>
            <a:pPr>
              <a:buNone/>
            </a:pPr>
            <a:endParaRPr lang="en-US" dirty="0">
              <a:latin typeface="Century Gothic" pitchFamily="34" charset="0"/>
            </a:endParaRPr>
          </a:p>
          <a:p>
            <a:pPr>
              <a:buNone/>
            </a:pPr>
            <a:r>
              <a:rPr lang="en-US" dirty="0">
                <a:latin typeface="Century Gothic" pitchFamily="34" charset="0"/>
              </a:rPr>
              <a:t>	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4343A-A540-4E62-9C19-C7D4FB0EE98F}"/>
              </a:ext>
            </a:extLst>
          </p:cNvPr>
          <p:cNvSpPr txBox="1"/>
          <p:nvPr/>
        </p:nvSpPr>
        <p:spPr>
          <a:xfrm>
            <a:off x="613475" y="1967805"/>
            <a:ext cx="82257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entury Gothic" panose="020B0502020202020204" pitchFamily="34" charset="0"/>
              </a:rPr>
              <a:t>Explain how the A* algorithm can be used in the design of a game. It must be clear how the algorithm is applied.</a:t>
            </a:r>
          </a:p>
          <a:p>
            <a:endParaRPr lang="en-GB" sz="2800" dirty="0">
              <a:latin typeface="Century Gothic" panose="020B0502020202020204" pitchFamily="34" charset="0"/>
            </a:endParaRPr>
          </a:p>
          <a:p>
            <a:endParaRPr lang="en-GB" sz="2800" dirty="0">
              <a:latin typeface="Century Gothic" panose="020B0502020202020204" pitchFamily="34" charset="0"/>
            </a:endParaRPr>
          </a:p>
          <a:p>
            <a:r>
              <a:rPr lang="en-GB" sz="2800" dirty="0">
                <a:latin typeface="Century Gothic" panose="020B0502020202020204" pitchFamily="34" charset="0"/>
              </a:rPr>
              <a:t>Remember to annotate your slide</a:t>
            </a:r>
          </a:p>
        </p:txBody>
      </p:sp>
    </p:spTree>
    <p:extLst>
      <p:ext uri="{BB962C8B-B14F-4D97-AF65-F5344CB8AC3E}">
        <p14:creationId xmlns:p14="http://schemas.microsoft.com/office/powerpoint/2010/main" val="100880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AFF8E9C-1A16-40D4-AE96-A7A1112451C8}"/>
              </a:ext>
            </a:extLst>
          </p:cNvPr>
          <p:cNvSpPr/>
          <p:nvPr/>
        </p:nvSpPr>
        <p:spPr>
          <a:xfrm>
            <a:off x="457199" y="1600200"/>
            <a:ext cx="8229601" cy="4575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7800" y="274639"/>
            <a:ext cx="7239000" cy="1143000"/>
          </a:xfrm>
        </p:spPr>
        <p:txBody>
          <a:bodyPr>
            <a:noAutofit/>
          </a:bodyPr>
          <a:lstStyle/>
          <a:p>
            <a:r>
              <a:rPr lang="en-GB" sz="3200" b="1" dirty="0">
                <a:latin typeface="Century Gothic" pitchFamily="34" charset="0"/>
              </a:rPr>
              <a:t>Game Design behaviour tree task</a:t>
            </a:r>
            <a:endParaRPr lang="en-US" sz="3200" dirty="0">
              <a:latin typeface="Century Gothic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016C1C-EEE3-4AD9-B708-27ACA3800B1C}"/>
              </a:ext>
            </a:extLst>
          </p:cNvPr>
          <p:cNvSpPr txBox="1"/>
          <p:nvPr/>
        </p:nvSpPr>
        <p:spPr>
          <a:xfrm>
            <a:off x="457199" y="1699498"/>
            <a:ext cx="800100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entury Gothic" panose="020B0502020202020204" pitchFamily="34" charset="0"/>
              </a:rPr>
              <a:t>Your task is to demonstrate how you could apply a behaviour tree within a game. </a:t>
            </a:r>
          </a:p>
          <a:p>
            <a:endParaRPr lang="en-GB" sz="1400" dirty="0">
              <a:latin typeface="Century Gothic" panose="020B0502020202020204" pitchFamily="34" charset="0"/>
            </a:endParaRPr>
          </a:p>
          <a:p>
            <a:r>
              <a:rPr lang="en-GB" sz="2400" dirty="0">
                <a:latin typeface="Century Gothic" panose="020B0502020202020204" pitchFamily="34" charset="0"/>
              </a:rPr>
              <a:t>You will need to demonstrate the in game function along with what behaviour tree is being applied. Finally you will provide a design of your behaviour tree to show how it has been applied to the game. 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F4814C8-71DF-4C9B-92A7-B162044C18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34" r="50484" b="7474"/>
          <a:stretch/>
        </p:blipFill>
        <p:spPr>
          <a:xfrm>
            <a:off x="1219200" y="4446054"/>
            <a:ext cx="1066800" cy="11639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98A93C9-AF5D-410D-86D6-3DAD6C871B3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9" t="6242" r="10251"/>
          <a:stretch/>
        </p:blipFill>
        <p:spPr>
          <a:xfrm rot="10800000">
            <a:off x="6096000" y="4163369"/>
            <a:ext cx="1066800" cy="172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6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2366</TotalTime>
  <Words>99</Words>
  <Application>Microsoft Office PowerPoint</Application>
  <PresentationFormat>On-screen Show (4:3)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Candara</vt:lpstr>
      <vt:lpstr>Century Gothic</vt:lpstr>
      <vt:lpstr>Tahoma</vt:lpstr>
      <vt:lpstr>Wingdings</vt:lpstr>
      <vt:lpstr>Zapf Dingbats</vt:lpstr>
      <vt:lpstr>Office Theme</vt:lpstr>
      <vt:lpstr>A* Algorithm Task</vt:lpstr>
      <vt:lpstr>Game Design behaviour tree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ZAH</dc:creator>
  <cp:lastModifiedBy>Zulfiqar Ahmed</cp:lastModifiedBy>
  <cp:revision>1148</cp:revision>
  <cp:lastPrinted>2017-12-14T10:58:29Z</cp:lastPrinted>
  <dcterms:created xsi:type="dcterms:W3CDTF">2017-09-03T15:35:19Z</dcterms:created>
  <dcterms:modified xsi:type="dcterms:W3CDTF">2023-09-13T11:58:35Z</dcterms:modified>
</cp:coreProperties>
</file>