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93" r:id="rId4"/>
    <p:sldId id="30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26" r:id="rId15"/>
    <p:sldId id="329" r:id="rId16"/>
    <p:sldId id="330" r:id="rId17"/>
    <p:sldId id="331" r:id="rId18"/>
    <p:sldId id="306" r:id="rId19"/>
    <p:sldId id="325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1" r:id="rId34"/>
    <p:sldId id="322" r:id="rId35"/>
    <p:sldId id="323" r:id="rId36"/>
    <p:sldId id="332" r:id="rId37"/>
    <p:sldId id="333" r:id="rId38"/>
    <p:sldId id="324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Documents and Settings\aaaaaa\桌面\图片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C:\Documents and Settings\aaaaaa\My Documents\萨瑞VI-Q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313" y="214313"/>
            <a:ext cx="1836737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C:\Documents and Settings\aaaaaa\My Documents\萨瑞VI-Q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6184900"/>
            <a:ext cx="25987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C:\Documents and Settings\aaaaaa\桌面\萨瑞VI-Q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6559550"/>
            <a:ext cx="2928938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1500174"/>
            <a:ext cx="8229600" cy="1143000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663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9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6.png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5.png"/><Relationship Id="rId9" Type="http://schemas.openxmlformats.org/officeDocument/2006/relationships/oleObject" Target="../embeddings/oleObject1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9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6"/>
          <p:cNvSpPr txBox="1">
            <a:spLocks/>
          </p:cNvSpPr>
          <p:nvPr/>
        </p:nvSpPr>
        <p:spPr bwMode="auto">
          <a:xfrm>
            <a:off x="670124" y="1484313"/>
            <a:ext cx="820896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rgbClr val="187990"/>
                </a:solidFill>
                <a:latin typeface="Franklin Gothic Book" pitchFamily="34" charset="0"/>
                <a:ea typeface="黑体" pitchFamily="49" charset="-122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>
              <a:defRPr sz="16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  <a:cs typeface="Arial" charset="0"/>
              </a:defRPr>
            </a:lvl3pPr>
            <a:lvl4pPr>
              <a:defRPr sz="1400">
                <a:solidFill>
                  <a:schemeClr val="tx1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>
              <a:defRPr sz="1200">
                <a:solidFill>
                  <a:schemeClr val="tx1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ea typeface="黑体" pitchFamily="49" charset="-122"/>
                <a:cs typeface="Arial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ea typeface="黑体" pitchFamily="49" charset="-122"/>
                <a:cs typeface="Arial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ea typeface="黑体" pitchFamily="49" charset="-122"/>
                <a:cs typeface="Arial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ea typeface="黑体" pitchFamily="49" charset="-122"/>
                <a:cs typeface="Arial" charset="0"/>
              </a:defRPr>
            </a:lvl9pPr>
          </a:lstStyle>
          <a:p>
            <a:pPr algn="ctr" eaLnBrk="0" hangingPunct="0"/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如何抓取各种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7" name="标题 6"/>
          <p:cNvSpPr txBox="1">
            <a:spLocks/>
          </p:cNvSpPr>
          <p:nvPr/>
        </p:nvSpPr>
        <p:spPr bwMode="auto">
          <a:xfrm>
            <a:off x="827088" y="4149700"/>
            <a:ext cx="77724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rgbClr val="187990"/>
                </a:solidFill>
                <a:latin typeface="Franklin Gothic Book" pitchFamily="34" charset="0"/>
                <a:ea typeface="黑体" pitchFamily="49" charset="-122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>
              <a:defRPr sz="16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  <a:cs typeface="Arial" charset="0"/>
              </a:defRPr>
            </a:lvl3pPr>
            <a:lvl4pPr>
              <a:defRPr sz="1400">
                <a:solidFill>
                  <a:schemeClr val="tx1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>
              <a:defRPr sz="1200">
                <a:solidFill>
                  <a:schemeClr val="tx1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ea typeface="黑体" pitchFamily="49" charset="-122"/>
                <a:cs typeface="Arial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ea typeface="黑体" pitchFamily="49" charset="-122"/>
                <a:cs typeface="Arial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ea typeface="黑体" pitchFamily="49" charset="-122"/>
                <a:cs typeface="Arial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ea typeface="黑体" pitchFamily="49" charset="-122"/>
                <a:cs typeface="Arial" charset="0"/>
              </a:defRPr>
            </a:lvl9pPr>
          </a:lstStyle>
          <a:p>
            <a:pPr algn="ctr" eaLnBrk="0" hangingPunct="0"/>
            <a:r>
              <a:rPr lang="zh-CN" altLang="en-US" sz="3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	主讲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3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潘浩达</a:t>
            </a:r>
          </a:p>
        </p:txBody>
      </p:sp>
    </p:spTree>
    <p:extLst>
      <p:ext uri="{BB962C8B-B14F-4D97-AF65-F5344CB8AC3E}">
        <p14:creationId xmlns:p14="http://schemas.microsoft.com/office/powerpoint/2010/main" val="214156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692696"/>
            <a:ext cx="15953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智能机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</a:t>
            </a:r>
          </a:p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二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.GPS 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log</a:t>
            </a:r>
          </a:p>
          <a:p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录制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新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log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1708359"/>
            <a:ext cx="69847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录制新</a:t>
            </a:r>
            <a:r>
              <a:rPr lang="en-US" altLang="zh-CN" dirty="0" smtClean="0"/>
              <a:t>log</a:t>
            </a:r>
            <a:r>
              <a:rPr lang="zh-CN" altLang="en-US" dirty="0" smtClean="0"/>
              <a:t>的开启顺序是</a:t>
            </a:r>
            <a:r>
              <a:rPr lang="en-US" altLang="zh-CN" dirty="0">
                <a:sym typeface="Wingdings" pitchFamily="2" charset="2"/>
              </a:rPr>
              <a:t>(</a:t>
            </a:r>
            <a:r>
              <a:rPr lang="en-US" altLang="zh-CN" dirty="0" smtClean="0"/>
              <a:t>1)mobile log -&gt; (2)GPS debug log-&gt; (3)NMEA log</a:t>
            </a:r>
            <a:endParaRPr lang="en-US" altLang="zh-CN" dirty="0"/>
          </a:p>
          <a:p>
            <a:r>
              <a:rPr lang="en-US" altLang="zh-CN" dirty="0" smtClean="0"/>
              <a:t>(1)</a:t>
            </a:r>
            <a:r>
              <a:rPr lang="zh-CN" altLang="en-US" dirty="0" smtClean="0"/>
              <a:t>开启</a:t>
            </a:r>
            <a:r>
              <a:rPr lang="en-US" altLang="zh-CN" dirty="0" smtClean="0"/>
              <a:t>mobile log</a:t>
            </a:r>
          </a:p>
          <a:p>
            <a:r>
              <a:rPr lang="en-US" altLang="zh-CN" dirty="0" err="1"/>
              <a:t>Mtklogger</a:t>
            </a:r>
            <a:r>
              <a:rPr lang="en-US" altLang="zh-CN" dirty="0"/>
              <a:t>-&gt;setting-&gt;all log on-&gt;</a:t>
            </a:r>
            <a:r>
              <a:rPr lang="en-US" altLang="zh-CN" dirty="0" smtClean="0"/>
              <a:t>start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(2)</a:t>
            </a:r>
            <a:r>
              <a:rPr lang="zh-CN" altLang="en-US" dirty="0" smtClean="0"/>
              <a:t>开启</a:t>
            </a:r>
            <a:r>
              <a:rPr lang="en-US" altLang="zh-CN" dirty="0" smtClean="0"/>
              <a:t>GPS debug log</a:t>
            </a:r>
          </a:p>
          <a:p>
            <a:r>
              <a:rPr lang="en-US" altLang="zh-CN" dirty="0" smtClean="0"/>
              <a:t>Location-&gt;YGPS-&gt;Enable </a:t>
            </a:r>
            <a:r>
              <a:rPr lang="en-US" altLang="zh-CN" dirty="0"/>
              <a:t>Run in BG.[Need Restart] </a:t>
            </a:r>
            <a:r>
              <a:rPr lang="en-US" altLang="zh-CN" dirty="0" smtClean="0"/>
              <a:t>-&gt;Enable dbg2ddms[Need </a:t>
            </a:r>
            <a:r>
              <a:rPr lang="en-US" altLang="zh-CN" dirty="0"/>
              <a:t>Restart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-&gt;Exit YGPS -&gt;Reenter YGPS</a:t>
            </a:r>
            <a:endParaRPr lang="en-US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529258"/>
              </p:ext>
            </p:extLst>
          </p:nvPr>
        </p:nvGraphicFramePr>
        <p:xfrm>
          <a:off x="1331640" y="4293096"/>
          <a:ext cx="6624736" cy="2208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4" name="PicObj Class" r:id="rId3" imgW="9286920" imgH="3095640" progId="Picture.PicObj.1">
                  <p:embed/>
                </p:oleObj>
              </mc:Choice>
              <mc:Fallback>
                <p:oleObj name="PicObj Class" r:id="rId3" imgW="9286920" imgH="3095640" progId="Picture.PicObj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640" y="4293096"/>
                        <a:ext cx="6624736" cy="2208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196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692696"/>
            <a:ext cx="15953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智能机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</a:t>
            </a:r>
          </a:p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二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.GPS 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log</a:t>
            </a:r>
          </a:p>
          <a:p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录制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新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log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1708359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录制新</a:t>
            </a:r>
            <a:r>
              <a:rPr lang="en-US" altLang="zh-CN" dirty="0" smtClean="0"/>
              <a:t>log</a:t>
            </a:r>
            <a:r>
              <a:rPr lang="zh-CN" altLang="en-US" dirty="0" smtClean="0"/>
              <a:t>的开启顺序是：</a:t>
            </a:r>
            <a:r>
              <a:rPr lang="en-US" altLang="zh-CN" dirty="0" smtClean="0"/>
              <a:t>mobile log -&gt; GPS debug log-&gt; NMEA log</a:t>
            </a:r>
            <a:endParaRPr lang="en-US" altLang="zh-CN" dirty="0"/>
          </a:p>
          <a:p>
            <a:r>
              <a:rPr lang="en-US" altLang="zh-CN" dirty="0" smtClean="0"/>
              <a:t>(3)</a:t>
            </a:r>
            <a:r>
              <a:rPr lang="zh-CN" altLang="en-US" dirty="0" smtClean="0"/>
              <a:t>开启</a:t>
            </a:r>
            <a:r>
              <a:rPr lang="en-US" altLang="zh-CN" dirty="0" smtClean="0"/>
              <a:t>NMEA log</a:t>
            </a:r>
          </a:p>
          <a:p>
            <a:r>
              <a:rPr lang="en-US" altLang="zh-CN" dirty="0" smtClean="0"/>
              <a:t>YGPS-&gt;NMEA </a:t>
            </a:r>
            <a:r>
              <a:rPr lang="en-US" altLang="zh-CN" dirty="0"/>
              <a:t>Log </a:t>
            </a:r>
            <a:r>
              <a:rPr lang="en-US" altLang="zh-CN" dirty="0" smtClean="0"/>
              <a:t>-&gt;Start</a:t>
            </a:r>
            <a:endParaRPr lang="en-US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150427"/>
              </p:ext>
            </p:extLst>
          </p:nvPr>
        </p:nvGraphicFramePr>
        <p:xfrm>
          <a:off x="1339230" y="2623145"/>
          <a:ext cx="2152650" cy="368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8" name="PicObj Class" r:id="rId3" imgW="2152800" imgH="3686040" progId="Picture.PicObj.1">
                  <p:embed/>
                </p:oleObj>
              </mc:Choice>
              <mc:Fallback>
                <p:oleObj name="PicObj Class" r:id="rId3" imgW="2152800" imgH="3686040" progId="Picture.PicObj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9230" y="2623145"/>
                        <a:ext cx="2152650" cy="3686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196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692696"/>
            <a:ext cx="2108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智能机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</a:t>
            </a:r>
          </a:p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二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.GPS 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log</a:t>
            </a:r>
          </a:p>
          <a:p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4.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测试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后取出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log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01738" y="1708359"/>
            <a:ext cx="6984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NMEA log</a:t>
            </a:r>
            <a:r>
              <a:rPr lang="zh-CN" altLang="en-US" dirty="0" smtClean="0"/>
              <a:t>存放</a:t>
            </a:r>
            <a:r>
              <a:rPr lang="zh-CN" altLang="en-US" dirty="0"/>
              <a:t>在手机存储根目录下</a:t>
            </a:r>
            <a:r>
              <a:rPr lang="zh-CN" altLang="en-US" dirty="0" smtClean="0"/>
              <a:t>：</a:t>
            </a:r>
            <a:r>
              <a:rPr lang="en-US" altLang="zh-CN" dirty="0" smtClean="0"/>
              <a:t>/storage/sdcard0</a:t>
            </a:r>
            <a:r>
              <a:rPr lang="en-US" altLang="zh-CN" dirty="0"/>
              <a:t>/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Mobile log</a:t>
            </a:r>
            <a:r>
              <a:rPr lang="zh-CN" altLang="en-US" dirty="0" smtClean="0"/>
              <a:t>存放</a:t>
            </a:r>
            <a:r>
              <a:rPr lang="zh-CN" altLang="en-US" dirty="0"/>
              <a:t>于手机存储根目录下</a:t>
            </a:r>
            <a:r>
              <a:rPr lang="zh-CN" altLang="en-US" dirty="0" smtClean="0"/>
              <a:t>：</a:t>
            </a:r>
            <a:r>
              <a:rPr lang="en-US" altLang="zh-CN" dirty="0" smtClean="0"/>
              <a:t>/</a:t>
            </a:r>
            <a:r>
              <a:rPr lang="en-US" altLang="zh-CN" dirty="0"/>
              <a:t>storage/sdcard0/</a:t>
            </a:r>
            <a:r>
              <a:rPr lang="en-US" altLang="zh-CN" dirty="0" err="1"/>
              <a:t>mtklog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GPS debug </a:t>
            </a:r>
            <a:r>
              <a:rPr lang="en-US" altLang="zh-CN" dirty="0" smtClean="0"/>
              <a:t>log</a:t>
            </a:r>
            <a:r>
              <a:rPr lang="zh-CN" altLang="en-US" dirty="0" smtClean="0"/>
              <a:t>存放</a:t>
            </a:r>
            <a:r>
              <a:rPr lang="zh-CN" altLang="en-US" dirty="0"/>
              <a:t>在</a:t>
            </a:r>
            <a:r>
              <a:rPr lang="zh-CN" altLang="en-US" dirty="0" smtClean="0"/>
              <a:t>文件系统下：</a:t>
            </a:r>
            <a:r>
              <a:rPr lang="en-US" altLang="zh-CN" dirty="0"/>
              <a:t>/storage/sdcard0/</a:t>
            </a:r>
            <a:r>
              <a:rPr lang="en-US" altLang="zh-CN" dirty="0" err="1"/>
              <a:t>mtklog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196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692696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智能机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</a:t>
            </a:r>
          </a:p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三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.VM log</a:t>
            </a:r>
          </a:p>
          <a:p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1.VM log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介绍</a:t>
            </a:r>
            <a:endParaRPr lang="en-US" altLang="zh-CN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1708359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VM log</a:t>
            </a:r>
            <a:r>
              <a:rPr lang="zh-CN" altLang="zh-CN" dirty="0"/>
              <a:t>是</a:t>
            </a:r>
            <a:r>
              <a:rPr lang="en-US" altLang="zh-CN" dirty="0"/>
              <a:t>MTK</a:t>
            </a:r>
            <a:r>
              <a:rPr lang="zh-CN" altLang="zh-CN" dirty="0"/>
              <a:t>平台用来</a:t>
            </a:r>
            <a:r>
              <a:rPr lang="en-US" altLang="zh-CN" dirty="0"/>
              <a:t>debug</a:t>
            </a:r>
            <a:r>
              <a:rPr lang="zh-CN" altLang="zh-CN" dirty="0"/>
              <a:t>的音频问题的一种</a:t>
            </a:r>
            <a:r>
              <a:rPr lang="en-US" altLang="zh-CN" dirty="0"/>
              <a:t>log</a:t>
            </a:r>
            <a:r>
              <a:rPr lang="zh-CN" altLang="zh-CN" dirty="0"/>
              <a:t>文件，以</a:t>
            </a:r>
            <a:r>
              <a:rPr lang="en-US" altLang="zh-CN" dirty="0"/>
              <a:t>.</a:t>
            </a:r>
            <a:r>
              <a:rPr lang="en-US" altLang="zh-CN" dirty="0" err="1"/>
              <a:t>vm</a:t>
            </a:r>
            <a:r>
              <a:rPr lang="zh-CN" altLang="zh-CN" dirty="0"/>
              <a:t>为扩展名，其中记录了通话时双方的声音以及与音频编解码相关的</a:t>
            </a:r>
            <a:r>
              <a:rPr lang="zh-CN" altLang="zh-CN" dirty="0" smtClean="0"/>
              <a:t>信息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8196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692696"/>
            <a:ext cx="36471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智能机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</a:t>
            </a:r>
          </a:p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三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.VM log</a:t>
            </a:r>
          </a:p>
          <a:p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2.Speech log——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一般通话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log</a:t>
            </a:r>
            <a:endParaRPr lang="en-US" altLang="zh-CN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1708359"/>
            <a:ext cx="698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通常</a:t>
            </a:r>
            <a:r>
              <a:rPr lang="en-US" altLang="zh-CN" dirty="0" smtClean="0"/>
              <a:t>Speech</a:t>
            </a:r>
            <a:r>
              <a:rPr lang="zh-CN" altLang="en-US" dirty="0" smtClean="0"/>
              <a:t>测试，提供一般通话</a:t>
            </a:r>
            <a:r>
              <a:rPr lang="en-US" altLang="zh-CN" dirty="0" smtClean="0"/>
              <a:t>log</a:t>
            </a:r>
            <a:r>
              <a:rPr lang="zh-CN" altLang="en-US" dirty="0" smtClean="0"/>
              <a:t>即可，如果</a:t>
            </a:r>
            <a:r>
              <a:rPr lang="zh-CN" altLang="en-US" dirty="0"/>
              <a:t>有</a:t>
            </a:r>
            <a:r>
              <a:rPr lang="zh-CN" altLang="en-US" dirty="0" smtClean="0"/>
              <a:t>通话无声问题在确认为非网络原因导致，则需要按照通话无声重新提供</a:t>
            </a:r>
            <a:r>
              <a:rPr lang="en-US" altLang="zh-CN" dirty="0" smtClean="0"/>
              <a:t>log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en-US" altLang="zh-CN" dirty="0"/>
              <a:t>VM log</a:t>
            </a:r>
            <a:r>
              <a:rPr lang="zh-CN" altLang="en-US" dirty="0"/>
              <a:t>抓取：按*</a:t>
            </a:r>
            <a:r>
              <a:rPr lang="en-US" altLang="zh-CN" dirty="0"/>
              <a:t>#*#3646633#*#*</a:t>
            </a:r>
            <a:r>
              <a:rPr lang="zh-CN" altLang="en-US" dirty="0"/>
              <a:t>进入工模</a:t>
            </a:r>
            <a:r>
              <a:rPr lang="en-US" altLang="zh-CN" dirty="0"/>
              <a:t>\Hardware Testing\Audio\speech logger,</a:t>
            </a:r>
            <a:r>
              <a:rPr lang="zh-CN" altLang="en-US" dirty="0"/>
              <a:t>勾选上</a:t>
            </a:r>
            <a:r>
              <a:rPr lang="en-US" altLang="zh-CN" dirty="0"/>
              <a:t>Enable speech </a:t>
            </a:r>
            <a:r>
              <a:rPr lang="en-US" altLang="zh-CN" dirty="0" err="1"/>
              <a:t>log+EPL</a:t>
            </a:r>
            <a:r>
              <a:rPr lang="en-US" altLang="zh-CN" dirty="0"/>
              <a:t>(Enhanced PCM Log),</a:t>
            </a:r>
            <a:r>
              <a:rPr lang="zh-CN" altLang="en-US" dirty="0"/>
              <a:t>打开</a:t>
            </a:r>
            <a:r>
              <a:rPr lang="en-US" altLang="zh-CN" dirty="0" err="1"/>
              <a:t>vmlog</a:t>
            </a:r>
            <a:r>
              <a:rPr lang="zh-CN" altLang="en-US" dirty="0"/>
              <a:t>后每打一通电话便会在</a:t>
            </a:r>
            <a:r>
              <a:rPr lang="en-US" altLang="zh-CN" dirty="0" err="1"/>
              <a:t>mtklog</a:t>
            </a:r>
            <a:r>
              <a:rPr lang="en-US" altLang="zh-CN" dirty="0"/>
              <a:t>\</a:t>
            </a:r>
            <a:r>
              <a:rPr lang="en-US" altLang="zh-CN" dirty="0" err="1"/>
              <a:t>audio_dump</a:t>
            </a:r>
            <a:r>
              <a:rPr lang="zh-CN" altLang="en-US" dirty="0"/>
              <a:t>中生成一个*</a:t>
            </a:r>
            <a:r>
              <a:rPr lang="en-US" altLang="zh-CN" dirty="0"/>
              <a:t>.</a:t>
            </a:r>
            <a:r>
              <a:rPr lang="en-US" altLang="zh-CN" dirty="0" err="1"/>
              <a:t>vm</a:t>
            </a:r>
            <a:r>
              <a:rPr lang="zh-CN" altLang="en-US" dirty="0"/>
              <a:t>文件，其以通话开始时间</a:t>
            </a:r>
            <a:r>
              <a:rPr lang="zh-CN" altLang="en-US" dirty="0" smtClean="0"/>
              <a:t>命名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548308"/>
              </p:ext>
            </p:extLst>
          </p:nvPr>
        </p:nvGraphicFramePr>
        <p:xfrm>
          <a:off x="1353716" y="3406229"/>
          <a:ext cx="4514428" cy="2543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PicObj Class" r:id="rId3" imgW="0" imgH="0" progId="Picture.PicObj.1">
                  <p:embed/>
                </p:oleObj>
              </mc:Choice>
              <mc:Fallback>
                <p:oleObj name="PicObj Class" r:id="rId3" imgW="0" imgH="0" progId="Picture.PicObj.1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3716" y="3406229"/>
                        <a:ext cx="4514428" cy="2543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087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69269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智能机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</a:t>
            </a:r>
          </a:p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三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.VM log</a:t>
            </a:r>
          </a:p>
          <a:p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2.Speech log——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杂音问题</a:t>
            </a:r>
            <a:endParaRPr lang="en-US" altLang="zh-CN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1708359"/>
            <a:ext cx="69847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首先清空</a:t>
            </a:r>
            <a:r>
              <a:rPr lang="en-US" altLang="zh-CN" dirty="0" err="1"/>
              <a:t>mtklog</a:t>
            </a:r>
            <a:r>
              <a:rPr lang="zh-CN" altLang="en-US" dirty="0"/>
              <a:t>文件夹</a:t>
            </a:r>
          </a:p>
          <a:p>
            <a:r>
              <a:rPr lang="zh-CN" altLang="en-US" dirty="0"/>
              <a:t>进入工程模式</a:t>
            </a:r>
            <a:r>
              <a:rPr lang="en-US" altLang="zh-CN" dirty="0"/>
              <a:t>-》hardware testing-&gt;audio-&gt;speech logger</a:t>
            </a:r>
          </a:p>
          <a:p>
            <a:r>
              <a:rPr lang="zh-CN" altLang="en-US" dirty="0"/>
              <a:t>勾选 </a:t>
            </a:r>
            <a:r>
              <a:rPr lang="en-US" altLang="zh-CN" dirty="0"/>
              <a:t>enable speech log</a:t>
            </a:r>
            <a:r>
              <a:rPr lang="zh-CN" altLang="en-US" dirty="0"/>
              <a:t>，选择 </a:t>
            </a:r>
            <a:r>
              <a:rPr lang="en-US" altLang="zh-CN" dirty="0" err="1" smtClean="0"/>
              <a:t>normal-vm+epl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start log</a:t>
            </a:r>
          </a:p>
          <a:p>
            <a:r>
              <a:rPr lang="zh-CN" altLang="en-US" dirty="0"/>
              <a:t>复现</a:t>
            </a:r>
            <a:r>
              <a:rPr lang="zh-CN" altLang="en-US" dirty="0" smtClean="0"/>
              <a:t>问题，出现杂音</a:t>
            </a:r>
            <a:r>
              <a:rPr lang="zh-CN" altLang="en-US" dirty="0"/>
              <a:t>的</a:t>
            </a:r>
            <a:r>
              <a:rPr lang="zh-CN" altLang="en-US" dirty="0" smtClean="0"/>
              <a:t>时候，抓取寄存器</a:t>
            </a:r>
            <a:r>
              <a:rPr lang="en-US" altLang="zh-CN" dirty="0" smtClean="0"/>
              <a:t>log</a:t>
            </a:r>
            <a:endParaRPr lang="zh-CN" altLang="en-US" dirty="0"/>
          </a:p>
          <a:p>
            <a:r>
              <a:rPr lang="en-US" altLang="zh-CN" dirty="0" err="1"/>
              <a:t>adb</a:t>
            </a:r>
            <a:r>
              <a:rPr lang="en-US" altLang="zh-CN" dirty="0"/>
              <a:t> shell cat /sys/kernel/debug/</a:t>
            </a:r>
            <a:r>
              <a:rPr lang="en-US" altLang="zh-CN" dirty="0" err="1"/>
              <a:t>mtksocaudio</a:t>
            </a:r>
            <a:r>
              <a:rPr lang="en-US" altLang="zh-CN" dirty="0"/>
              <a:t> &gt; d:afe_reg</a:t>
            </a:r>
          </a:p>
          <a:p>
            <a:r>
              <a:rPr lang="en-US" altLang="zh-CN" dirty="0" err="1"/>
              <a:t>adb</a:t>
            </a:r>
            <a:r>
              <a:rPr lang="en-US" altLang="zh-CN" dirty="0"/>
              <a:t> shell cat /sys/kernel/debug/</a:t>
            </a:r>
            <a:r>
              <a:rPr lang="en-US" altLang="zh-CN" dirty="0" err="1"/>
              <a:t>mtksocanaaudio</a:t>
            </a:r>
            <a:r>
              <a:rPr lang="en-US" altLang="zh-CN" dirty="0"/>
              <a:t> &gt;</a:t>
            </a:r>
            <a:r>
              <a:rPr lang="en-US" altLang="zh-CN" dirty="0" err="1"/>
              <a:t>d:pmic_reg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96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69269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智能机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</a:t>
            </a:r>
          </a:p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三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.VM log</a:t>
            </a:r>
          </a:p>
          <a:p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2.Speech log——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杂音问题</a:t>
            </a:r>
            <a:endParaRPr lang="en-US" altLang="zh-CN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1708359"/>
            <a:ext cx="69847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O3 O4</a:t>
            </a:r>
            <a:r>
              <a:rPr lang="zh-CN" altLang="en-US" dirty="0"/>
              <a:t>打</a:t>
            </a:r>
            <a:r>
              <a:rPr lang="en-US" altLang="zh-CN" dirty="0"/>
              <a:t>tone</a:t>
            </a:r>
            <a:r>
              <a:rPr lang="zh-CN" altLang="en-US" dirty="0"/>
              <a:t>音</a:t>
            </a:r>
          </a:p>
          <a:p>
            <a:r>
              <a:rPr lang="en-US" altLang="zh-CN" dirty="0"/>
              <a:t>start tone</a:t>
            </a:r>
          </a:p>
          <a:p>
            <a:r>
              <a:rPr lang="en-US" altLang="zh-CN" dirty="0" err="1"/>
              <a:t>adb</a:t>
            </a:r>
            <a:r>
              <a:rPr lang="en-US" altLang="zh-CN" dirty="0"/>
              <a:t> shell "echo Setafereg,regaddr,0x000001f0,regvalue,0x943a13a1 &gt;/sys/kernel/debug/</a:t>
            </a:r>
            <a:r>
              <a:rPr lang="en-US" altLang="zh-CN" dirty="0" err="1"/>
              <a:t>mtksocaudio</a:t>
            </a:r>
            <a:r>
              <a:rPr lang="en-US" altLang="zh-CN" dirty="0"/>
              <a:t>"</a:t>
            </a:r>
          </a:p>
          <a:p>
            <a:r>
              <a:rPr lang="zh-CN" altLang="en-US" dirty="0"/>
              <a:t>看是否有杂音</a:t>
            </a:r>
          </a:p>
          <a:p>
            <a:r>
              <a:rPr lang="en-US" altLang="zh-CN" dirty="0"/>
              <a:t>stop tone</a:t>
            </a:r>
          </a:p>
          <a:p>
            <a:r>
              <a:rPr lang="en-US" altLang="zh-CN" dirty="0" err="1"/>
              <a:t>adb</a:t>
            </a:r>
            <a:r>
              <a:rPr lang="en-US" altLang="zh-CN" dirty="0"/>
              <a:t> shell "echo Setafereg,regaddr,0x000001f0,regvalue,0xF0000000 &gt;/sys/kernel/debug/</a:t>
            </a:r>
            <a:r>
              <a:rPr lang="en-US" altLang="zh-CN" dirty="0" err="1"/>
              <a:t>mtksocaudio</a:t>
            </a:r>
            <a:r>
              <a:rPr lang="en-US" altLang="zh-CN" dirty="0"/>
              <a:t>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63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69269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智能机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</a:t>
            </a:r>
          </a:p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三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.VM log</a:t>
            </a:r>
          </a:p>
          <a:p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2.Speech log——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杂音问题</a:t>
            </a:r>
            <a:endParaRPr lang="en-US" altLang="zh-CN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1708359"/>
            <a:ext cx="69847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然后</a:t>
            </a:r>
            <a:r>
              <a:rPr lang="en-US" altLang="zh-CN" dirty="0" err="1"/>
              <a:t>pmic</a:t>
            </a:r>
            <a:r>
              <a:rPr lang="zh-CN" altLang="en-US" dirty="0"/>
              <a:t>打</a:t>
            </a:r>
            <a:r>
              <a:rPr lang="en-US" altLang="zh-CN" dirty="0"/>
              <a:t>tone</a:t>
            </a:r>
            <a:r>
              <a:rPr lang="zh-CN" altLang="en-US" dirty="0" smtClean="0"/>
              <a:t>音</a:t>
            </a:r>
          </a:p>
          <a:p>
            <a:r>
              <a:rPr lang="en-US" altLang="zh-CN" dirty="0" smtClean="0"/>
              <a:t>start tone</a:t>
            </a:r>
          </a:p>
          <a:p>
            <a:r>
              <a:rPr lang="en-US" altLang="zh-CN" dirty="0" err="1" smtClean="0"/>
              <a:t>adb</a:t>
            </a:r>
            <a:r>
              <a:rPr lang="en-US" altLang="zh-CN" dirty="0" smtClean="0"/>
              <a:t> </a:t>
            </a:r>
            <a:r>
              <a:rPr lang="en-US" altLang="zh-CN" dirty="0"/>
              <a:t>shell "echo Setanareg,regaddr,0x4010,regvalue,0x9010 &gt; /sys/kernel/debug/</a:t>
            </a:r>
            <a:r>
              <a:rPr lang="en-US" altLang="zh-CN" dirty="0" err="1"/>
              <a:t>mtksocaudio</a:t>
            </a:r>
            <a:r>
              <a:rPr lang="en-US" altLang="zh-CN" dirty="0"/>
              <a:t>"</a:t>
            </a:r>
          </a:p>
          <a:p>
            <a:r>
              <a:rPr lang="en-US" altLang="zh-CN" dirty="0" err="1"/>
              <a:t>adb</a:t>
            </a:r>
            <a:r>
              <a:rPr lang="en-US" altLang="zh-CN" dirty="0"/>
              <a:t> shell "echo Setanareg,regaddr,0x4004,regvalue,0x2 &gt; /sys/kernel/debug/</a:t>
            </a:r>
            <a:r>
              <a:rPr lang="en-US" altLang="zh-CN" dirty="0" err="1"/>
              <a:t>mtksocaudio</a:t>
            </a:r>
            <a:r>
              <a:rPr lang="en-US" altLang="zh-CN" dirty="0"/>
              <a:t>"</a:t>
            </a:r>
          </a:p>
          <a:p>
            <a:r>
              <a:rPr lang="zh-CN" altLang="en-US" dirty="0"/>
              <a:t>看是否有杂音</a:t>
            </a:r>
          </a:p>
          <a:p>
            <a:r>
              <a:rPr lang="en-US" altLang="zh-CN" dirty="0"/>
              <a:t>stop tone</a:t>
            </a:r>
          </a:p>
          <a:p>
            <a:r>
              <a:rPr lang="en-US" altLang="zh-CN" dirty="0" err="1"/>
              <a:t>adb</a:t>
            </a:r>
            <a:r>
              <a:rPr lang="en-US" altLang="zh-CN" dirty="0"/>
              <a:t> shell "echo Setanareg,regaddr,0x4010,regvalue,0x0 &gt; /sys/kernel/debug/</a:t>
            </a:r>
            <a:r>
              <a:rPr lang="en-US" altLang="zh-CN" dirty="0" err="1"/>
              <a:t>mtksocaudio</a:t>
            </a:r>
            <a:r>
              <a:rPr lang="en-US" altLang="zh-CN" dirty="0"/>
              <a:t>"</a:t>
            </a:r>
          </a:p>
          <a:p>
            <a:r>
              <a:rPr lang="en-US" altLang="zh-CN" dirty="0" err="1"/>
              <a:t>adb</a:t>
            </a:r>
            <a:r>
              <a:rPr lang="en-US" altLang="zh-CN" dirty="0"/>
              <a:t> shell "echo Setanareg,regaddr,0x4004,regvalue,0x0&gt; /sys/kernel/debug/</a:t>
            </a:r>
            <a:r>
              <a:rPr lang="en-US" altLang="zh-CN" dirty="0" err="1"/>
              <a:t>mtksocaudio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stop </a:t>
            </a:r>
            <a:r>
              <a:rPr lang="en-US" altLang="zh-CN" dirty="0" smtClean="0"/>
              <a:t>log</a:t>
            </a:r>
          </a:p>
          <a:p>
            <a:endParaRPr lang="zh-CN" altLang="en-US" dirty="0"/>
          </a:p>
          <a:p>
            <a:r>
              <a:rPr lang="zh-CN" altLang="en-US" dirty="0"/>
              <a:t>最后</a:t>
            </a:r>
            <a:r>
              <a:rPr lang="zh-CN" altLang="en-US" dirty="0" smtClean="0"/>
              <a:t>将</a:t>
            </a:r>
            <a:r>
              <a:rPr lang="en-US" altLang="zh-CN" dirty="0" err="1"/>
              <a:t>mtklog</a:t>
            </a:r>
            <a:r>
              <a:rPr lang="zh-CN" altLang="en-US" dirty="0"/>
              <a:t>文件夹和生成的</a:t>
            </a:r>
            <a:r>
              <a:rPr lang="en-US" altLang="zh-CN" dirty="0" err="1"/>
              <a:t>reg</a:t>
            </a:r>
            <a:r>
              <a:rPr lang="zh-CN" altLang="en-US" dirty="0"/>
              <a:t>文件</a:t>
            </a:r>
            <a:r>
              <a:rPr lang="zh-CN" altLang="en-US" dirty="0" smtClean="0"/>
              <a:t>发</a:t>
            </a:r>
            <a:r>
              <a:rPr lang="zh-CN" altLang="en-US" dirty="0"/>
              <a:t>过去</a:t>
            </a:r>
            <a:r>
              <a:rPr lang="zh-CN" altLang="en-US" dirty="0" smtClean="0"/>
              <a:t>，并</a:t>
            </a:r>
            <a:r>
              <a:rPr lang="zh-CN" altLang="en-US" dirty="0"/>
              <a:t>反馈</a:t>
            </a:r>
            <a:r>
              <a:rPr lang="en-US" altLang="zh-CN" dirty="0"/>
              <a:t>tone</a:t>
            </a:r>
            <a:r>
              <a:rPr lang="zh-CN" altLang="en-US" dirty="0"/>
              <a:t>音现象</a:t>
            </a:r>
          </a:p>
        </p:txBody>
      </p:sp>
    </p:spTree>
    <p:extLst>
      <p:ext uri="{BB962C8B-B14F-4D97-AF65-F5344CB8AC3E}">
        <p14:creationId xmlns:p14="http://schemas.microsoft.com/office/powerpoint/2010/main" val="101536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692696"/>
            <a:ext cx="14670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智能机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</a:t>
            </a:r>
          </a:p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四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.HCI log</a:t>
            </a:r>
          </a:p>
          <a:p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1.HCI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介绍</a:t>
            </a:r>
            <a:endParaRPr lang="en-US" altLang="zh-CN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1708359"/>
            <a:ext cx="698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HCI(Host </a:t>
            </a:r>
            <a:r>
              <a:rPr lang="en-US" altLang="zh-CN" dirty="0"/>
              <a:t>Controller 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，</a:t>
            </a:r>
            <a:r>
              <a:rPr lang="zh-CN" altLang="en-US" dirty="0"/>
              <a:t>主机控制接口</a:t>
            </a:r>
            <a:r>
              <a:rPr lang="en-US" altLang="zh-CN" dirty="0" smtClean="0"/>
              <a:t>) </a:t>
            </a:r>
            <a:r>
              <a:rPr lang="en-US" altLang="zh-CN" dirty="0"/>
              <a:t>HCI</a:t>
            </a:r>
            <a:r>
              <a:rPr lang="en-US" altLang="zh-CN" dirty="0" smtClean="0"/>
              <a:t>,</a:t>
            </a:r>
            <a:r>
              <a:rPr lang="zh-CN" altLang="en-US" dirty="0" smtClean="0"/>
              <a:t>属于</a:t>
            </a:r>
            <a:r>
              <a:rPr lang="zh-CN" altLang="en-US" dirty="0"/>
              <a:t>蓝牙协议栈的</a:t>
            </a:r>
            <a:r>
              <a:rPr lang="zh-CN" altLang="en-US" dirty="0" smtClean="0"/>
              <a:t>一部分。</a:t>
            </a:r>
            <a:endParaRPr lang="en-US" altLang="zh-CN" dirty="0" smtClean="0"/>
          </a:p>
          <a:p>
            <a:r>
              <a:rPr lang="zh-CN" altLang="en-US" dirty="0"/>
              <a:t>蓝牙规范包含了一个符合标准的接口定义</a:t>
            </a:r>
            <a:r>
              <a:rPr lang="en-US" altLang="zh-CN" dirty="0"/>
              <a:t>(</a:t>
            </a:r>
            <a:r>
              <a:rPr lang="zh-CN" altLang="en-US" dirty="0"/>
              <a:t>主机控制器接口</a:t>
            </a:r>
            <a:r>
              <a:rPr lang="en-US" altLang="zh-CN" dirty="0"/>
              <a:t>),</a:t>
            </a:r>
            <a:r>
              <a:rPr lang="zh-CN" altLang="en-US" dirty="0"/>
              <a:t>它适用于蓝牙通讯模块的硬件部分。此定义描述了位于</a:t>
            </a:r>
            <a:r>
              <a:rPr lang="en-US" altLang="zh-CN" dirty="0" smtClean="0"/>
              <a:t>HCI</a:t>
            </a:r>
            <a:r>
              <a:rPr lang="zh-CN" altLang="en-US" dirty="0" smtClean="0"/>
              <a:t>驱动程序</a:t>
            </a:r>
            <a:r>
              <a:rPr lang="en-US" altLang="zh-CN" dirty="0"/>
              <a:t>(</a:t>
            </a:r>
            <a:r>
              <a:rPr lang="zh-CN" altLang="en-US" dirty="0"/>
              <a:t>主机的一部分</a:t>
            </a:r>
            <a:r>
              <a:rPr lang="en-US" altLang="zh-CN" dirty="0"/>
              <a:t>,</a:t>
            </a:r>
            <a:r>
              <a:rPr lang="zh-CN" altLang="en-US" dirty="0"/>
              <a:t>也即蓝牙通讯模块的使用者</a:t>
            </a:r>
            <a:r>
              <a:rPr lang="en-US" altLang="zh-CN" dirty="0"/>
              <a:t>)</a:t>
            </a:r>
            <a:r>
              <a:rPr lang="zh-CN" altLang="en-US" dirty="0"/>
              <a:t>和主机控制器固件</a:t>
            </a:r>
            <a:r>
              <a:rPr lang="en-US" altLang="zh-CN" dirty="0"/>
              <a:t>(</a:t>
            </a:r>
            <a:r>
              <a:rPr lang="zh-CN" altLang="en-US" dirty="0"/>
              <a:t>蓝牙通讯模块本身的一部分</a:t>
            </a:r>
            <a:r>
              <a:rPr lang="en-US" altLang="zh-CN" dirty="0"/>
              <a:t>)</a:t>
            </a:r>
            <a:r>
              <a:rPr lang="zh-CN" altLang="en-US" dirty="0"/>
              <a:t>之间的接口。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85722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692696"/>
            <a:ext cx="14670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智能机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</a:t>
            </a:r>
          </a:p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四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.HCI log</a:t>
            </a:r>
          </a:p>
          <a:p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录制步骤</a:t>
            </a:r>
            <a:endParaRPr lang="en-US" altLang="zh-CN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1708359"/>
            <a:ext cx="6984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settings-</a:t>
            </a:r>
            <a:r>
              <a:rPr lang="en-US" altLang="zh-CN" dirty="0"/>
              <a:t>&gt;developer options-&gt;enable </a:t>
            </a:r>
            <a:r>
              <a:rPr lang="en-US" altLang="zh-CN" dirty="0" err="1"/>
              <a:t>bluetooth</a:t>
            </a:r>
            <a:r>
              <a:rPr lang="en-US" altLang="zh-CN" dirty="0"/>
              <a:t> snoop </a:t>
            </a:r>
            <a:r>
              <a:rPr lang="en-US" altLang="zh-CN" dirty="0" err="1"/>
              <a:t>hci</a:t>
            </a:r>
            <a:r>
              <a:rPr lang="en-US" altLang="zh-CN" dirty="0"/>
              <a:t> log-&gt;</a:t>
            </a:r>
            <a:r>
              <a:rPr lang="zh-CN" altLang="zh-CN" dirty="0"/>
              <a:t>勾</a:t>
            </a:r>
            <a:r>
              <a:rPr lang="zh-CN" altLang="zh-CN" dirty="0" smtClean="0"/>
              <a:t>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路径</a:t>
            </a:r>
            <a:r>
              <a:rPr lang="zh-CN" altLang="en-US" dirty="0" smtClean="0"/>
              <a:t>位置：不同平台位置有所不同</a:t>
            </a:r>
            <a:r>
              <a:rPr lang="zh-CN" altLang="en-US" dirty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M</a:t>
            </a:r>
            <a:r>
              <a:rPr lang="zh-CN" altLang="en-US" dirty="0" smtClean="0"/>
              <a:t>平台：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sdcard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mtklog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btlog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L</a:t>
            </a:r>
            <a:r>
              <a:rPr lang="zh-CN" altLang="en-US" dirty="0" smtClean="0"/>
              <a:t>平台：</a:t>
            </a:r>
            <a:r>
              <a:rPr lang="en-US" altLang="zh-CN" dirty="0" err="1" smtClean="0"/>
              <a:t>adb</a:t>
            </a:r>
            <a:r>
              <a:rPr lang="zh-CN" altLang="en-US" dirty="0" smtClean="0"/>
              <a:t>命令</a:t>
            </a:r>
            <a:r>
              <a:rPr lang="zh-CN" altLang="en-US" dirty="0"/>
              <a:t>：</a:t>
            </a:r>
            <a:r>
              <a:rPr lang="en-US" altLang="zh-CN" dirty="0" smtClean="0"/>
              <a:t>/data/@</a:t>
            </a:r>
            <a:r>
              <a:rPr lang="en-US" altLang="zh-CN" dirty="0" err="1" smtClean="0"/>
              <a:t>btmtk</a:t>
            </a:r>
            <a:r>
              <a:rPr lang="en-US" altLang="zh-CN" dirty="0"/>
              <a:t>/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7834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400">
              <a:srgbClr val="CFDAF0"/>
            </a:gs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7664" y="1822758"/>
            <a:ext cx="3096344" cy="3422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智能机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一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抓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log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步骤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二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.GPS 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log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三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.VM 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log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四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.HCI log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五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串口 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log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64857" y="126876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内容提要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4008" y="1860500"/>
            <a:ext cx="3096344" cy="2868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功能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机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一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抓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log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步骤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二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.GPS 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log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三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.VM log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四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串口 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20664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692696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智能机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</a:t>
            </a:r>
          </a:p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五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串口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log</a:t>
            </a:r>
          </a:p>
          <a:p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1.UART 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log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抓取步骤</a:t>
            </a:r>
            <a:endParaRPr lang="en-US" altLang="zh-CN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1708359"/>
            <a:ext cx="69847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目前使用超级终端抓取</a:t>
            </a:r>
            <a:r>
              <a:rPr lang="en-US" altLang="zh-CN" dirty="0" err="1"/>
              <a:t>Uart</a:t>
            </a:r>
            <a:r>
              <a:rPr lang="en-US" altLang="zh-CN" dirty="0"/>
              <a:t> Log</a:t>
            </a:r>
            <a:r>
              <a:rPr lang="zh-CN" altLang="zh-CN" dirty="0"/>
              <a:t>，主要是抓取开机</a:t>
            </a:r>
            <a:r>
              <a:rPr lang="en-US" altLang="zh-CN" dirty="0" err="1"/>
              <a:t>Uart</a:t>
            </a:r>
            <a:r>
              <a:rPr lang="en-US" altLang="zh-CN" dirty="0"/>
              <a:t> Log</a:t>
            </a:r>
            <a:r>
              <a:rPr lang="zh-CN" altLang="zh-CN" dirty="0"/>
              <a:t>，</a:t>
            </a:r>
            <a:r>
              <a:rPr lang="en-US" altLang="zh-CN" dirty="0"/>
              <a:t>Download Mode</a:t>
            </a:r>
            <a:r>
              <a:rPr lang="zh-CN" altLang="zh-CN" dirty="0"/>
              <a:t>的</a:t>
            </a:r>
            <a:r>
              <a:rPr lang="en-US" altLang="zh-CN" dirty="0" err="1"/>
              <a:t>Uart</a:t>
            </a:r>
            <a:r>
              <a:rPr lang="en-US" altLang="zh-CN" dirty="0"/>
              <a:t> Log, </a:t>
            </a:r>
            <a:r>
              <a:rPr lang="zh-CN" altLang="zh-CN" dirty="0"/>
              <a:t>需要注意的是</a:t>
            </a:r>
            <a:r>
              <a:rPr lang="en-US" altLang="zh-CN" dirty="0"/>
              <a:t>user</a:t>
            </a:r>
            <a:r>
              <a:rPr lang="zh-CN" altLang="zh-CN" dirty="0"/>
              <a:t>版软件默认是不能吐</a:t>
            </a:r>
            <a:r>
              <a:rPr lang="en-US" altLang="zh-CN" dirty="0" err="1"/>
              <a:t>Uart</a:t>
            </a:r>
            <a:r>
              <a:rPr lang="en-US" altLang="zh-CN" dirty="0"/>
              <a:t> log</a:t>
            </a:r>
            <a:r>
              <a:rPr lang="zh-CN" altLang="zh-CN" dirty="0"/>
              <a:t>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UART log</a:t>
            </a:r>
            <a:r>
              <a:rPr lang="zh-CN" altLang="en-US" dirty="0" smtClean="0"/>
              <a:t>抓取步骤：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）从手机内部引出三根飞线（</a:t>
            </a:r>
            <a:r>
              <a:rPr lang="en-US" altLang="zh-CN" dirty="0" smtClean="0"/>
              <a:t>RX,TX,GND</a:t>
            </a:r>
            <a:r>
              <a:rPr lang="zh-CN" altLang="en-US" dirty="0" smtClean="0"/>
              <a:t>），抓</a:t>
            </a:r>
            <a:r>
              <a:rPr lang="en-US" altLang="zh-CN" dirty="0" smtClean="0"/>
              <a:t>log</a:t>
            </a:r>
            <a:r>
              <a:rPr lang="zh-CN" altLang="en-US" dirty="0" smtClean="0"/>
              <a:t>并不发送命令，用</a:t>
            </a:r>
            <a:r>
              <a:rPr lang="zh-CN" altLang="en-US" dirty="0"/>
              <a:t>的</a:t>
            </a:r>
            <a:r>
              <a:rPr lang="zh-CN" altLang="en-US" dirty="0" smtClean="0"/>
              <a:t>是</a:t>
            </a:r>
            <a:r>
              <a:rPr lang="en-US" altLang="zh-CN" dirty="0" smtClean="0"/>
              <a:t>GND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RX</a:t>
            </a:r>
            <a:r>
              <a:rPr lang="zh-CN" altLang="en-US" dirty="0" smtClean="0"/>
              <a:t>，此外需要转串口工具。（由驱动组协助）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）修改</a:t>
            </a:r>
            <a:r>
              <a:rPr lang="en-US" altLang="zh-CN" dirty="0" err="1" smtClean="0"/>
              <a:t>uart</a:t>
            </a:r>
            <a:r>
              <a:rPr lang="en-US" altLang="zh-CN" dirty="0" smtClean="0"/>
              <a:t> log</a:t>
            </a:r>
            <a:r>
              <a:rPr lang="zh-CN" altLang="en-US" dirty="0" smtClean="0"/>
              <a:t>输出口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72</a:t>
            </a:r>
            <a:r>
              <a:rPr lang="zh-CN" altLang="zh-CN" dirty="0" smtClean="0"/>
              <a:t>平台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mediatek</a:t>
            </a:r>
            <a:r>
              <a:rPr lang="en-US" altLang="zh-CN" dirty="0" smtClean="0"/>
              <a:t>/custom</a:t>
            </a:r>
            <a:r>
              <a:rPr lang="en-US" altLang="zh-CN" dirty="0"/>
              <a:t>/$PROJECT_NAME/</a:t>
            </a:r>
            <a:r>
              <a:rPr lang="en-US" altLang="zh-CN" dirty="0" err="1"/>
              <a:t>preloader</a:t>
            </a:r>
            <a:r>
              <a:rPr lang="en-US" altLang="zh-CN" dirty="0"/>
              <a:t>/</a:t>
            </a:r>
            <a:r>
              <a:rPr lang="en-US" altLang="zh-CN" dirty="0" err="1"/>
              <a:t>inc</a:t>
            </a:r>
            <a:r>
              <a:rPr lang="en-US" altLang="zh-CN" dirty="0"/>
              <a:t>/</a:t>
            </a:r>
            <a:r>
              <a:rPr lang="en-US" altLang="zh-CN" dirty="0" err="1"/>
              <a:t>cust_bldr.h</a:t>
            </a:r>
            <a:r>
              <a:rPr lang="en-US" altLang="zh-CN" dirty="0"/>
              <a:t> </a:t>
            </a:r>
            <a:r>
              <a:rPr lang="en-US" altLang="zh-CN" dirty="0" smtClean="0"/>
              <a:t>	-----&gt; </a:t>
            </a:r>
            <a:r>
              <a:rPr lang="en-US" altLang="zh-CN" dirty="0"/>
              <a:t>#define CFG_UART_LOG       (UART1)</a:t>
            </a:r>
            <a:endParaRPr lang="zh-CN" altLang="zh-CN" dirty="0"/>
          </a:p>
          <a:p>
            <a:r>
              <a:rPr lang="en-US" altLang="zh-CN" dirty="0" smtClean="0"/>
              <a:t>    82</a:t>
            </a:r>
            <a:r>
              <a:rPr lang="zh-CN" altLang="zh-CN" dirty="0" smtClean="0"/>
              <a:t>平台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mediatek</a:t>
            </a:r>
            <a:r>
              <a:rPr lang="en-US" altLang="zh-CN" dirty="0" smtClean="0"/>
              <a:t>/custom</a:t>
            </a:r>
            <a:r>
              <a:rPr lang="en-US" altLang="zh-CN" dirty="0"/>
              <a:t>/$</a:t>
            </a:r>
            <a:r>
              <a:rPr lang="en-US" altLang="zh-CN" dirty="0" smtClean="0"/>
              <a:t>PROJECT_NAME/</a:t>
            </a:r>
            <a:r>
              <a:rPr lang="en-US" altLang="zh-CN" dirty="0" err="1" smtClean="0"/>
              <a:t>preloader</a:t>
            </a:r>
            <a:r>
              <a:rPr lang="en-US" altLang="zh-CN" dirty="0" smtClean="0"/>
              <a:t>/cust_bldr.mak-	-----&gt; </a:t>
            </a:r>
            <a:r>
              <a:rPr lang="en-US" altLang="zh-CN" dirty="0"/>
              <a:t>CFG_UART_LOG :=</a:t>
            </a:r>
            <a:r>
              <a:rPr lang="en-US" altLang="zh-CN" dirty="0" smtClean="0"/>
              <a:t>UART1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）重新</a:t>
            </a:r>
            <a:r>
              <a:rPr lang="zh-CN" altLang="en-US" dirty="0"/>
              <a:t>编译工程</a:t>
            </a:r>
            <a:endParaRPr lang="en-US" altLang="zh-CN" dirty="0"/>
          </a:p>
          <a:p>
            <a:r>
              <a:rPr lang="en-US" altLang="zh-CN" dirty="0"/>
              <a:t>	./</a:t>
            </a:r>
            <a:r>
              <a:rPr lang="en-US" altLang="zh-CN" dirty="0" err="1"/>
              <a:t>mk</a:t>
            </a:r>
            <a:r>
              <a:rPr lang="en-US" altLang="zh-CN" dirty="0"/>
              <a:t> n </a:t>
            </a:r>
            <a:r>
              <a:rPr lang="en-US" altLang="zh-CN" dirty="0" err="1"/>
              <a:t>pl</a:t>
            </a:r>
            <a:r>
              <a:rPr lang="en-US" altLang="zh-CN" dirty="0"/>
              <a:t> </a:t>
            </a:r>
            <a:r>
              <a:rPr lang="en-US" altLang="zh-CN" dirty="0" err="1"/>
              <a:t>lk</a:t>
            </a:r>
            <a:r>
              <a:rPr lang="en-US" altLang="zh-CN" dirty="0"/>
              <a:t> k</a:t>
            </a:r>
            <a:endParaRPr lang="zh-CN" altLang="zh-CN" dirty="0"/>
          </a:p>
          <a:p>
            <a:r>
              <a:rPr lang="en-US" altLang="zh-CN" dirty="0"/>
              <a:t>	./</a:t>
            </a:r>
            <a:r>
              <a:rPr lang="en-US" altLang="zh-CN" dirty="0" err="1"/>
              <a:t>mk</a:t>
            </a:r>
            <a:r>
              <a:rPr lang="en-US" altLang="zh-CN" dirty="0"/>
              <a:t> </a:t>
            </a:r>
            <a:r>
              <a:rPr lang="en-US" altLang="zh-CN" dirty="0" err="1" smtClean="0"/>
              <a:t>bootimage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78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692696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智能机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</a:t>
            </a:r>
          </a:p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五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串口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log</a:t>
            </a:r>
          </a:p>
          <a:p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1.UART 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log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抓取步骤</a:t>
            </a:r>
            <a:endParaRPr lang="en-US" altLang="zh-CN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2982" y="1708359"/>
            <a:ext cx="69847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刷</a:t>
            </a:r>
            <a:r>
              <a:rPr lang="zh-CN" altLang="zh-CN" dirty="0"/>
              <a:t>机：若要保存手机上的数据，刷机时可去掉</a:t>
            </a:r>
            <a:r>
              <a:rPr lang="en-US" altLang="zh-CN" dirty="0" err="1"/>
              <a:t>userdata</a:t>
            </a:r>
            <a:r>
              <a:rPr lang="zh-CN" altLang="zh-CN" dirty="0"/>
              <a:t>和</a:t>
            </a:r>
            <a:r>
              <a:rPr lang="en-US" altLang="zh-CN" dirty="0" err="1"/>
              <a:t>systemimage</a:t>
            </a:r>
            <a:r>
              <a:rPr lang="zh-CN" altLang="zh-CN" dirty="0"/>
              <a:t>勾</a:t>
            </a:r>
            <a:r>
              <a:rPr lang="zh-CN" altLang="zh-CN" dirty="0" smtClean="0"/>
              <a:t>选项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）安装</a:t>
            </a:r>
            <a:r>
              <a:rPr lang="en-US" altLang="zh-CN" dirty="0" smtClean="0"/>
              <a:t>USB</a:t>
            </a:r>
            <a:r>
              <a:rPr lang="zh-CN" altLang="en-US" dirty="0" smtClean="0"/>
              <a:t>转串口工具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安装完成后会在电脑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设备管理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端口，多出一个</a:t>
            </a:r>
            <a:r>
              <a:rPr lang="en-US" altLang="zh-CN" dirty="0" smtClean="0"/>
              <a:t>	USB Serial Port</a:t>
            </a:r>
            <a:r>
              <a:rPr lang="zh-CN" altLang="en-US" dirty="0" smtClean="0"/>
              <a:t>口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）为超级终端配置连接，选择端口时用新生成的端口。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）通过超级终端抓取</a:t>
            </a:r>
            <a:r>
              <a:rPr lang="en-US" altLang="zh-CN" dirty="0" smtClean="0"/>
              <a:t>log</a:t>
            </a:r>
          </a:p>
          <a:p>
            <a:r>
              <a:rPr lang="en-US" altLang="zh-CN" dirty="0"/>
              <a:t>	</a:t>
            </a:r>
            <a:r>
              <a:rPr lang="zh-CN" altLang="en-US" dirty="0" smtClean="0"/>
              <a:t>第六步完成后，</a:t>
            </a:r>
            <a:r>
              <a:rPr lang="zh-CN" altLang="zh-CN" dirty="0" smtClean="0"/>
              <a:t>就</a:t>
            </a:r>
            <a:r>
              <a:rPr lang="zh-CN" altLang="zh-CN" dirty="0"/>
              <a:t>可以将</a:t>
            </a:r>
            <a:r>
              <a:rPr lang="en-US" altLang="zh-CN" dirty="0"/>
              <a:t>USB</a:t>
            </a:r>
            <a:r>
              <a:rPr lang="zh-CN" altLang="zh-CN" dirty="0"/>
              <a:t>转串口工具和手机的三根飞</a:t>
            </a:r>
            <a:r>
              <a:rPr lang="zh-CN" altLang="zh-CN" dirty="0" smtClean="0"/>
              <a:t>线</a:t>
            </a:r>
            <a:r>
              <a:rPr lang="en-US" altLang="zh-CN" dirty="0" smtClean="0"/>
              <a:t>	</a:t>
            </a:r>
            <a:r>
              <a:rPr lang="zh-CN" altLang="zh-CN" dirty="0" smtClean="0"/>
              <a:t>连接</a:t>
            </a:r>
            <a:r>
              <a:rPr lang="zh-CN" altLang="zh-CN" dirty="0"/>
              <a:t>，然后</a:t>
            </a:r>
            <a:r>
              <a:rPr lang="zh-CN" altLang="zh-CN" dirty="0" smtClean="0"/>
              <a:t>启动手机，超级</a:t>
            </a:r>
            <a:r>
              <a:rPr lang="zh-CN" altLang="zh-CN" dirty="0"/>
              <a:t>终端內就会看到吐出的</a:t>
            </a:r>
            <a:r>
              <a:rPr lang="en-US" altLang="zh-CN" dirty="0" err="1"/>
              <a:t>uart</a:t>
            </a:r>
            <a:r>
              <a:rPr lang="en-US" altLang="zh-CN" dirty="0"/>
              <a:t> log</a:t>
            </a:r>
            <a:endParaRPr lang="en-US" altLang="zh-CN" dirty="0" smtClean="0"/>
          </a:p>
        </p:txBody>
      </p:sp>
      <p:pic>
        <p:nvPicPr>
          <p:cNvPr id="4" name="图片 3" descr="E:\doc\WorkRelated\uart_log\Screenshot from 2015-01-08 14_55_32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648" y="4221088"/>
            <a:ext cx="367240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78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692696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智能机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</a:t>
            </a:r>
          </a:p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五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串口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log</a:t>
            </a:r>
          </a:p>
          <a:p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1.UART 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log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抓取步骤</a:t>
            </a:r>
            <a:endParaRPr lang="en-US" altLang="zh-CN" sz="20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4" name="图片 3" descr="E:\doc\WorkRelated\uart_log\Screenshot from 2015-01-08 15_00_07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640" y="3140968"/>
            <a:ext cx="5328592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87624" y="1708359"/>
            <a:ext cx="6984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如无信息吐出，请检查连接是否畅通，驱动是否安装正确。</a:t>
            </a:r>
          </a:p>
          <a:p>
            <a:r>
              <a:rPr lang="zh-CN" altLang="zh-CN" dirty="0"/>
              <a:t>由于</a:t>
            </a:r>
            <a:r>
              <a:rPr lang="en-US" altLang="zh-CN" dirty="0"/>
              <a:t>log</a:t>
            </a:r>
            <a:r>
              <a:rPr lang="zh-CN" altLang="zh-CN" dirty="0"/>
              <a:t>滚动的太快，无法看清，可以在启动手机之前启动捕获</a:t>
            </a:r>
            <a:r>
              <a:rPr lang="en-US" altLang="zh-CN" dirty="0"/>
              <a:t>log</a:t>
            </a:r>
            <a:r>
              <a:rPr lang="zh-CN" altLang="zh-CN" dirty="0"/>
              <a:t>（在超级终端选择</a:t>
            </a:r>
            <a:r>
              <a:rPr lang="en-US" altLang="zh-CN" dirty="0"/>
              <a:t>transfer-&gt;capture txt</a:t>
            </a:r>
            <a:r>
              <a:rPr lang="zh-CN" altLang="zh-CN" dirty="0"/>
              <a:t>，选择保存文件及路径），等待手机启动完成后停止捕获（</a:t>
            </a:r>
            <a:r>
              <a:rPr lang="en-US" altLang="zh-CN" dirty="0"/>
              <a:t>transfer-&gt;capture txt-&gt; stop.</a:t>
            </a:r>
            <a:r>
              <a:rPr lang="zh-CN" altLang="zh-CN" dirty="0"/>
              <a:t>），启动的</a:t>
            </a:r>
            <a:r>
              <a:rPr lang="en-US" altLang="zh-CN" dirty="0"/>
              <a:t>log</a:t>
            </a:r>
            <a:r>
              <a:rPr lang="zh-CN" altLang="zh-CN" dirty="0"/>
              <a:t>就会保存到之前选择的文件中。</a:t>
            </a:r>
            <a:endParaRPr lang="en-US" altLang="zh-CN" dirty="0" smtClean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606875"/>
              </p:ext>
            </p:extLst>
          </p:nvPr>
        </p:nvGraphicFramePr>
        <p:xfrm>
          <a:off x="7041976" y="3140968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9" name="包装程序外壳对象" showAsIcon="1" r:id="rId4" imgW="914400" imgH="828720" progId="Package">
                  <p:embed/>
                </p:oleObj>
              </mc:Choice>
              <mc:Fallback>
                <p:oleObj name="包装程序外壳对象" showAsIcon="1" r:id="rId4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41976" y="3140968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78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692696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功能机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一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抓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log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步骤</a:t>
            </a:r>
            <a:endParaRPr lang="en-US" altLang="zh-CN" sz="20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手机设置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7624" y="1708359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Calibri" pitchFamily="34" charset="0"/>
                <a:ea typeface="宋体" pitchFamily="2" charset="-122"/>
              </a:rPr>
              <a:t>输入</a:t>
            </a:r>
            <a:r>
              <a:rPr lang="en-US" altLang="zh-CN" dirty="0">
                <a:latin typeface="Calibri" pitchFamily="34" charset="0"/>
                <a:ea typeface="宋体" pitchFamily="2" charset="-122"/>
              </a:rPr>
              <a:t>*#36951#</a:t>
            </a:r>
            <a:r>
              <a:rPr lang="zh-CN" altLang="zh-CN" dirty="0">
                <a:latin typeface="Calibri" pitchFamily="34" charset="0"/>
                <a:ea typeface="宋体" pitchFamily="2" charset="-122"/>
              </a:rPr>
              <a:t>进入工程模式，选择</a:t>
            </a:r>
            <a:r>
              <a:rPr lang="en-US" altLang="zh-CN" dirty="0" smtClean="0">
                <a:latin typeface="Calibri" pitchFamily="34" charset="0"/>
                <a:ea typeface="宋体" pitchFamily="2" charset="-122"/>
              </a:rPr>
              <a:t>Device -&gt; UART -&gt; </a:t>
            </a:r>
            <a:r>
              <a:rPr lang="en-US" altLang="zh-CN" dirty="0">
                <a:latin typeface="Calibri" pitchFamily="34" charset="0"/>
                <a:ea typeface="宋体" pitchFamily="2" charset="-122"/>
              </a:rPr>
              <a:t>UART </a:t>
            </a:r>
            <a:r>
              <a:rPr lang="en-US" altLang="zh-CN" dirty="0" smtClean="0">
                <a:latin typeface="Calibri" pitchFamily="34" charset="0"/>
                <a:ea typeface="宋体" pitchFamily="2" charset="-122"/>
              </a:rPr>
              <a:t>setting -&gt; TST-PS </a:t>
            </a:r>
            <a:r>
              <a:rPr lang="en-US" altLang="zh-CN" dirty="0" err="1">
                <a:latin typeface="Calibri" pitchFamily="34" charset="0"/>
                <a:ea typeface="宋体" pitchFamily="2" charset="-122"/>
              </a:rPr>
              <a:t>Config</a:t>
            </a:r>
            <a:r>
              <a:rPr lang="zh-CN" altLang="zh-CN" dirty="0">
                <a:latin typeface="Calibri" pitchFamily="34" charset="0"/>
                <a:ea typeface="宋体" pitchFamily="2" charset="-122"/>
              </a:rPr>
              <a:t>：选择</a:t>
            </a:r>
            <a:r>
              <a:rPr lang="en-US" altLang="zh-CN" dirty="0">
                <a:latin typeface="Calibri" pitchFamily="34" charset="0"/>
                <a:ea typeface="宋体" pitchFamily="2" charset="-122"/>
              </a:rPr>
              <a:t> USB port2, ----TST-L1 </a:t>
            </a:r>
            <a:r>
              <a:rPr lang="en-US" altLang="zh-CN" dirty="0" err="1">
                <a:latin typeface="Calibri" pitchFamily="34" charset="0"/>
                <a:ea typeface="宋体" pitchFamily="2" charset="-122"/>
              </a:rPr>
              <a:t>config</a:t>
            </a:r>
            <a:r>
              <a:rPr lang="zh-CN" altLang="zh-CN" dirty="0">
                <a:latin typeface="Calibri" pitchFamily="34" charset="0"/>
                <a:ea typeface="宋体" pitchFamily="2" charset="-122"/>
              </a:rPr>
              <a:t>：选择</a:t>
            </a:r>
            <a:r>
              <a:rPr lang="en-US" altLang="zh-CN" dirty="0">
                <a:latin typeface="Calibri" pitchFamily="34" charset="0"/>
                <a:ea typeface="宋体" pitchFamily="2" charset="-122"/>
              </a:rPr>
              <a:t> USB port2, ----</a:t>
            </a:r>
            <a:r>
              <a:rPr lang="zh-CN" altLang="zh-CN" dirty="0">
                <a:latin typeface="Calibri" pitchFamily="34" charset="0"/>
                <a:ea typeface="宋体" pitchFamily="2" charset="-122"/>
              </a:rPr>
              <a:t>确认</a:t>
            </a:r>
            <a:r>
              <a:rPr lang="zh-CN" altLang="zh-CN" dirty="0" smtClean="0">
                <a:latin typeface="Calibri" pitchFamily="34" charset="0"/>
                <a:ea typeface="宋体" pitchFamily="2" charset="-122"/>
              </a:rPr>
              <a:t>，</a:t>
            </a:r>
            <a:r>
              <a:rPr lang="zh-CN" altLang="en-US" dirty="0" smtClean="0">
                <a:latin typeface="Calibri" pitchFamily="34" charset="0"/>
                <a:ea typeface="宋体" pitchFamily="2" charset="-122"/>
              </a:rPr>
              <a:t>其余为默认，</a:t>
            </a:r>
            <a:r>
              <a:rPr lang="zh-CN" altLang="zh-CN" dirty="0" smtClean="0">
                <a:latin typeface="Calibri" pitchFamily="34" charset="0"/>
                <a:ea typeface="宋体" pitchFamily="2" charset="-122"/>
              </a:rPr>
              <a:t>手机</a:t>
            </a:r>
            <a:r>
              <a:rPr lang="zh-CN" altLang="zh-CN" dirty="0">
                <a:latin typeface="Calibri" pitchFamily="34" charset="0"/>
                <a:ea typeface="宋体" pitchFamily="2" charset="-122"/>
              </a:rPr>
              <a:t>自动关机</a:t>
            </a:r>
          </a:p>
        </p:txBody>
      </p:sp>
    </p:spTree>
    <p:extLst>
      <p:ext uri="{BB962C8B-B14F-4D97-AF65-F5344CB8AC3E}">
        <p14:creationId xmlns:p14="http://schemas.microsoft.com/office/powerpoint/2010/main" val="7478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692696"/>
            <a:ext cx="18517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功能机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</a:t>
            </a:r>
          </a:p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一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抓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log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步骤</a:t>
            </a:r>
            <a:endParaRPr lang="en-US" altLang="zh-CN" sz="20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连接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Catcher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1708359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手机开机，用</a:t>
            </a:r>
            <a:r>
              <a:rPr lang="en-US" altLang="zh-CN" dirty="0" smtClean="0"/>
              <a:t>USB</a:t>
            </a:r>
            <a:r>
              <a:rPr lang="zh-CN" altLang="en-US" dirty="0" smtClean="0"/>
              <a:t>数据线连接手机和电脑；</a:t>
            </a:r>
            <a:r>
              <a:rPr lang="zh-CN" altLang="zh-CN" dirty="0" smtClean="0"/>
              <a:t>打开</a:t>
            </a:r>
            <a:r>
              <a:rPr lang="en-US" altLang="zh-CN" dirty="0" smtClean="0"/>
              <a:t>Catcher</a:t>
            </a:r>
            <a:r>
              <a:rPr lang="zh-CN" altLang="en-US" dirty="0" smtClean="0"/>
              <a:t>，</a:t>
            </a:r>
            <a:r>
              <a:rPr lang="zh-CN" altLang="zh-CN" dirty="0" smtClean="0"/>
              <a:t>选择</a:t>
            </a:r>
            <a:r>
              <a:rPr lang="zh-CN" altLang="zh-CN" dirty="0"/>
              <a:t>设置</a:t>
            </a:r>
            <a:r>
              <a:rPr lang="en-US" altLang="zh-CN" dirty="0" smtClean="0"/>
              <a:t>database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 </a:t>
            </a:r>
            <a:r>
              <a:rPr lang="zh-CN" altLang="zh-CN" dirty="0"/>
              <a:t>文件</a:t>
            </a:r>
            <a:r>
              <a:rPr lang="zh-CN" altLang="zh-CN" dirty="0" smtClean="0"/>
              <a:t>路径</a:t>
            </a:r>
            <a:endParaRPr lang="zh-CN" altLang="zh-CN" dirty="0"/>
          </a:p>
        </p:txBody>
      </p:sp>
      <p:pic>
        <p:nvPicPr>
          <p:cNvPr id="8194" name="图片框 10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374" y="2313037"/>
            <a:ext cx="527685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591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692696"/>
            <a:ext cx="18517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功能机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</a:t>
            </a:r>
          </a:p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一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抓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log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步骤</a:t>
            </a:r>
            <a:endParaRPr lang="en-US" altLang="zh-CN" sz="20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连接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Catcher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1708359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选择软件中相对应的</a:t>
            </a:r>
            <a:r>
              <a:rPr lang="en-US" altLang="zh-CN" dirty="0"/>
              <a:t>database </a:t>
            </a:r>
            <a:r>
              <a:rPr lang="zh-CN" altLang="zh-CN" dirty="0" smtClean="0"/>
              <a:t>文件</a:t>
            </a:r>
            <a:r>
              <a:rPr lang="zh-CN" altLang="en-US" dirty="0"/>
              <a:t>：项目路径</a:t>
            </a:r>
            <a:r>
              <a:rPr lang="en-US" altLang="zh-CN" dirty="0"/>
              <a:t>\</a:t>
            </a:r>
            <a:r>
              <a:rPr lang="en-US" altLang="zh-CN" dirty="0" err="1"/>
              <a:t>tst</a:t>
            </a:r>
            <a:r>
              <a:rPr lang="en-US" altLang="zh-CN" dirty="0"/>
              <a:t>\</a:t>
            </a:r>
            <a:r>
              <a:rPr lang="en-US" altLang="zh-CN" dirty="0" err="1"/>
              <a:t>database_classb_umts</a:t>
            </a:r>
            <a:endParaRPr lang="zh-CN" altLang="zh-CN" dirty="0"/>
          </a:p>
        </p:txBody>
      </p:sp>
      <p:pic>
        <p:nvPicPr>
          <p:cNvPr id="9218" name="图片框 1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99" y="2348880"/>
            <a:ext cx="526732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397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692696"/>
            <a:ext cx="18517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功能机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</a:t>
            </a:r>
          </a:p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一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抓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log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步骤</a:t>
            </a:r>
            <a:endParaRPr lang="en-US" altLang="zh-CN" sz="20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连接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Catcher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1708359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设置电脑连接</a:t>
            </a:r>
            <a:r>
              <a:rPr lang="zh-CN" altLang="zh-CN" dirty="0" smtClean="0"/>
              <a:t>端口</a:t>
            </a:r>
            <a:r>
              <a:rPr lang="zh-CN" altLang="en-US" dirty="0" smtClean="0"/>
              <a:t>，并</a:t>
            </a:r>
            <a:r>
              <a:rPr lang="zh-CN" altLang="zh-CN" dirty="0"/>
              <a:t>点击连接</a:t>
            </a:r>
            <a:r>
              <a:rPr lang="zh-CN" altLang="zh-CN" dirty="0" smtClean="0"/>
              <a:t>图标</a:t>
            </a:r>
            <a:r>
              <a:rPr lang="zh-CN" altLang="en-US" dirty="0" smtClean="0"/>
              <a:t>，可以选择</a:t>
            </a:r>
            <a:r>
              <a:rPr lang="en-US" altLang="zh-CN" dirty="0" smtClean="0"/>
              <a:t>USB Auto Connect/</a:t>
            </a:r>
            <a:r>
              <a:rPr lang="zh-CN" altLang="en-US" dirty="0" smtClean="0"/>
              <a:t>或者</a:t>
            </a:r>
            <a:r>
              <a:rPr lang="zh-CN" altLang="en-US" smtClean="0"/>
              <a:t>是对应的</a:t>
            </a:r>
            <a:r>
              <a:rPr lang="en-US" altLang="zh-CN" smtClean="0"/>
              <a:t>COM</a:t>
            </a:r>
            <a:r>
              <a:rPr lang="zh-CN" altLang="en-US" dirty="0" smtClean="0"/>
              <a:t>口。</a:t>
            </a:r>
            <a:endParaRPr lang="en-US" altLang="zh-CN" dirty="0" smtClean="0"/>
          </a:p>
          <a:p>
            <a:r>
              <a:rPr lang="zh-CN" altLang="en-US" dirty="0" smtClean="0"/>
              <a:t>注意：要选择原装电池，不然会出现</a:t>
            </a:r>
            <a:r>
              <a:rPr lang="en-US" altLang="zh-CN" dirty="0" smtClean="0"/>
              <a:t>Battery error</a:t>
            </a:r>
            <a:r>
              <a:rPr lang="zh-CN" altLang="en-US" dirty="0" smtClean="0"/>
              <a:t>，无法抓取</a:t>
            </a:r>
            <a:r>
              <a:rPr lang="en-US" altLang="zh-CN" dirty="0" smtClean="0"/>
              <a:t>log</a:t>
            </a:r>
            <a:r>
              <a:rPr lang="zh-CN" altLang="en-US" dirty="0" smtClean="0"/>
              <a:t>；记得在下一次</a:t>
            </a:r>
            <a:r>
              <a:rPr lang="en-US" altLang="zh-CN" dirty="0" smtClean="0"/>
              <a:t>download</a:t>
            </a:r>
            <a:r>
              <a:rPr lang="zh-CN" altLang="en-US" dirty="0" smtClean="0"/>
              <a:t>软件包之前，需要断开端口，不然无法刷机。</a:t>
            </a:r>
            <a:endParaRPr lang="zh-CN" altLang="zh-CN" dirty="0"/>
          </a:p>
        </p:txBody>
      </p:sp>
      <p:pic>
        <p:nvPicPr>
          <p:cNvPr id="10242" name="图片框 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988741"/>
            <a:ext cx="20478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图片框 10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680" y="2951956"/>
            <a:ext cx="39624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图片框 10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717032"/>
            <a:ext cx="17240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397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692696"/>
            <a:ext cx="18517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功能机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</a:t>
            </a:r>
          </a:p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一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抓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log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步骤</a:t>
            </a:r>
            <a:endParaRPr lang="en-US" altLang="zh-CN" sz="20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连接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Catcher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1708359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成功连接手机显示</a:t>
            </a:r>
            <a:r>
              <a:rPr lang="zh-CN" altLang="zh-CN" dirty="0" smtClean="0"/>
              <a:t>如下</a:t>
            </a:r>
            <a:r>
              <a:rPr lang="zh-CN" altLang="en-US" dirty="0" smtClean="0"/>
              <a:t>，直到手机</a:t>
            </a:r>
            <a:r>
              <a:rPr lang="zh-CN" altLang="en-US" dirty="0"/>
              <a:t>操作到问题出现</a:t>
            </a:r>
            <a:r>
              <a:rPr lang="zh-CN" altLang="en-US" dirty="0" smtClean="0"/>
              <a:t>，并保存</a:t>
            </a:r>
            <a:r>
              <a:rPr lang="en-US" altLang="zh-CN" dirty="0"/>
              <a:t>log</a:t>
            </a:r>
            <a:endParaRPr lang="zh-CN" altLang="zh-CN" dirty="0"/>
          </a:p>
        </p:txBody>
      </p:sp>
      <p:pic>
        <p:nvPicPr>
          <p:cNvPr id="11266" name="图片框 10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99" y="2058144"/>
            <a:ext cx="3702951" cy="187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98" y="4077072"/>
            <a:ext cx="3702951" cy="2256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97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692696"/>
            <a:ext cx="23647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功能机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</a:t>
            </a:r>
          </a:p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一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抓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log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步骤</a:t>
            </a:r>
            <a:endParaRPr lang="en-US" altLang="zh-CN" sz="20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3.Memory 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dump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抓取</a:t>
            </a:r>
            <a:endParaRPr lang="en-US" altLang="zh-CN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1708359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少数情况下，手机会出现死机现象，这时候需要抓</a:t>
            </a:r>
            <a:r>
              <a:rPr lang="en-US" altLang="zh-CN" dirty="0" err="1"/>
              <a:t>memorydump</a:t>
            </a:r>
            <a:r>
              <a:rPr lang="zh-CN" altLang="zh-CN" dirty="0" smtClean="0"/>
              <a:t>。操作</a:t>
            </a:r>
            <a:r>
              <a:rPr lang="zh-CN" altLang="zh-CN" dirty="0"/>
              <a:t>一遍之前的</a:t>
            </a:r>
            <a:r>
              <a:rPr lang="en-US" altLang="zh-CN" dirty="0"/>
              <a:t>catcher</a:t>
            </a:r>
            <a:r>
              <a:rPr lang="zh-CN" altLang="zh-CN" dirty="0" smtClean="0"/>
              <a:t>步骤</a:t>
            </a:r>
            <a:r>
              <a:rPr lang="zh-CN" altLang="en-US" dirty="0" smtClean="0"/>
              <a:t>，复现问题</a:t>
            </a:r>
            <a:r>
              <a:rPr lang="zh-CN" altLang="en-US" dirty="0"/>
              <a:t>，</a:t>
            </a:r>
            <a:r>
              <a:rPr lang="zh-CN" altLang="zh-CN" dirty="0" smtClean="0"/>
              <a:t>手机</a:t>
            </a:r>
            <a:r>
              <a:rPr lang="zh-CN" altLang="zh-CN" dirty="0"/>
              <a:t>出现死机后，保存</a:t>
            </a:r>
            <a:r>
              <a:rPr lang="en-US" altLang="zh-CN" dirty="0"/>
              <a:t>Memory D</a:t>
            </a:r>
            <a:r>
              <a:rPr lang="en-US" altLang="zh-CN" dirty="0" smtClean="0"/>
              <a:t>ump</a:t>
            </a:r>
            <a:r>
              <a:rPr lang="zh-CN" altLang="zh-CN" dirty="0" smtClean="0"/>
              <a:t>信息</a:t>
            </a:r>
            <a:r>
              <a:rPr lang="zh-CN" altLang="zh-CN" dirty="0"/>
              <a:t>到本地，步骤</a:t>
            </a:r>
            <a:r>
              <a:rPr lang="zh-CN" altLang="zh-CN" dirty="0" smtClean="0"/>
              <a:t>如下</a:t>
            </a:r>
            <a:r>
              <a:rPr lang="zh-CN" altLang="en-US" dirty="0" smtClean="0"/>
              <a:t>：在</a:t>
            </a:r>
            <a:r>
              <a:rPr lang="en-US" altLang="zh-CN" dirty="0" smtClean="0"/>
              <a:t>Catcher</a:t>
            </a:r>
            <a:r>
              <a:rPr lang="zh-CN" altLang="en-US" dirty="0" smtClean="0"/>
              <a:t>中的</a:t>
            </a:r>
            <a:r>
              <a:rPr lang="en-US" altLang="zh-CN" smtClean="0"/>
              <a:t>Advanced </a:t>
            </a:r>
            <a:r>
              <a:rPr lang="en-US" altLang="zh-CN" dirty="0" smtClean="0"/>
              <a:t>-&gt; Memory Dump</a:t>
            </a:r>
            <a:endParaRPr lang="zh-CN" altLang="zh-CN" dirty="0"/>
          </a:p>
        </p:txBody>
      </p:sp>
      <p:pic>
        <p:nvPicPr>
          <p:cNvPr id="12290" name="图片框 10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99" y="2889845"/>
            <a:ext cx="526732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397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692696"/>
            <a:ext cx="23647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功能机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</a:t>
            </a:r>
          </a:p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一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抓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log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步骤</a:t>
            </a:r>
            <a:endParaRPr lang="en-US" altLang="zh-CN" sz="20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4.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分析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Memory Dump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1708359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将</a:t>
            </a:r>
            <a:r>
              <a:rPr lang="en-US" altLang="zh-CN" dirty="0" err="1"/>
              <a:t>memorydump.bin</a:t>
            </a:r>
            <a:r>
              <a:rPr lang="en-US" altLang="zh-CN" dirty="0"/>
              <a:t> </a:t>
            </a:r>
            <a:r>
              <a:rPr lang="zh-CN" altLang="zh-CN" dirty="0"/>
              <a:t>文件和</a:t>
            </a:r>
            <a:r>
              <a:rPr lang="en-US" altLang="zh-CN" dirty="0"/>
              <a:t>build</a:t>
            </a:r>
            <a:r>
              <a:rPr lang="zh-CN" altLang="zh-CN" dirty="0"/>
              <a:t>下面的</a:t>
            </a:r>
            <a:r>
              <a:rPr lang="en-US" altLang="zh-CN" dirty="0"/>
              <a:t>.elf</a:t>
            </a:r>
            <a:r>
              <a:rPr lang="zh-CN" altLang="zh-CN" dirty="0"/>
              <a:t>文件（最大的那个）拷贝到同个文件下，打开</a:t>
            </a:r>
            <a:r>
              <a:rPr lang="en-US" altLang="zh-CN" dirty="0"/>
              <a:t>FP_OfflineDebugSuite.exe</a:t>
            </a:r>
            <a:r>
              <a:rPr lang="zh-CN" altLang="zh-CN" dirty="0" smtClean="0"/>
              <a:t>选择路径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，点击</a:t>
            </a:r>
            <a:r>
              <a:rPr lang="en-US" altLang="zh-CN" dirty="0" smtClean="0"/>
              <a:t>Go</a:t>
            </a:r>
            <a:r>
              <a:rPr lang="zh-CN" altLang="en-US" dirty="0"/>
              <a:t>；会解析出很多文件，可以查看里面</a:t>
            </a:r>
            <a:r>
              <a:rPr lang="zh-CN" altLang="en-US" dirty="0" smtClean="0"/>
              <a:t>的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分析</a:t>
            </a:r>
            <a:r>
              <a:rPr lang="zh-CN" altLang="en-US" dirty="0"/>
              <a:t>报告</a:t>
            </a:r>
            <a:r>
              <a:rPr lang="en-US" altLang="zh-CN" dirty="0"/>
              <a:t>.</a:t>
            </a:r>
            <a:r>
              <a:rPr lang="en-US" altLang="zh-CN" dirty="0" smtClean="0"/>
              <a:t>txt》</a:t>
            </a:r>
            <a:r>
              <a:rPr lang="zh-CN" altLang="en-US" dirty="0" smtClean="0"/>
              <a:t>来分析此次死机原因。</a:t>
            </a:r>
            <a:endParaRPr lang="zh-CN" altLang="zh-CN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836362"/>
              </p:ext>
            </p:extLst>
          </p:nvPr>
        </p:nvGraphicFramePr>
        <p:xfrm>
          <a:off x="1353344" y="2888357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5" name="包装程序外壳对象" showAsIcon="1" r:id="rId3" imgW="914400" imgH="828720" progId="Package">
                  <p:embed/>
                </p:oleObj>
              </mc:Choice>
              <mc:Fallback>
                <p:oleObj name="包装程序外壳对象" showAsIcon="1" r:id="rId3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3344" y="2888357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123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692696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智能机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</a:t>
            </a:r>
          </a:p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一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抓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log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步骤</a:t>
            </a:r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系统设置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1708359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将手机设置为永不休眠，防止中途进入休眠导致测试中断。目前手</a:t>
            </a:r>
            <a:r>
              <a:rPr lang="en-US" altLang="zh-CN" dirty="0" smtClean="0"/>
              <a:t>			</a:t>
            </a:r>
            <a:r>
              <a:rPr lang="zh-CN" altLang="en-US" dirty="0" smtClean="0"/>
              <a:t>机没有此选项，可以设置成</a:t>
            </a:r>
            <a:r>
              <a:rPr lang="en-US" altLang="zh-CN" dirty="0" smtClean="0"/>
              <a:t>30</a:t>
            </a:r>
            <a:r>
              <a:rPr lang="zh-CN" altLang="en-US" dirty="0" smtClean="0"/>
              <a:t>分钟。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363791"/>
              </p:ext>
            </p:extLst>
          </p:nvPr>
        </p:nvGraphicFramePr>
        <p:xfrm>
          <a:off x="1301614" y="2057366"/>
          <a:ext cx="2478298" cy="4179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PicObj Class" r:id="rId3" imgW="2705040" imgH="4562640" progId="Picture.PicObj.1">
                  <p:embed/>
                </p:oleObj>
              </mc:Choice>
              <mc:Fallback>
                <p:oleObj name="PicObj Class" r:id="rId3" imgW="2705040" imgH="4562640" progId="Picture.PicObj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1614" y="2057366"/>
                        <a:ext cx="2478298" cy="4179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196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692696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功能机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</a:t>
            </a:r>
          </a:p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一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抓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log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步骤</a:t>
            </a:r>
            <a:endParaRPr lang="en-US" altLang="zh-CN" sz="20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5.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注意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事项</a:t>
            </a:r>
            <a:endParaRPr lang="en-US" altLang="zh-CN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1708359"/>
            <a:ext cx="69847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有时候模拟器会模拟不了真机，需要通过真机调试，这时候需要在代码中打</a:t>
            </a:r>
            <a:r>
              <a:rPr lang="en-US" altLang="zh-CN" dirty="0"/>
              <a:t>log</a:t>
            </a:r>
            <a:r>
              <a:rPr lang="zh-CN" altLang="zh-CN" dirty="0"/>
              <a:t>，来查看操作流程</a:t>
            </a:r>
            <a:r>
              <a:rPr lang="zh-CN" altLang="zh-CN" dirty="0" smtClean="0"/>
              <a:t>：打</a:t>
            </a:r>
            <a:r>
              <a:rPr lang="en-US" altLang="zh-CN" dirty="0"/>
              <a:t>log</a:t>
            </a:r>
            <a:r>
              <a:rPr lang="zh-CN" altLang="zh-CN" dirty="0" smtClean="0"/>
              <a:t>函数：</a:t>
            </a:r>
            <a:r>
              <a:rPr lang="en-US" altLang="zh-CN" dirty="0" err="1" smtClean="0"/>
              <a:t>kal_prompt_trace</a:t>
            </a:r>
            <a:r>
              <a:rPr lang="en-US" altLang="zh-CN" dirty="0" smtClean="0"/>
              <a:t>(MOD_USB,“</a:t>
            </a:r>
            <a:r>
              <a:rPr lang="en-US" altLang="zh-CN" dirty="0" err="1" smtClean="0"/>
              <a:t>btr_sel_drv_proc</a:t>
            </a:r>
            <a:r>
              <a:rPr lang="en-US" altLang="zh-CN" dirty="0"/>
              <a:t>=%</a:t>
            </a:r>
            <a:r>
              <a:rPr lang="en-US" altLang="zh-CN" dirty="0" smtClean="0"/>
              <a:t>d”,</a:t>
            </a:r>
            <a:r>
              <a:rPr lang="en-US" altLang="zh-CN" dirty="0" err="1"/>
              <a:t>wgui_softkey_is_csk_enable</a:t>
            </a:r>
            <a:r>
              <a:rPr lang="en-US" altLang="zh-CN" dirty="0" smtClean="0"/>
              <a:t>);</a:t>
            </a:r>
            <a:r>
              <a:rPr lang="zh-CN" altLang="zh-CN" dirty="0" smtClean="0"/>
              <a:t>然后</a:t>
            </a:r>
            <a:r>
              <a:rPr lang="zh-CN" altLang="zh-CN" dirty="0"/>
              <a:t>在</a:t>
            </a:r>
            <a:r>
              <a:rPr lang="en-US" altLang="zh-CN" dirty="0"/>
              <a:t>catcher</a:t>
            </a:r>
            <a:r>
              <a:rPr lang="zh-CN" altLang="zh-CN" dirty="0"/>
              <a:t>中加入</a:t>
            </a:r>
            <a:r>
              <a:rPr lang="en-US" altLang="zh-CN" dirty="0"/>
              <a:t>filter -&gt; </a:t>
            </a:r>
            <a:r>
              <a:rPr lang="en-US" altLang="zh-CN" dirty="0" smtClean="0"/>
              <a:t>MOD_USB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可以在可能执行到的地方多埋几个</a:t>
            </a:r>
            <a:r>
              <a:rPr lang="en-US" altLang="zh-CN" dirty="0" smtClean="0"/>
              <a:t>log</a:t>
            </a:r>
            <a:r>
              <a:rPr lang="zh-CN" altLang="en-US" dirty="0" smtClean="0"/>
              <a:t>点，分析起来就会更明确代码执行过程。</a:t>
            </a:r>
            <a:endParaRPr lang="en-US" altLang="zh-CN" dirty="0"/>
          </a:p>
          <a:p>
            <a:r>
              <a:rPr lang="zh-CN" altLang="en-US" dirty="0" smtClean="0"/>
              <a:t>有时候</a:t>
            </a:r>
            <a:r>
              <a:rPr lang="en-US" altLang="zh-CN" dirty="0" smtClean="0"/>
              <a:t>MTK</a:t>
            </a:r>
            <a:r>
              <a:rPr lang="zh-CN" altLang="zh-CN" dirty="0"/>
              <a:t>反馈</a:t>
            </a:r>
            <a:r>
              <a:rPr lang="en-US" altLang="zh-CN" dirty="0"/>
              <a:t>log</a:t>
            </a:r>
            <a:r>
              <a:rPr lang="zh-CN" altLang="zh-CN" dirty="0"/>
              <a:t>不正确，或者没有介入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FF00"/>
                </a:solidFill>
              </a:rPr>
              <a:t>MTK</a:t>
            </a:r>
            <a:r>
              <a:rPr lang="zh-CN" altLang="zh-CN" dirty="0" smtClean="0">
                <a:solidFill>
                  <a:srgbClr val="FFFF00"/>
                </a:solidFill>
              </a:rPr>
              <a:t>有</a:t>
            </a:r>
            <a:r>
              <a:rPr lang="zh-CN" altLang="zh-CN" dirty="0">
                <a:solidFill>
                  <a:srgbClr val="FFFF00"/>
                </a:solidFill>
              </a:rPr>
              <a:t>要求设定哪个</a:t>
            </a:r>
            <a:r>
              <a:rPr lang="en-US" altLang="zh-CN" dirty="0">
                <a:solidFill>
                  <a:srgbClr val="FFFF00"/>
                </a:solidFill>
              </a:rPr>
              <a:t>filter</a:t>
            </a:r>
            <a:r>
              <a:rPr lang="zh-CN" altLang="zh-CN" dirty="0">
                <a:solidFill>
                  <a:srgbClr val="FFFF00"/>
                </a:solidFill>
              </a:rPr>
              <a:t>，则先选定</a:t>
            </a:r>
            <a:r>
              <a:rPr lang="en-US" altLang="zh-CN" dirty="0">
                <a:solidFill>
                  <a:srgbClr val="FFFF00"/>
                </a:solidFill>
              </a:rPr>
              <a:t>default </a:t>
            </a:r>
            <a:r>
              <a:rPr lang="en-US" altLang="zh-CN" dirty="0" smtClean="0">
                <a:solidFill>
                  <a:srgbClr val="FFFF00"/>
                </a:solidFill>
              </a:rPr>
              <a:t> filter</a:t>
            </a:r>
            <a:r>
              <a:rPr lang="zh-CN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     </a:t>
            </a:r>
            <a:r>
              <a:rPr lang="zh-CN" altLang="zh-CN" dirty="0" smtClean="0">
                <a:solidFill>
                  <a:srgbClr val="FFFF00"/>
                </a:solidFill>
              </a:rPr>
              <a:t>，</a:t>
            </a:r>
            <a:r>
              <a:rPr lang="zh-CN" altLang="zh-CN" dirty="0">
                <a:solidFill>
                  <a:srgbClr val="FFFF00"/>
                </a:solidFill>
              </a:rPr>
              <a:t>然后在其基础上设定</a:t>
            </a:r>
            <a:r>
              <a:rPr lang="en-US" altLang="zh-CN" dirty="0">
                <a:solidFill>
                  <a:srgbClr val="FFFF00"/>
                </a:solidFill>
              </a:rPr>
              <a:t>filter</a:t>
            </a:r>
            <a:r>
              <a:rPr lang="zh-CN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     </a:t>
            </a:r>
            <a:r>
              <a:rPr lang="zh-CN" altLang="zh-CN" dirty="0" smtClean="0">
                <a:solidFill>
                  <a:srgbClr val="FFFF00"/>
                </a:solidFill>
              </a:rPr>
              <a:t>。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zh-CN" altLang="zh-CN" dirty="0">
                <a:solidFill>
                  <a:srgbClr val="FFFF00"/>
                </a:solidFill>
              </a:rPr>
              <a:t>不要先设定</a:t>
            </a:r>
            <a:r>
              <a:rPr lang="en-US" altLang="zh-CN" dirty="0">
                <a:solidFill>
                  <a:srgbClr val="FFFF00"/>
                </a:solidFill>
              </a:rPr>
              <a:t>filter</a:t>
            </a:r>
            <a:r>
              <a:rPr lang="zh-CN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     </a:t>
            </a:r>
            <a:r>
              <a:rPr lang="zh-CN" altLang="zh-CN" dirty="0" smtClean="0">
                <a:solidFill>
                  <a:srgbClr val="FFFF00"/>
                </a:solidFill>
              </a:rPr>
              <a:t>，</a:t>
            </a:r>
            <a:r>
              <a:rPr lang="zh-CN" altLang="zh-CN" dirty="0">
                <a:solidFill>
                  <a:srgbClr val="FFFF00"/>
                </a:solidFill>
              </a:rPr>
              <a:t>再设定</a:t>
            </a:r>
            <a:r>
              <a:rPr lang="en-US" altLang="zh-CN" dirty="0">
                <a:solidFill>
                  <a:srgbClr val="FFFF00"/>
                </a:solidFill>
              </a:rPr>
              <a:t>default </a:t>
            </a:r>
            <a:r>
              <a:rPr lang="en-US" altLang="zh-CN" dirty="0" smtClean="0">
                <a:solidFill>
                  <a:srgbClr val="FFFF00"/>
                </a:solidFill>
              </a:rPr>
              <a:t>filter      </a:t>
            </a:r>
            <a:r>
              <a:rPr lang="zh-CN" altLang="zh-CN" dirty="0" smtClean="0">
                <a:solidFill>
                  <a:srgbClr val="FFFF00"/>
                </a:solidFill>
              </a:rPr>
              <a:t>，</a:t>
            </a:r>
            <a:r>
              <a:rPr lang="zh-CN" altLang="zh-CN" dirty="0">
                <a:solidFill>
                  <a:srgbClr val="FFFF00"/>
                </a:solidFill>
              </a:rPr>
              <a:t>这样的操作顺序会使前面的</a:t>
            </a:r>
            <a:r>
              <a:rPr lang="en-US" altLang="zh-CN" dirty="0" smtClean="0">
                <a:solidFill>
                  <a:srgbClr val="FFFF00"/>
                </a:solidFill>
              </a:rPr>
              <a:t>filter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     </a:t>
            </a:r>
            <a:r>
              <a:rPr lang="zh-CN" altLang="zh-CN" dirty="0" smtClean="0">
                <a:solidFill>
                  <a:srgbClr val="FFFF00"/>
                </a:solidFill>
              </a:rPr>
              <a:t>设置</a:t>
            </a:r>
            <a:r>
              <a:rPr lang="zh-CN" altLang="zh-CN" dirty="0">
                <a:solidFill>
                  <a:srgbClr val="FFFF00"/>
                </a:solidFill>
              </a:rPr>
              <a:t>无效</a:t>
            </a:r>
            <a:r>
              <a:rPr lang="zh-CN" altLang="zh-CN" dirty="0" smtClean="0">
                <a:solidFill>
                  <a:srgbClr val="FFFF00"/>
                </a:solidFill>
              </a:rPr>
              <a:t>。</a:t>
            </a:r>
            <a:endParaRPr lang="en-US" altLang="zh-CN" dirty="0">
              <a:solidFill>
                <a:srgbClr val="FFFF00"/>
              </a:solidFill>
            </a:endParaRPr>
          </a:p>
          <a:p>
            <a:endParaRPr lang="en-US" altLang="zh-CN" dirty="0"/>
          </a:p>
          <a:p>
            <a:r>
              <a:rPr lang="zh-CN" altLang="zh-CN" dirty="0"/>
              <a:t>如果有多条log要抓取，在抓完一条后，点击Disconnected-&gt;save log </a:t>
            </a:r>
            <a:r>
              <a:rPr lang="zh-CN" altLang="zh-CN" dirty="0" smtClean="0"/>
              <a:t>as</a:t>
            </a:r>
            <a:r>
              <a:rPr lang="zh-CN" altLang="en-US" dirty="0" smtClean="0"/>
              <a:t>（保存</a:t>
            </a:r>
            <a:r>
              <a:rPr lang="en-US" altLang="zh-CN" dirty="0" smtClean="0"/>
              <a:t>log</a:t>
            </a:r>
            <a:r>
              <a:rPr lang="zh-CN" altLang="en-US" dirty="0" smtClean="0"/>
              <a:t>）</a:t>
            </a:r>
            <a:r>
              <a:rPr lang="zh-CN" altLang="zh-CN" dirty="0" smtClean="0"/>
              <a:t>-&gt;Clear</a:t>
            </a:r>
            <a:r>
              <a:rPr lang="zh-CN" altLang="en-US" dirty="0" smtClean="0"/>
              <a:t>（清除上一条</a:t>
            </a:r>
            <a:r>
              <a:rPr lang="en-US" altLang="zh-CN" dirty="0" smtClean="0"/>
              <a:t>log</a:t>
            </a:r>
            <a:r>
              <a:rPr lang="zh-CN" altLang="en-US" dirty="0" smtClean="0"/>
              <a:t>）</a:t>
            </a:r>
            <a:r>
              <a:rPr lang="zh-CN" altLang="zh-CN" dirty="0" smtClean="0"/>
              <a:t>，</a:t>
            </a:r>
            <a:r>
              <a:rPr lang="zh-CN" altLang="zh-CN" dirty="0"/>
              <a:t>做好下一条测试准备，点击</a:t>
            </a:r>
            <a:r>
              <a:rPr lang="zh-CN" altLang="zh-CN" dirty="0" smtClean="0"/>
              <a:t>Connect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补充：抓蓝牙</a:t>
            </a:r>
            <a:r>
              <a:rPr lang="en-US" altLang="zh-CN" dirty="0" smtClean="0"/>
              <a:t>log</a:t>
            </a:r>
            <a:r>
              <a:rPr lang="en-US" altLang="zh-CN" dirty="0"/>
              <a:t>(</a:t>
            </a:r>
            <a:r>
              <a:rPr lang="en-US" altLang="zh-CN" dirty="0" smtClean="0"/>
              <a:t>HCI log</a:t>
            </a:r>
            <a:r>
              <a:rPr lang="en-US" altLang="zh-CN" dirty="0"/>
              <a:t>)</a:t>
            </a:r>
            <a:r>
              <a:rPr lang="zh-CN" altLang="en-US" dirty="0" smtClean="0"/>
              <a:t>时候，</a:t>
            </a:r>
            <a:r>
              <a:rPr lang="en-US" altLang="zh-CN" dirty="0" smtClean="0"/>
              <a:t>catcher filter</a:t>
            </a:r>
            <a:r>
              <a:rPr lang="zh-CN" altLang="en-US" dirty="0" smtClean="0"/>
              <a:t>里面有</a:t>
            </a:r>
            <a:r>
              <a:rPr lang="en-US" altLang="zh-CN" dirty="0" smtClean="0"/>
              <a:t>MOD_BT</a:t>
            </a:r>
            <a:r>
              <a:rPr lang="zh-CN" altLang="en-US" dirty="0" smtClean="0"/>
              <a:t>等选项</a:t>
            </a:r>
            <a:endParaRPr lang="zh-CN" altLang="zh-CN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313821"/>
              </p:ext>
            </p:extLst>
          </p:nvPr>
        </p:nvGraphicFramePr>
        <p:xfrm>
          <a:off x="6095975" y="3719314"/>
          <a:ext cx="2762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5" name="PicObj Class" r:id="rId3" imgW="276117" imgH="285866" progId="Picture.PicObj.1">
                  <p:embed/>
                </p:oleObj>
              </mc:Choice>
              <mc:Fallback>
                <p:oleObj name="PicObj Class" r:id="rId3" imgW="276117" imgH="285866" progId="Picture.PicObj.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5975" y="3719314"/>
                        <a:ext cx="276225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561882"/>
              </p:ext>
            </p:extLst>
          </p:nvPr>
        </p:nvGraphicFramePr>
        <p:xfrm>
          <a:off x="2483768" y="4005064"/>
          <a:ext cx="24765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6" name="PicObj Class" r:id="rId5" imgW="247685" imgH="219222" progId="Picture.PicObj.1">
                  <p:embed/>
                </p:oleObj>
              </mc:Choice>
              <mc:Fallback>
                <p:oleObj name="PicObj Class" r:id="rId5" imgW="247685" imgH="219222" progId="Picture.PicObj.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4005064"/>
                        <a:ext cx="247650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056143"/>
              </p:ext>
            </p:extLst>
          </p:nvPr>
        </p:nvGraphicFramePr>
        <p:xfrm>
          <a:off x="2915816" y="4221088"/>
          <a:ext cx="24765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7" name="PicObj Class" r:id="rId7" imgW="247685" imgH="219222" progId="Picture.PicObj.1">
                  <p:embed/>
                </p:oleObj>
              </mc:Choice>
              <mc:Fallback>
                <p:oleObj name="PicObj Class" r:id="rId7" imgW="247685" imgH="219222" progId="Picture.PicObj.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4221088"/>
                        <a:ext cx="247650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715493"/>
              </p:ext>
            </p:extLst>
          </p:nvPr>
        </p:nvGraphicFramePr>
        <p:xfrm>
          <a:off x="5292080" y="4221088"/>
          <a:ext cx="2762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8" name="PicObj Class" r:id="rId8" imgW="276117" imgH="285866" progId="Picture.PicObj.1">
                  <p:embed/>
                </p:oleObj>
              </mc:Choice>
              <mc:Fallback>
                <p:oleObj name="PicObj Class" r:id="rId8" imgW="276117" imgH="285866" progId="Picture.PicObj.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4221088"/>
                        <a:ext cx="276225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799610"/>
              </p:ext>
            </p:extLst>
          </p:nvPr>
        </p:nvGraphicFramePr>
        <p:xfrm>
          <a:off x="2236118" y="4578077"/>
          <a:ext cx="24765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9" name="PicObj Class" r:id="rId9" imgW="247685" imgH="219222" progId="Picture.PicObj.1">
                  <p:embed/>
                </p:oleObj>
              </mc:Choice>
              <mc:Fallback>
                <p:oleObj name="PicObj Class" r:id="rId9" imgW="247685" imgH="219222" progId="Picture.PicObj.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118" y="4578077"/>
                        <a:ext cx="247650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261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692696"/>
            <a:ext cx="53142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功能机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</a:t>
            </a:r>
          </a:p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一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抓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log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步骤</a:t>
            </a:r>
            <a:endParaRPr lang="en-US" altLang="zh-CN" sz="20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6.Filter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设置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——filter and </a:t>
            </a:r>
            <a:r>
              <a:rPr lang="en-US" altLang="zh-CN" sz="2000" dirty="0" err="1" smtClean="0">
                <a:latin typeface="楷体" pitchFamily="49" charset="-122"/>
                <a:ea typeface="楷体" pitchFamily="49" charset="-122"/>
              </a:rPr>
              <a:t>defaut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 filter</a:t>
            </a:r>
            <a:endParaRPr lang="en-US" altLang="zh-CN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761484"/>
              </p:ext>
            </p:extLst>
          </p:nvPr>
        </p:nvGraphicFramePr>
        <p:xfrm>
          <a:off x="1193354" y="1722471"/>
          <a:ext cx="3594100" cy="381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8" name="PicObj Class" r:id="rId3" imgW="0" imgH="0" progId="Picture.PicObj.1">
                  <p:embed/>
                </p:oleObj>
              </mc:Choice>
              <mc:Fallback>
                <p:oleObj name="PicObj Class" r:id="rId3" imgW="0" imgH="0" progId="Picture.PicObj.1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354" y="1722471"/>
                        <a:ext cx="3594100" cy="381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480" y="1722090"/>
            <a:ext cx="340995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07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692696"/>
            <a:ext cx="19800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功能机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</a:t>
            </a:r>
          </a:p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二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.GPS log</a:t>
            </a:r>
          </a:p>
          <a:p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1.GPS log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抓取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 </a:t>
            </a:r>
            <a:endParaRPr lang="en-US" altLang="zh-CN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8506" y="1708359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目前功能机只有</a:t>
            </a:r>
            <a:r>
              <a:rPr lang="en-US" altLang="zh-CN" dirty="0" smtClean="0"/>
              <a:t>doro65XX</a:t>
            </a:r>
            <a:r>
              <a:rPr lang="zh-CN" altLang="en-US" dirty="0" smtClean="0"/>
              <a:t>有</a:t>
            </a:r>
            <a:r>
              <a:rPr lang="en-US" altLang="zh-CN" dirty="0" err="1" smtClean="0"/>
              <a:t>gps</a:t>
            </a:r>
            <a:r>
              <a:rPr lang="zh-CN" altLang="en-US" dirty="0" smtClean="0"/>
              <a:t>功能，测试步骤如下：</a:t>
            </a:r>
            <a:endParaRPr lang="en-US" altLang="zh-CN" dirty="0" smtClean="0"/>
          </a:p>
          <a:p>
            <a:r>
              <a:rPr lang="zh-CN" altLang="en-US" dirty="0"/>
              <a:t>工程模式下</a:t>
            </a:r>
            <a:r>
              <a:rPr lang="en-US" altLang="zh-CN" dirty="0"/>
              <a:t>-》device-》</a:t>
            </a:r>
            <a:r>
              <a:rPr lang="en-US" altLang="zh-CN" dirty="0" err="1"/>
              <a:t>gps</a:t>
            </a:r>
            <a:r>
              <a:rPr lang="en-US" altLang="zh-CN" dirty="0"/>
              <a:t>-》</a:t>
            </a:r>
            <a:r>
              <a:rPr lang="en-US" altLang="zh-CN" dirty="0" err="1"/>
              <a:t>minigps</a:t>
            </a:r>
            <a:r>
              <a:rPr lang="en-US" altLang="zh-CN" dirty="0"/>
              <a:t>-》setting-》</a:t>
            </a:r>
            <a:r>
              <a:rPr lang="zh-CN" altLang="en-US" dirty="0"/>
              <a:t>打开</a:t>
            </a:r>
            <a:r>
              <a:rPr lang="en-US" altLang="zh-CN" dirty="0"/>
              <a:t>logging-file</a:t>
            </a:r>
            <a:r>
              <a:rPr lang="zh-CN" altLang="en-US" dirty="0"/>
              <a:t>和打开</a:t>
            </a:r>
            <a:r>
              <a:rPr lang="en-US" altLang="zh-CN" dirty="0" smtClean="0"/>
              <a:t>logging-pc</a:t>
            </a:r>
            <a:endParaRPr lang="en-US" altLang="zh-CN" dirty="0"/>
          </a:p>
          <a:p>
            <a:r>
              <a:rPr lang="zh-CN" altLang="en-US" dirty="0"/>
              <a:t>然后在</a:t>
            </a:r>
            <a:r>
              <a:rPr lang="en-US" altLang="zh-CN" dirty="0"/>
              <a:t>file manager</a:t>
            </a:r>
            <a:r>
              <a:rPr lang="zh-CN" altLang="en-US" dirty="0"/>
              <a:t>中导出</a:t>
            </a:r>
            <a:r>
              <a:rPr lang="en-US" altLang="zh-CN" dirty="0" err="1"/>
              <a:t>gps</a:t>
            </a:r>
            <a:r>
              <a:rPr lang="en-US" altLang="zh-CN" dirty="0"/>
              <a:t> log </a:t>
            </a:r>
            <a:endParaRPr lang="zh-CN" altLang="zh-CN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91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69269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功能机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</a:t>
            </a:r>
          </a:p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三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.VM 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log</a:t>
            </a:r>
          </a:p>
          <a:p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通过手机设置抓取</a:t>
            </a:r>
            <a:r>
              <a:rPr lang="en-US" altLang="zh-CN" sz="2000" dirty="0" err="1" smtClean="0">
                <a:latin typeface="楷体" pitchFamily="49" charset="-122"/>
                <a:ea typeface="楷体" pitchFamily="49" charset="-122"/>
              </a:rPr>
              <a:t>vm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 log</a:t>
            </a:r>
            <a:endParaRPr lang="en-US" altLang="zh-CN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1708359"/>
            <a:ext cx="69847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menu </a:t>
            </a:r>
            <a:r>
              <a:rPr lang="en-US" altLang="zh-CN" dirty="0"/>
              <a:t>- settings - sound recorder - options  - settings,   </a:t>
            </a:r>
            <a:r>
              <a:rPr lang="zh-CN" altLang="en-US" dirty="0" smtClean="0"/>
              <a:t>设置存储路径</a:t>
            </a:r>
            <a:r>
              <a:rPr lang="zh-CN" altLang="en-US" dirty="0"/>
              <a:t>为</a:t>
            </a:r>
            <a:r>
              <a:rPr lang="en-US" altLang="zh-CN" dirty="0" smtClean="0"/>
              <a:t>Memory </a:t>
            </a:r>
            <a:r>
              <a:rPr lang="en-US" altLang="zh-CN" dirty="0"/>
              <a:t>card</a:t>
            </a:r>
            <a:endParaRPr lang="zh-CN" altLang="zh-CN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*#</a:t>
            </a:r>
            <a:r>
              <a:rPr lang="en-US" altLang="zh-CN" dirty="0"/>
              <a:t>36951# - audio - auto record setting, </a:t>
            </a:r>
            <a:r>
              <a:rPr lang="zh-CN" altLang="en-US" dirty="0" smtClean="0"/>
              <a:t>设置为</a:t>
            </a:r>
            <a:r>
              <a:rPr lang="en-US" altLang="zh-CN" dirty="0" smtClean="0"/>
              <a:t>On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smtClean="0"/>
              <a:t>audio </a:t>
            </a:r>
            <a:r>
              <a:rPr lang="en-US" altLang="zh-CN" dirty="0"/>
              <a:t>- debug info </a:t>
            </a:r>
            <a:r>
              <a:rPr lang="en-US" altLang="zh-CN" dirty="0" smtClean="0"/>
              <a:t>- parameter 0</a:t>
            </a:r>
            <a:r>
              <a:rPr lang="en-US" altLang="zh-CN" dirty="0"/>
              <a:t>, </a:t>
            </a:r>
            <a:r>
              <a:rPr lang="zh-CN" altLang="en-US" dirty="0" smtClean="0"/>
              <a:t>设置为</a:t>
            </a:r>
            <a:r>
              <a:rPr lang="en-US" altLang="zh-CN" dirty="0" smtClean="0"/>
              <a:t>3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audio </a:t>
            </a:r>
            <a:r>
              <a:rPr lang="en-US" altLang="zh-CN" dirty="0"/>
              <a:t>- speech enhancement - common parameters </a:t>
            </a:r>
            <a:r>
              <a:rPr lang="en-US" altLang="zh-CN" dirty="0" smtClean="0"/>
              <a:t>- 	parameter 0</a:t>
            </a:r>
            <a:r>
              <a:rPr lang="en-US" altLang="zh-CN" dirty="0"/>
              <a:t>, </a:t>
            </a:r>
            <a:r>
              <a:rPr lang="zh-CN" altLang="en-US" dirty="0" smtClean="0"/>
              <a:t>设置为</a:t>
            </a:r>
            <a:r>
              <a:rPr lang="en-US" altLang="zh-CN" dirty="0" smtClean="0"/>
              <a:t>6</a:t>
            </a:r>
            <a:endParaRPr lang="zh-CN" altLang="zh-CN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）打电话给</a:t>
            </a:r>
            <a:r>
              <a:rPr lang="en-US" altLang="zh-CN" dirty="0" smtClean="0"/>
              <a:t>B</a:t>
            </a:r>
            <a:r>
              <a:rPr lang="en-US" altLang="zh-CN" dirty="0"/>
              <a:t>, B </a:t>
            </a:r>
            <a:r>
              <a:rPr lang="en-US" altLang="zh-CN" dirty="0" smtClean="0"/>
              <a:t>press the DTMF of each key from 0 to 9</a:t>
            </a:r>
            <a:endParaRPr lang="zh-CN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）打电话结束后</a:t>
            </a:r>
            <a:r>
              <a:rPr lang="en-US" altLang="zh-CN" dirty="0" smtClean="0"/>
              <a:t>,  </a:t>
            </a:r>
            <a:r>
              <a:rPr lang="zh-CN" altLang="en-US" dirty="0" smtClean="0"/>
              <a:t>在</a:t>
            </a:r>
            <a:r>
              <a:rPr lang="en-US" altLang="zh-CN" dirty="0" err="1"/>
              <a:t>SDCard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AutoVM</a:t>
            </a:r>
            <a:r>
              <a:rPr lang="zh-CN" altLang="en-US" dirty="0" smtClean="0"/>
              <a:t>中得到以</a:t>
            </a:r>
            <a:r>
              <a:rPr lang="en-US" altLang="zh-CN" dirty="0" err="1" smtClean="0"/>
              <a:t>vm</a:t>
            </a:r>
            <a:r>
              <a:rPr lang="zh-CN" altLang="en-US" dirty="0" smtClean="0"/>
              <a:t>结尾的文件</a:t>
            </a:r>
            <a:endParaRPr lang="zh-CN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注</a:t>
            </a:r>
            <a:r>
              <a:rPr lang="zh-CN" altLang="zh-CN" dirty="0"/>
              <a:t>：</a:t>
            </a:r>
            <a:r>
              <a:rPr lang="en-US" altLang="zh-CN" i="1" dirty="0"/>
              <a:t>DTMF</a:t>
            </a:r>
            <a:r>
              <a:rPr lang="zh-CN" altLang="zh-CN" i="1" dirty="0"/>
              <a:t>（</a:t>
            </a:r>
            <a:r>
              <a:rPr lang="zh-CN" altLang="zh-CN" dirty="0"/>
              <a:t>双音多频）：</a:t>
            </a:r>
            <a:r>
              <a:rPr lang="en-US" altLang="zh-CN" dirty="0"/>
              <a:t>dual-tone </a:t>
            </a:r>
            <a:r>
              <a:rPr lang="en-US" altLang="zh-CN" dirty="0" err="1"/>
              <a:t>multifrequency</a:t>
            </a:r>
            <a:r>
              <a:rPr lang="zh-CN" altLang="zh-CN" dirty="0"/>
              <a:t>双音多频 </a:t>
            </a:r>
            <a:r>
              <a:rPr lang="en-US" altLang="zh-CN" i="1" dirty="0"/>
              <a:t>DTMF</a:t>
            </a:r>
            <a:r>
              <a:rPr lang="zh-CN" altLang="zh-CN" dirty="0"/>
              <a:t>（</a:t>
            </a:r>
            <a:r>
              <a:rPr lang="en-US" altLang="zh-CN" dirty="0"/>
              <a:t>Dual Tone Multi Frequency</a:t>
            </a:r>
            <a:r>
              <a:rPr lang="zh-CN" altLang="zh-CN" dirty="0"/>
              <a:t>），双音多频，由高频群和低频群组成，高低频群各包含</a:t>
            </a:r>
            <a:r>
              <a:rPr lang="en-US" altLang="zh-CN" dirty="0"/>
              <a:t>4</a:t>
            </a:r>
            <a:r>
              <a:rPr lang="zh-CN" altLang="zh-CN" dirty="0"/>
              <a:t>个频率；主要用于电话拨号</a:t>
            </a:r>
            <a:r>
              <a:rPr lang="en-US" altLang="zh-CN" dirty="0"/>
              <a:t>,</a:t>
            </a:r>
            <a:r>
              <a:rPr lang="zh-CN" altLang="zh-CN" dirty="0"/>
              <a:t>也可用于某些遥控。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11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692696"/>
            <a:ext cx="45448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功能机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</a:t>
            </a:r>
          </a:p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三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.VM 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log</a:t>
            </a:r>
          </a:p>
          <a:p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zh-CN" sz="2000" dirty="0" smtClean="0">
                <a:latin typeface="楷体" pitchFamily="49" charset="-122"/>
                <a:ea typeface="楷体" pitchFamily="49" charset="-122"/>
              </a:rPr>
              <a:t>如何</a:t>
            </a:r>
            <a:r>
              <a:rPr lang="zh-CN" altLang="zh-CN" sz="2000" dirty="0">
                <a:latin typeface="楷体" pitchFamily="49" charset="-122"/>
                <a:ea typeface="楷体" pitchFamily="49" charset="-122"/>
              </a:rPr>
              <a:t>修改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Code</a:t>
            </a:r>
            <a:r>
              <a:rPr lang="zh-CN" altLang="zh-CN" sz="2000" dirty="0">
                <a:latin typeface="楷体" pitchFamily="49" charset="-122"/>
                <a:ea typeface="楷体" pitchFamily="49" charset="-122"/>
              </a:rPr>
              <a:t>确保可以抓取到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VM log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87624" y="1708359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需要注意的是，每通电话都会产生一个</a:t>
            </a:r>
            <a:r>
              <a:rPr lang="en-US" altLang="zh-CN" dirty="0"/>
              <a:t>VM Log</a:t>
            </a:r>
            <a:r>
              <a:rPr lang="zh-CN" altLang="zh-CN" dirty="0"/>
              <a:t>，如果没有复现问题，请帮忙移除或者删除对应</a:t>
            </a:r>
            <a:r>
              <a:rPr lang="en-US" altLang="zh-CN" dirty="0"/>
              <a:t>VM Log</a:t>
            </a:r>
            <a:r>
              <a:rPr lang="zh-CN" altLang="zh-CN" dirty="0"/>
              <a:t>，以免造成混淆。新版本上面</a:t>
            </a:r>
            <a:r>
              <a:rPr lang="en-US" altLang="zh-CN" dirty="0"/>
              <a:t>VM Log</a:t>
            </a:r>
            <a:r>
              <a:rPr lang="zh-CN" altLang="zh-CN" dirty="0"/>
              <a:t>存放路径可能会有变化，如找不到，请在</a:t>
            </a:r>
            <a:r>
              <a:rPr lang="en-US" altLang="zh-CN" dirty="0"/>
              <a:t>T</a:t>
            </a:r>
            <a:r>
              <a:rPr lang="zh-CN" altLang="zh-CN" dirty="0"/>
              <a:t>卡上搜索以</a:t>
            </a:r>
            <a:r>
              <a:rPr lang="en-US" altLang="zh-CN" dirty="0" err="1"/>
              <a:t>vm</a:t>
            </a:r>
            <a:r>
              <a:rPr lang="zh-CN" altLang="zh-CN" dirty="0"/>
              <a:t>结尾的文件</a:t>
            </a:r>
            <a:r>
              <a:rPr lang="zh-CN" altLang="zh-CN" dirty="0" smtClean="0"/>
              <a:t>试试看</a:t>
            </a:r>
            <a:r>
              <a:rPr lang="zh-CN" altLang="en-US" dirty="0"/>
              <a:t>，</a:t>
            </a:r>
            <a:r>
              <a:rPr lang="zh-CN" altLang="en-US" dirty="0" smtClean="0"/>
              <a:t>具体操作如下文档。</a:t>
            </a:r>
            <a:endParaRPr lang="zh-CN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967153"/>
              </p:ext>
            </p:extLst>
          </p:nvPr>
        </p:nvGraphicFramePr>
        <p:xfrm>
          <a:off x="1353344" y="2888357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6" name="文档" showAsIcon="1" r:id="rId3" imgW="914400" imgH="828720" progId="Word.Document.12">
                  <p:embed/>
                </p:oleObj>
              </mc:Choice>
              <mc:Fallback>
                <p:oleObj name="文档" showAsIcon="1" r:id="rId3" imgW="914400" imgH="8287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3344" y="2888357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860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692696"/>
            <a:ext cx="23647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功能机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</a:t>
            </a:r>
          </a:p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四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串口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log</a:t>
            </a:r>
          </a:p>
          <a:p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串口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log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参数设置</a:t>
            </a:r>
            <a:endParaRPr lang="en-US" altLang="zh-CN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87624" y="1708766"/>
            <a:ext cx="69847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比如</a:t>
            </a:r>
            <a:r>
              <a:rPr lang="zh-CN" altLang="en-US" dirty="0"/>
              <a:t>抓取充电</a:t>
            </a:r>
            <a:r>
              <a:rPr lang="en-US" altLang="zh-CN" dirty="0"/>
              <a:t>log</a:t>
            </a:r>
            <a:r>
              <a:rPr lang="zh-CN" altLang="en-US" dirty="0"/>
              <a:t>时候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USB</a:t>
            </a:r>
            <a:r>
              <a:rPr lang="zh-CN" altLang="en-US" dirty="0" smtClean="0"/>
              <a:t>口</a:t>
            </a:r>
            <a:r>
              <a:rPr lang="zh-CN" altLang="en-US" dirty="0"/>
              <a:t>被占用，需要从手机内部接</a:t>
            </a:r>
            <a:r>
              <a:rPr lang="zh-CN" altLang="en-US" dirty="0" smtClean="0"/>
              <a:t>出三根串口线分别是</a:t>
            </a:r>
            <a:r>
              <a:rPr lang="en-US" altLang="zh-CN" dirty="0" smtClean="0"/>
              <a:t>RX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GND</a:t>
            </a:r>
            <a:r>
              <a:rPr lang="zh-CN" altLang="en-US" dirty="0" smtClean="0"/>
              <a:t>，连接</a:t>
            </a:r>
            <a:r>
              <a:rPr lang="en-US" altLang="zh-CN" dirty="0" smtClean="0"/>
              <a:t>USB</a:t>
            </a:r>
            <a:r>
              <a:rPr lang="zh-CN" altLang="en-US" dirty="0" smtClean="0"/>
              <a:t>转</a:t>
            </a:r>
            <a:r>
              <a:rPr lang="zh-CN" altLang="en-US" dirty="0"/>
              <a:t>串口工具，连接电脑，用</a:t>
            </a:r>
            <a:r>
              <a:rPr lang="en-US" altLang="zh-CN" dirty="0"/>
              <a:t>catcher</a:t>
            </a:r>
            <a:r>
              <a:rPr lang="zh-CN" altLang="en-US" dirty="0"/>
              <a:t>抓</a:t>
            </a:r>
            <a:r>
              <a:rPr lang="en-US" altLang="zh-CN" dirty="0" smtClean="0"/>
              <a:t>log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设置手机端口，和一般</a:t>
            </a:r>
            <a:r>
              <a:rPr lang="en-US" altLang="zh-CN" dirty="0" smtClean="0"/>
              <a:t>catcher log</a:t>
            </a:r>
            <a:r>
              <a:rPr lang="zh-CN" altLang="en-US" dirty="0" smtClean="0"/>
              <a:t>的端口设置不同：</a:t>
            </a:r>
            <a:endParaRPr lang="en-US" altLang="zh-CN" dirty="0" smtClean="0"/>
          </a:p>
          <a:p>
            <a:r>
              <a:rPr lang="zh-CN" altLang="en-US" dirty="0" smtClean="0"/>
              <a:t>工程模式</a:t>
            </a:r>
            <a:r>
              <a:rPr lang="en-US" altLang="zh-CN" dirty="0" smtClean="0"/>
              <a:t>-&gt;Device-&gt;Set UART-&gt;UART setting</a:t>
            </a:r>
          </a:p>
          <a:p>
            <a:r>
              <a:rPr lang="en-US" altLang="zh-CN" dirty="0" smtClean="0"/>
              <a:t>TST-PS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-&gt; UART1</a:t>
            </a:r>
          </a:p>
          <a:p>
            <a:r>
              <a:rPr lang="en-US" altLang="zh-CN" dirty="0" smtClean="0"/>
              <a:t>TST-L1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-&gt; UART1</a:t>
            </a:r>
          </a:p>
          <a:p>
            <a:r>
              <a:rPr lang="en-US" altLang="zh-CN" dirty="0" smtClean="0"/>
              <a:t>PS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-&gt; None</a:t>
            </a:r>
          </a:p>
          <a:p>
            <a:r>
              <a:rPr lang="en-US" altLang="zh-CN" dirty="0" smtClean="0"/>
              <a:t>DSP port -&gt; None</a:t>
            </a:r>
          </a:p>
          <a:p>
            <a:endParaRPr lang="en-US" altLang="zh-CN" dirty="0"/>
          </a:p>
          <a:p>
            <a:r>
              <a:rPr lang="zh-CN" altLang="en-US" dirty="0" smtClean="0"/>
              <a:t>设置波特率时候，尽量往高波特率设置，作用是不易丢失抓取数据，但是抓取速度会变慢。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9942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692696"/>
            <a:ext cx="5186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补充：抓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log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时实现自动设置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Catcher Filter</a:t>
            </a:r>
            <a:endParaRPr lang="en-US" altLang="zh-CN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96752"/>
            <a:ext cx="5324640" cy="4723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263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692696"/>
            <a:ext cx="5186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补充：抓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log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时实现自动设置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Catcher Filter</a:t>
            </a:r>
            <a:endParaRPr lang="en-US" altLang="zh-CN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1196752"/>
            <a:ext cx="7115175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588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87624" y="1616026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     谢</a:t>
            </a:r>
            <a:endParaRPr lang="zh-CN" altLang="zh-CN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123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69269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智能机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</a:t>
            </a:r>
          </a:p>
          <a:p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一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抓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log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步骤</a:t>
            </a:r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录制新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log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前先删除旧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log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1708359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进入文件管理，删除</a:t>
            </a:r>
            <a:r>
              <a:rPr lang="en-US" altLang="zh-CN" dirty="0" smtClean="0"/>
              <a:t>sdcard0</a:t>
            </a:r>
            <a:r>
              <a:rPr lang="zh-CN" altLang="en-US" dirty="0" smtClean="0"/>
              <a:t>下面的</a:t>
            </a:r>
            <a:r>
              <a:rPr lang="en-US" altLang="zh-CN" dirty="0" err="1" smtClean="0"/>
              <a:t>mtklog</a:t>
            </a:r>
            <a:r>
              <a:rPr lang="zh-CN" altLang="en-US" dirty="0" smtClean="0"/>
              <a:t>。该路径存放</a:t>
            </a:r>
            <a:r>
              <a:rPr lang="zh-CN" altLang="en-US" dirty="0"/>
              <a:t>在手机存储根目录下</a:t>
            </a:r>
            <a:r>
              <a:rPr lang="zh-CN" altLang="en-US" dirty="0" smtClean="0"/>
              <a:t>：</a:t>
            </a:r>
            <a:r>
              <a:rPr lang="en-US" altLang="zh-CN" dirty="0" smtClean="0"/>
              <a:t>/</a:t>
            </a:r>
            <a:r>
              <a:rPr lang="en-US" altLang="zh-CN" dirty="0"/>
              <a:t>storage/sdcard0</a:t>
            </a:r>
            <a:r>
              <a:rPr lang="en-US" altLang="zh-CN" dirty="0" smtClean="0"/>
              <a:t>/</a:t>
            </a:r>
            <a:r>
              <a:rPr lang="zh-CN" altLang="en-US" dirty="0"/>
              <a:t>；</a:t>
            </a:r>
            <a:r>
              <a:rPr lang="zh-CN" altLang="en-US" dirty="0" smtClean="0"/>
              <a:t>另外，也可以在工程模式</a:t>
            </a:r>
            <a:r>
              <a:rPr lang="en-US" altLang="zh-CN" dirty="0" smtClean="0"/>
              <a:t>*#*#3646633#*#*</a:t>
            </a:r>
            <a:r>
              <a:rPr lang="zh-CN" altLang="en-US" dirty="0" smtClean="0"/>
              <a:t>下将其全部删除，如下图。</a:t>
            </a:r>
            <a:endParaRPr lang="en-US" altLang="zh-CN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023581"/>
              </p:ext>
            </p:extLst>
          </p:nvPr>
        </p:nvGraphicFramePr>
        <p:xfrm>
          <a:off x="1331640" y="2598848"/>
          <a:ext cx="6624736" cy="2486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PicObj Class" r:id="rId3" imgW="8325000" imgH="3124080" progId="Picture.PicObj.1">
                  <p:embed/>
                </p:oleObj>
              </mc:Choice>
              <mc:Fallback>
                <p:oleObj name="PicObj Class" r:id="rId3" imgW="8325000" imgH="3124080" progId="Picture.PicObj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640" y="2598848"/>
                        <a:ext cx="6624736" cy="24861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520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692696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智能机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</a:t>
            </a:r>
          </a:p>
          <a:p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一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抓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log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步骤</a:t>
            </a:r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录制新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log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1708359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开启</a:t>
            </a:r>
            <a:r>
              <a:rPr lang="en-US" altLang="zh-CN" dirty="0" smtClean="0"/>
              <a:t>log</a:t>
            </a:r>
            <a:r>
              <a:rPr lang="zh-CN" altLang="en-US" dirty="0" smtClean="0"/>
              <a:t>顺序：</a:t>
            </a:r>
            <a:endParaRPr lang="en-US" altLang="zh-CN" dirty="0" smtClean="0"/>
          </a:p>
          <a:p>
            <a:r>
              <a:rPr lang="en-US" altLang="zh-CN" dirty="0" err="1" smtClean="0"/>
              <a:t>Mtklogger</a:t>
            </a:r>
            <a:r>
              <a:rPr lang="en-US" altLang="zh-CN" dirty="0" smtClean="0"/>
              <a:t>-&gt;setting-&gt;all log on-&gt;start</a:t>
            </a:r>
            <a:endParaRPr lang="en-US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271877"/>
              </p:ext>
            </p:extLst>
          </p:nvPr>
        </p:nvGraphicFramePr>
        <p:xfrm>
          <a:off x="1328091" y="2330777"/>
          <a:ext cx="6530091" cy="2394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PicObj Class" r:id="rId3" imgW="8572680" imgH="3143160" progId="Picture.PicObj.1">
                  <p:embed/>
                </p:oleObj>
              </mc:Choice>
              <mc:Fallback>
                <p:oleObj name="PicObj Class" r:id="rId3" imgW="8572680" imgH="3143160" progId="Picture.PicObj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28091" y="2330777"/>
                        <a:ext cx="6530091" cy="23943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196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692696"/>
            <a:ext cx="2108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智能机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</a:t>
            </a:r>
          </a:p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一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抓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log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步骤</a:t>
            </a:r>
            <a:endParaRPr lang="en-US" altLang="zh-CN" sz="20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4.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测试后取出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log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1708359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Mobile log</a:t>
            </a:r>
            <a:r>
              <a:rPr lang="zh-CN" altLang="en-US" dirty="0" smtClean="0"/>
              <a:t>存放在手机存储根目录下：</a:t>
            </a:r>
            <a:r>
              <a:rPr lang="en-US" altLang="zh-CN" dirty="0" smtClean="0"/>
              <a:t>/storage/sdcard0/</a:t>
            </a:r>
            <a:r>
              <a:rPr lang="en-US" altLang="zh-CN" dirty="0" err="1" smtClean="0"/>
              <a:t>mtklog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8196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692696"/>
            <a:ext cx="18517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智能机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</a:t>
            </a:r>
          </a:p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二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.GPS 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log</a:t>
            </a:r>
          </a:p>
          <a:p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1.GPS 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log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介绍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7624" y="1708359"/>
            <a:ext cx="69847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GPS</a:t>
            </a:r>
            <a:r>
              <a:rPr lang="zh-CN" altLang="en-US" dirty="0" smtClean="0"/>
              <a:t>相关的</a:t>
            </a:r>
            <a:r>
              <a:rPr lang="en-US" altLang="zh-CN" dirty="0" smtClean="0"/>
              <a:t>log</a:t>
            </a:r>
            <a:r>
              <a:rPr lang="zh-CN" altLang="en-US" dirty="0" smtClean="0"/>
              <a:t>有</a:t>
            </a:r>
            <a:r>
              <a:rPr lang="en-US" altLang="zh-CN" dirty="0" smtClean="0"/>
              <a:t>NMEA log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mobile log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GPS debug log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NMEA log</a:t>
            </a:r>
            <a:r>
              <a:rPr lang="zh-CN" altLang="en-US" dirty="0" smtClean="0"/>
              <a:t>：</a:t>
            </a:r>
            <a:r>
              <a:rPr lang="en-US" altLang="zh-CN" dirty="0"/>
              <a:t>NMEA </a:t>
            </a:r>
            <a:r>
              <a:rPr lang="zh-CN" altLang="en-US" dirty="0" smtClean="0"/>
              <a:t>是</a:t>
            </a:r>
            <a:r>
              <a:rPr lang="zh-CN" altLang="en-US" dirty="0"/>
              <a:t>一种常见的导航数据文本协议</a:t>
            </a:r>
            <a:r>
              <a:rPr lang="zh-CN" altLang="en-US" dirty="0" smtClean="0"/>
              <a:t>。</a:t>
            </a:r>
            <a:r>
              <a:rPr lang="en-US" altLang="zh-CN" dirty="0" smtClean="0"/>
              <a:t>GPS</a:t>
            </a:r>
            <a:r>
              <a:rPr lang="zh-CN" altLang="en-US" dirty="0" smtClean="0"/>
              <a:t>接收机</a:t>
            </a:r>
            <a:r>
              <a:rPr lang="zh-CN" altLang="en-US" dirty="0"/>
              <a:t>根据</a:t>
            </a:r>
          </a:p>
          <a:p>
            <a:r>
              <a:rPr lang="en-US" altLang="zh-CN" dirty="0" smtClean="0"/>
              <a:t>NMEA-0183</a:t>
            </a:r>
            <a:r>
              <a:rPr lang="zh-CN" altLang="en-US" dirty="0" smtClean="0"/>
              <a:t>协议</a:t>
            </a:r>
            <a:r>
              <a:rPr lang="zh-CN" altLang="en-US" dirty="0"/>
              <a:t>的标准规范，将位置、</a:t>
            </a:r>
            <a:r>
              <a:rPr lang="zh-CN" altLang="en-US" dirty="0" smtClean="0"/>
              <a:t>速度等</a:t>
            </a:r>
            <a:r>
              <a:rPr lang="zh-CN" altLang="en-US" dirty="0"/>
              <a:t>信息打印出来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log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NMEA log</a:t>
            </a:r>
            <a:r>
              <a:rPr lang="zh-CN" altLang="en-US" dirty="0" smtClean="0"/>
              <a:t>，</a:t>
            </a:r>
            <a:r>
              <a:rPr lang="zh-CN" altLang="en-US" dirty="0"/>
              <a:t>我们可以得到卫星编号、卫星</a:t>
            </a:r>
            <a:r>
              <a:rPr lang="zh-CN" altLang="en-US" dirty="0" smtClean="0"/>
              <a:t>信号</a:t>
            </a:r>
            <a:r>
              <a:rPr lang="en-US" altLang="zh-CN" dirty="0" smtClean="0"/>
              <a:t>CNR</a:t>
            </a:r>
            <a:r>
              <a:rPr lang="zh-CN" altLang="en-US" dirty="0" smtClean="0"/>
              <a:t>、</a:t>
            </a:r>
            <a:r>
              <a:rPr lang="zh-CN" altLang="en-US" dirty="0"/>
              <a:t>卫星分布等客观信息，不能得到关系到</a:t>
            </a:r>
            <a:r>
              <a:rPr lang="zh-CN" altLang="en-US" dirty="0" smtClean="0"/>
              <a:t>接收机</a:t>
            </a:r>
            <a:r>
              <a:rPr lang="zh-CN" altLang="en-US" dirty="0"/>
              <a:t>性能方面的</a:t>
            </a:r>
            <a:r>
              <a:rPr lang="zh-CN" altLang="en-US" dirty="0" smtClean="0"/>
              <a:t>指标。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mobile </a:t>
            </a:r>
            <a:r>
              <a:rPr lang="en-US" altLang="zh-CN" dirty="0" smtClean="0"/>
              <a:t>log</a:t>
            </a:r>
            <a:r>
              <a:rPr lang="zh-CN" altLang="en-US" dirty="0" smtClean="0"/>
              <a:t>：包含</a:t>
            </a:r>
            <a:r>
              <a:rPr lang="zh-CN" altLang="en-US" dirty="0"/>
              <a:t>系统运行期间打印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log</a:t>
            </a:r>
            <a:r>
              <a:rPr lang="zh-CN" altLang="en-US" dirty="0" smtClean="0"/>
              <a:t>，例如</a:t>
            </a:r>
            <a:r>
              <a:rPr lang="en-US" altLang="zh-CN" dirty="0" smtClean="0"/>
              <a:t>GPS</a:t>
            </a:r>
            <a:r>
              <a:rPr lang="zh-CN" altLang="en-US" dirty="0" smtClean="0"/>
              <a:t>打开</a:t>
            </a:r>
            <a:r>
              <a:rPr lang="zh-CN" altLang="en-US" dirty="0"/>
              <a:t>、关闭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log</a:t>
            </a:r>
          </a:p>
          <a:p>
            <a:r>
              <a:rPr lang="zh-CN" altLang="en-US" dirty="0" smtClean="0"/>
              <a:t>提示，也包括</a:t>
            </a:r>
            <a:r>
              <a:rPr lang="en-US" altLang="zh-CN" dirty="0" smtClean="0"/>
              <a:t>GPS</a:t>
            </a:r>
            <a:r>
              <a:rPr lang="zh-CN" altLang="en-US" dirty="0" smtClean="0"/>
              <a:t>打开</a:t>
            </a:r>
            <a:r>
              <a:rPr lang="zh-CN" altLang="en-US" dirty="0"/>
              <a:t>期间送出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NMEA sentence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mobile log</a:t>
            </a:r>
            <a:r>
              <a:rPr lang="zh-CN" altLang="en-US" dirty="0" smtClean="0"/>
              <a:t>，</a:t>
            </a:r>
            <a:r>
              <a:rPr lang="zh-CN" altLang="en-US" dirty="0"/>
              <a:t>可以</a:t>
            </a:r>
            <a:r>
              <a:rPr lang="zh-CN" altLang="en-US" dirty="0" smtClean="0"/>
              <a:t>确认</a:t>
            </a:r>
            <a:r>
              <a:rPr lang="en-US" altLang="zh-CN" dirty="0" smtClean="0"/>
              <a:t>GPS</a:t>
            </a:r>
            <a:r>
              <a:rPr lang="zh-CN" altLang="en-US" dirty="0" smtClean="0"/>
              <a:t>打开</a:t>
            </a:r>
            <a:r>
              <a:rPr lang="en-US" altLang="zh-CN" dirty="0" smtClean="0"/>
              <a:t>/</a:t>
            </a:r>
            <a:r>
              <a:rPr lang="zh-CN" altLang="en-US" dirty="0" smtClean="0"/>
              <a:t>关闭</a:t>
            </a:r>
            <a:r>
              <a:rPr lang="zh-CN" altLang="en-US" dirty="0"/>
              <a:t>是否正常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AGPS</a:t>
            </a:r>
            <a:r>
              <a:rPr lang="zh-CN" altLang="en-US" dirty="0" smtClean="0"/>
              <a:t>是否</a:t>
            </a:r>
            <a:r>
              <a:rPr lang="zh-CN" altLang="en-US" dirty="0"/>
              <a:t>打开以及是否有从网络获取到辅助数据</a:t>
            </a:r>
            <a:r>
              <a:rPr lang="zh-CN" altLang="en-US" dirty="0" smtClean="0"/>
              <a:t>等等。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en-US" altLang="zh-CN" dirty="0"/>
              <a:t>GPS debug </a:t>
            </a:r>
            <a:r>
              <a:rPr lang="en-US" altLang="zh-CN" dirty="0" smtClean="0"/>
              <a:t>log</a:t>
            </a:r>
            <a:r>
              <a:rPr lang="zh-CN" altLang="en-US" dirty="0" smtClean="0"/>
              <a:t>：专门</a:t>
            </a:r>
            <a:r>
              <a:rPr lang="zh-CN" altLang="en-US" dirty="0"/>
              <a:t>用来</a:t>
            </a:r>
            <a:r>
              <a:rPr lang="zh-CN" altLang="en-US" dirty="0" smtClean="0"/>
              <a:t>分析</a:t>
            </a:r>
            <a:r>
              <a:rPr lang="en-US" altLang="zh-CN" dirty="0" smtClean="0"/>
              <a:t>GPS</a:t>
            </a:r>
            <a:r>
              <a:rPr lang="zh-CN" altLang="en-US" dirty="0" smtClean="0"/>
              <a:t>问题的</a:t>
            </a:r>
            <a:r>
              <a:rPr lang="en-US" altLang="zh-CN" dirty="0" smtClean="0"/>
              <a:t>log</a:t>
            </a:r>
            <a:r>
              <a:rPr lang="zh-CN" altLang="en-US" dirty="0" smtClean="0"/>
              <a:t>，</a:t>
            </a:r>
            <a:r>
              <a:rPr lang="zh-CN" altLang="en-US" dirty="0"/>
              <a:t>里面</a:t>
            </a:r>
            <a:r>
              <a:rPr lang="zh-CN" altLang="en-US" dirty="0" smtClean="0"/>
              <a:t>包含</a:t>
            </a:r>
            <a:r>
              <a:rPr lang="en-US" altLang="zh-CN" dirty="0" smtClean="0"/>
              <a:t>NMEA sentence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PMTK command</a:t>
            </a:r>
            <a:r>
              <a:rPr lang="zh-CN" altLang="en-US" dirty="0" smtClean="0"/>
              <a:t>，</a:t>
            </a:r>
            <a:r>
              <a:rPr lang="zh-CN" altLang="en-US" dirty="0"/>
              <a:t>还有一些暗码。</a:t>
            </a:r>
          </a:p>
          <a:p>
            <a:r>
              <a:rPr lang="zh-CN" altLang="en-US" dirty="0" smtClean="0"/>
              <a:t>用来分析</a:t>
            </a:r>
            <a:r>
              <a:rPr lang="en-US" altLang="zh-CN" dirty="0" smtClean="0"/>
              <a:t>GPS</a:t>
            </a:r>
            <a:r>
              <a:rPr lang="zh-CN" altLang="en-US" dirty="0" smtClean="0"/>
              <a:t>的</a:t>
            </a:r>
            <a:r>
              <a:rPr lang="zh-CN" altLang="en-US" dirty="0"/>
              <a:t>搜星的一切状况，例如星历是否有解析到、搜到了哪些卫星、卫星的信号强度如何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clock drift</a:t>
            </a:r>
            <a:r>
              <a:rPr lang="zh-CN" altLang="en-US" dirty="0" smtClean="0"/>
              <a:t>，</a:t>
            </a:r>
            <a:r>
              <a:rPr lang="zh-CN" altLang="en-US" dirty="0"/>
              <a:t>还有可以</a:t>
            </a:r>
            <a:r>
              <a:rPr lang="zh-CN" altLang="en-US" dirty="0" smtClean="0"/>
              <a:t>看到</a:t>
            </a:r>
            <a:r>
              <a:rPr lang="en-US" altLang="zh-CN" dirty="0" smtClean="0"/>
              <a:t>AGPS</a:t>
            </a:r>
            <a:r>
              <a:rPr lang="zh-CN" altLang="en-US" dirty="0" smtClean="0"/>
              <a:t>获取</a:t>
            </a:r>
            <a:r>
              <a:rPr lang="zh-CN" altLang="en-US" dirty="0"/>
              <a:t>辅助数据的过程等等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96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692696"/>
            <a:ext cx="23647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智能机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</a:t>
            </a:r>
          </a:p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二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.GPS 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log</a:t>
            </a:r>
          </a:p>
          <a:p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2.GPS 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log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录制步骤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7624" y="1708359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为了使</a:t>
            </a:r>
            <a:r>
              <a:rPr lang="en-US" altLang="zh-CN" dirty="0" smtClean="0"/>
              <a:t>mobile log</a:t>
            </a:r>
            <a:r>
              <a:rPr lang="zh-CN" altLang="en-US" dirty="0" smtClean="0"/>
              <a:t>记录时间与</a:t>
            </a:r>
            <a:r>
              <a:rPr lang="en-US" altLang="zh-CN" dirty="0" smtClean="0"/>
              <a:t>GPS</a:t>
            </a:r>
            <a:r>
              <a:rPr lang="zh-CN" altLang="en-US" dirty="0" smtClean="0"/>
              <a:t>的时间相对应，将系统时间设置为“使用</a:t>
            </a:r>
            <a:r>
              <a:rPr lang="en-US" altLang="zh-CN" dirty="0" smtClean="0"/>
              <a:t>GPS</a:t>
            </a:r>
            <a:r>
              <a:rPr lang="zh-CN" altLang="en-US" dirty="0" smtClean="0"/>
              <a:t>提供时间”。</a:t>
            </a:r>
            <a:endParaRPr lang="en-US" altLang="zh-CN" dirty="0" smtClean="0"/>
          </a:p>
          <a:p>
            <a:r>
              <a:rPr lang="zh-CN" altLang="en-US" dirty="0" smtClean="0"/>
              <a:t>设置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日期和时间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自动确定日期和时间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GPS</a:t>
            </a:r>
            <a:r>
              <a:rPr lang="zh-CN" altLang="en-US" dirty="0" smtClean="0"/>
              <a:t>提供时间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确定</a:t>
            </a:r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87408"/>
              </p:ext>
            </p:extLst>
          </p:nvPr>
        </p:nvGraphicFramePr>
        <p:xfrm>
          <a:off x="1331640" y="2617452"/>
          <a:ext cx="6552728" cy="2130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7" name="PicObj Class" r:id="rId3" imgW="8962920" imgH="2914560" progId="Picture.PicObj.1">
                  <p:embed/>
                </p:oleObj>
              </mc:Choice>
              <mc:Fallback>
                <p:oleObj name="PicObj Class" r:id="rId3" imgW="8962920" imgH="2914560" progId="Picture.PicObj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640" y="2617452"/>
                        <a:ext cx="6552728" cy="2130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196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692696"/>
            <a:ext cx="23647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智能机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</a:t>
            </a:r>
          </a:p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二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.GPS 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log</a:t>
            </a:r>
          </a:p>
          <a:p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2.GPS 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log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录制步骤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7624" y="1708359"/>
            <a:ext cx="698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录制新</a:t>
            </a:r>
            <a:r>
              <a:rPr lang="en-US" altLang="zh-CN" dirty="0" smtClean="0"/>
              <a:t>log</a:t>
            </a:r>
            <a:r>
              <a:rPr lang="zh-CN" altLang="en-US" dirty="0" smtClean="0"/>
              <a:t>前先删除旧</a:t>
            </a:r>
            <a:r>
              <a:rPr lang="en-US" altLang="zh-CN" dirty="0" smtClean="0"/>
              <a:t>log</a:t>
            </a:r>
            <a:r>
              <a:rPr lang="zh-CN" altLang="en-US" dirty="0" smtClean="0"/>
              <a:t>，三种</a:t>
            </a:r>
            <a:r>
              <a:rPr lang="en-US" altLang="zh-CN" dirty="0" smtClean="0"/>
              <a:t>log</a:t>
            </a:r>
            <a:r>
              <a:rPr lang="zh-CN" altLang="en-US" dirty="0" smtClean="0"/>
              <a:t>路径如下</a:t>
            </a:r>
            <a:endParaRPr lang="en-US" altLang="zh-CN" dirty="0" smtClean="0"/>
          </a:p>
          <a:p>
            <a:r>
              <a:rPr lang="en-US" altLang="zh-CN" dirty="0" smtClean="0"/>
              <a:t>NMEA log</a:t>
            </a:r>
            <a:r>
              <a:rPr lang="zh-CN" altLang="en-US" dirty="0" smtClean="0"/>
              <a:t>：</a:t>
            </a:r>
            <a:r>
              <a:rPr lang="en-US" altLang="zh-CN" dirty="0" smtClean="0"/>
              <a:t>/storage/sdcard0/</a:t>
            </a:r>
            <a:r>
              <a:rPr lang="zh-CN" altLang="en-US" dirty="0"/>
              <a:t>删除</a:t>
            </a:r>
            <a:r>
              <a:rPr lang="zh-CN" altLang="en-US" dirty="0" smtClean="0"/>
              <a:t>以</a:t>
            </a:r>
            <a:r>
              <a:rPr lang="en-US" altLang="zh-CN" dirty="0" err="1" smtClean="0"/>
              <a:t>Nmealog</a:t>
            </a:r>
            <a:r>
              <a:rPr lang="zh-CN" altLang="en-US" dirty="0" smtClean="0"/>
              <a:t>开头的</a:t>
            </a:r>
            <a:r>
              <a:rPr lang="en-US" altLang="zh-CN" dirty="0" smtClean="0"/>
              <a:t>.txt</a:t>
            </a:r>
            <a:r>
              <a:rPr lang="zh-CN" altLang="en-US" dirty="0" smtClean="0"/>
              <a:t>文档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en-US" altLang="zh-CN" dirty="0" smtClean="0"/>
              <a:t>Mobile log</a:t>
            </a:r>
            <a:r>
              <a:rPr lang="zh-CN" altLang="en-US" dirty="0" smtClean="0"/>
              <a:t>：</a:t>
            </a:r>
            <a:r>
              <a:rPr lang="en-US" altLang="zh-CN" dirty="0" smtClean="0"/>
              <a:t>/storage/sdcard0/</a:t>
            </a:r>
            <a:r>
              <a:rPr lang="en-US" altLang="zh-CN" dirty="0" err="1" smtClean="0"/>
              <a:t>mtklog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mobilelog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GPS debug log</a:t>
            </a:r>
            <a:r>
              <a:rPr lang="zh-CN" altLang="en-US" dirty="0" smtClean="0"/>
              <a:t>：</a:t>
            </a:r>
            <a:r>
              <a:rPr lang="en-US" altLang="zh-CN" dirty="0"/>
              <a:t> /</a:t>
            </a:r>
            <a:r>
              <a:rPr lang="en-US" altLang="zh-CN" dirty="0" smtClean="0"/>
              <a:t>storage/sdcard0/</a:t>
            </a:r>
            <a:r>
              <a:rPr lang="en-US" altLang="zh-CN" dirty="0" err="1" smtClean="0"/>
              <a:t>mtklog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gpsdblog</a:t>
            </a:r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435206"/>
              </p:ext>
            </p:extLst>
          </p:nvPr>
        </p:nvGraphicFramePr>
        <p:xfrm>
          <a:off x="1259632" y="3414489"/>
          <a:ext cx="2143125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" name="PicObj Class" r:id="rId3" imgW="2143080" imgH="2390760" progId="Picture.PicObj.1">
                  <p:embed/>
                </p:oleObj>
              </mc:Choice>
              <mc:Fallback>
                <p:oleObj name="PicObj Class" r:id="rId3" imgW="2143080" imgH="2390760" progId="Picture.PicObj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2" y="3414489"/>
                        <a:ext cx="2143125" cy="239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196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1365</TotalTime>
  <Words>2189</Words>
  <Application>Microsoft Office PowerPoint</Application>
  <PresentationFormat>全屏显示(4:3)</PresentationFormat>
  <Paragraphs>247</Paragraphs>
  <Slides>38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38</vt:i4>
      </vt:variant>
    </vt:vector>
  </HeadingPairs>
  <TitlesOfParts>
    <vt:vector size="42" baseType="lpstr">
      <vt:lpstr>Office 主题</vt:lpstr>
      <vt:lpstr>PicObj Class</vt:lpstr>
      <vt:lpstr>包装程序外壳对象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panhaoda</dc:creator>
  <cp:lastModifiedBy>win</cp:lastModifiedBy>
  <cp:revision>109</cp:revision>
  <dcterms:created xsi:type="dcterms:W3CDTF">2016-06-28T11:13:12Z</dcterms:created>
  <dcterms:modified xsi:type="dcterms:W3CDTF">2016-09-30T08:12:19Z</dcterms:modified>
</cp:coreProperties>
</file>