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4CB1D7-3B9F-413B-8C9A-74A79E75BB7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102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760" cy="6856200"/>
          </a:xfrm>
          <a:prstGeom prst="rect">
            <a:avLst/>
          </a:prstGeom>
          <a:ln w="9360">
            <a:noFill/>
          </a:ln>
        </p:spPr>
      </p:pic>
      <p:pic>
        <p:nvPicPr>
          <p:cNvPr id="1" name="图片 102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72200" y="214200"/>
            <a:ext cx="1834920" cy="434880"/>
          </a:xfrm>
          <a:prstGeom prst="rect">
            <a:avLst/>
          </a:prstGeom>
          <a:ln w="9360">
            <a:noFill/>
          </a:ln>
        </p:spPr>
      </p:pic>
      <p:pic>
        <p:nvPicPr>
          <p:cNvPr id="2" name="图片 102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286680" y="6184800"/>
            <a:ext cx="2597040" cy="242640"/>
          </a:xfrm>
          <a:prstGeom prst="rect">
            <a:avLst/>
          </a:prstGeom>
          <a:ln w="9360">
            <a:noFill/>
          </a:ln>
        </p:spPr>
      </p:pic>
      <p:pic>
        <p:nvPicPr>
          <p:cNvPr id="3" name="图片 102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43760" y="6559560"/>
            <a:ext cx="2927160" cy="14760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20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200" cy="6857640"/>
          </a:xfrm>
          <a:prstGeom prst="rect">
            <a:avLst/>
          </a:prstGeom>
          <a:ln w="9360">
            <a:noFill/>
          </a:ln>
        </p:spPr>
      </p:pic>
      <p:pic>
        <p:nvPicPr>
          <p:cNvPr id="41" name="图片 204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72200" y="214200"/>
            <a:ext cx="1834920" cy="434880"/>
          </a:xfrm>
          <a:prstGeom prst="rect">
            <a:avLst/>
          </a:prstGeom>
          <a:ln w="9360"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0" y="6492960"/>
            <a:ext cx="641160" cy="3632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4360" y="1484280"/>
            <a:ext cx="8207280" cy="165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微软雅黑"/>
                <a:ea typeface="宋体"/>
              </a:rPr>
              <a:t>TouchMode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6858000" y="4929120"/>
            <a:ext cx="993600" cy="5792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华文行楷"/>
                <a:ea typeface="华文行楷"/>
              </a:rPr>
              <a:t>张涛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28760" y="1151280"/>
            <a:ext cx="7213320" cy="4267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2.3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、更新状态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通常更新状态是通过监听用户点击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这里是通过监听界面变化来进行更新状态：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&gt;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设置监听，监听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Preference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的更新来更新数据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mScreenTimeoutPreference.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setOnPreferenceChangeListener(this);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//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监听到更新 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public boolean onPreferenceChange(Preference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preference, Object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objValue) {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final String key = preference.getKey();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仿宋"/>
                <a:ea typeface="仿宋"/>
              </a:rPr>
              <a:t>      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28760" y="1143000"/>
            <a:ext cx="7213320" cy="5632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2.3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、更新状态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if (KEY_SCREEN_TIMEOUT.equals(key))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try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int value = Integer.parseInt((String) objValue);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updateTimeoutPreferenceDescription(value);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//doSomeThingHere()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Settings.System.putInt(getContentResolver(),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SCREEN_OFF_TIMEOUT, value);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} catch (NumberFormatException e)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Log.e(TAG, "could not persist screen timeout setting", e);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}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28760" y="1143000"/>
            <a:ext cx="7213320" cy="5362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2.3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、更新状态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private void updateTimeoutPreferenceDescription(long currentTimeout)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ListPreference preference = mScreenTimeoutPreference;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String summary;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if (currentTimeout &lt; 0)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// Unsupported value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summary = "";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} else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final CharSequence[] entries = preference.getEntries();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final CharSequence[] values = preference.getEntryValues();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if (entries == null || entries.length == 0)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summary = "";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} else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int best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for (int i = 0; i &lt; values.length; i++)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long timeout = Long.parseLong(values[i].toString());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if (currentTimeout &gt;= timeout)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best = i;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summary = preference.getContext().getString(R.string.screen_timeout_summary,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entries[best]);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preference.setSummary(summary);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    </a:t>
            </a:r>
            <a:r>
              <a:rPr lang="en-US" sz="1000">
                <a:solidFill>
                  <a:srgbClr val="000000"/>
                </a:solidFill>
                <a:latin typeface="仿宋"/>
                <a:ea typeface="仿宋"/>
              </a:rPr>
              <a:t>}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36320" y="1135440"/>
            <a:ext cx="7213320" cy="4726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使用流程第二部分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执行切换电容灵敏度：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操作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用户会在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上选定模式后带上手套去尝试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分析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检测到模式被选定时，调用驱动接口，从硬件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上切换电容灵敏度，供用户检测与使用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具体实现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检测到模式改变时，调用驱动给的接口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NOTE: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当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MMI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需要操作硬件，进行上电，通讯，更改状态等时， 需要和驱动沟通，是否能提供接口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36320" y="1135440"/>
            <a:ext cx="7213320" cy="564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这里驱动给出的接口是一个文件，路径为手机的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proc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下，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可是直接在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settings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下面写文件是写不进去的，权限不够，因为安卓对文件，设备等的操作做了严格的权限控制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-Selinux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。那么在这里要能够写文件，修改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Selinux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是一个方式；在另一个对该文件有操作权限的地方写，也是一种方式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NOTE: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写驱动的文件后如果没有效果，可以直接尝试用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adb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手动     写入，来判断是驱动的问题还是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MMI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代码问题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36320" y="1135440"/>
            <a:ext cx="7213320" cy="5032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在系统中预留接口，上层调用接口来执行上层无法直接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执行的任务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预留接口方式之一：广播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在对其有操作权限的地方注册广播，在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Settings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中发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送广播并携带要写入的数据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这里在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PhoneWindowManager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里进行操作，这只是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一个思路，这个思路的实现方式太多，不一一叙述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Q: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预留接口的方式？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36320" y="1135440"/>
            <a:ext cx="7213320" cy="5032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使用流程第三部分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操作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用户使用过程中会清理进程，关机重启，恢复出厂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设置，直接拔电池，电池没电自动关机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分析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这里直接设置掉了硬件模式，以上使用情景中，关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机重启，恢复出厂设置，直接拔电池，电池没电自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动关机，均会造成下次开机是用户设置的硬件状态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丢失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原因：屏幕不是芯片，无法保存自己当前的状态，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只能被动被改变，每次重新开机就会被初始化为硬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件的默认状态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36320" y="1135440"/>
            <a:ext cx="7213320" cy="5032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使用流程第三部分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具体实现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在每次开机时初始化屏幕硬件参数，具体位置的选择，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可以在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bootfinsh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的时候，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bootcomplete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的时候，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在接收到开机广播的时候，在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SystemUI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启动的时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候，在驱动初始化硬件的时候等等，都是正确的时机，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即在用户发觉手机开机完毕的瞬间或之前初始化完硬件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由于屏幕的参数设置与起效的速度非常快，所以这里采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用在接收到开机广播的瞬间进行初始化屏幕，这也是用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的比较多的一种方式。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57120" y="1143000"/>
            <a:ext cx="7642080" cy="368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3.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遇到的问题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沟通中遇到一些问题：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在与驱动还有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spl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沟通的时候，有些地方比较模糊，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造成了后面一些重复的修改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仿宋"/>
              </a:rPr>
              <a:t>4.</a:t>
            </a:r>
            <a:r>
              <a:rPr b="1" lang="en-US" sz="2400">
                <a:solidFill>
                  <a:srgbClr val="000000"/>
                </a:solidFill>
                <a:latin typeface="宋体"/>
                <a:ea typeface="仿宋"/>
              </a:rPr>
              <a:t>解决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宋体"/>
                <a:ea typeface="仿宋"/>
              </a:rPr>
              <a:t>通过详细的，准确的，及时的沟通来解决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宋体"/>
                <a:ea typeface="仿宋"/>
              </a:rPr>
              <a:t>任何问题，最终都是沟通问题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57120" y="1143000"/>
            <a:ext cx="7642080" cy="368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5.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总结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这次分享主要是讨论和总结出解决问题的通用的一般的思路，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该需求本身很简单，但简单的东西能帮助我们理清基本架构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NOTE: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在对手机屏幕的使用过程中发现，在手机离屏幕有一定距离的时候屏幕就已经可以感知到了，也就是说屏幕有了纵轴这个维度的感知，即接近屏幕和接触屏幕可以被细分为两个操作，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如果被利用优化，是否可以做出类似苹果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3DTouch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的效果？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就如同在没有近距感应的机型上通过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3s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灭屏来实现类似近距感应的效果的思路一样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9360" y="1285920"/>
            <a:ext cx="8862840" cy="356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1.Touch Mode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是什么？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Touch Mode</a:t>
            </a:r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是实现从设置中对电容屏幕的灵敏度进行切换的功能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可切换两种模式：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宋体"/>
                <a:ea typeface="宋体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宋体"/>
                <a:ea typeface="宋体"/>
              </a:rPr>
              <a:t>1.Auto</a:t>
            </a:r>
            <a:r>
              <a:rPr b="1" lang="en-US" sz="2000">
                <a:solidFill>
                  <a:srgbClr val="000000"/>
                </a:solidFill>
                <a:latin typeface="宋体"/>
                <a:ea typeface="宋体"/>
              </a:rPr>
              <a:t>：使用手套后进行触摸，屏幕会自动切换至高灵敏度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宋体"/>
                <a:ea typeface="宋体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宋体"/>
                <a:ea typeface="宋体"/>
              </a:rPr>
              <a:t>2.Nomal:</a:t>
            </a:r>
            <a:r>
              <a:rPr b="1" lang="en-US" sz="2000">
                <a:solidFill>
                  <a:srgbClr val="000000"/>
                </a:solidFill>
                <a:latin typeface="宋体"/>
                <a:ea typeface="宋体"/>
              </a:rPr>
              <a:t>可正常使用手指进行操作，无法使用手套进行操作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95400" y="235080"/>
            <a:ext cx="152712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一</a:t>
            </a: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概述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02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0440" y="1657440"/>
            <a:ext cx="7143480" cy="1260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5960" y="1334160"/>
            <a:ext cx="8862840" cy="3811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2.Touch Mode-Auto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模式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Auto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是客户需求里定义的命名，根据功能，也可以称它为手套模式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  <a:ea typeface="宋体"/>
              </a:rPr>
              <a:t>手套模式的介绍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在寒冷地区需要使用手套来进行触屏使用，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手机需要支持手套触摸，这时需要切换屏幕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的模式，分为正常模式和手套模式，手套模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式会增加电容屏幕的灵敏度，并做出相应操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作优化，减少误触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95400" y="235080"/>
            <a:ext cx="152712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一</a:t>
            </a: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概述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79360" y="1278360"/>
            <a:ext cx="8862840" cy="4421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3.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硬件原理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-</a:t>
            </a:r>
            <a:r>
              <a:rPr b="1" lang="en-US" sz="2400">
                <a:solidFill>
                  <a:srgbClr val="000000"/>
                </a:solidFill>
                <a:latin typeface="Arial"/>
                <a:ea typeface="宋体"/>
              </a:rPr>
              <a:t>电容屏幕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电容式触摸屏技术是利用人体的电流感应进行工作的。电容式触摸屏是一块四层复合玻璃屏，玻璃屏的内表面和夹层各涂有一层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ITO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，最外层是一薄层矽土玻璃保护层，夹层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ITO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涂层作为工作面，四个角上引出四个电极，内层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ITO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为屏蔽层以保证良好的工作环境。 当手指触摸在金属层上时，由于人体电场，用户和触摸屏表面形成以一个耦合电容，对于高频电流来说，电容是直接导体，于是手指从接触点吸走一个很小的电流。这个电流分别从触摸屏的四角上的电极中流出，并且流经这四个电极的电流与手指到四角的距离成正比，控制器通过对这四个电流比例的精确计算，得出触摸点的位置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即手从屏幕带走电荷，丢失电荷的地方即为被触摸的位置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,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而手套模式下屏幕更加敏感更丢失电荷，更容易感知触摸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NOTE: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电阻屏，磁性屏，超敏感触摸屏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95400" y="235080"/>
            <a:ext cx="152712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一</a:t>
            </a: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lang="en-US" sz="2800">
                <a:solidFill>
                  <a:srgbClr val="000000"/>
                </a:solidFill>
                <a:latin typeface="华文中宋"/>
                <a:ea typeface="华文中宋"/>
              </a:rPr>
              <a:t>概述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22280" y="1143000"/>
            <a:ext cx="8719920" cy="1982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1.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设计分析：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通过硬件和驱动的协作，设计出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开启电容屏幕手套模式的接口，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MMI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做上层用户交互设计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NOTE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：注意宏控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28760" y="1143000"/>
            <a:ext cx="7213320" cy="4116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确认可行后，这里采用的实现方式是：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按照</a:t>
            </a:r>
            <a:r>
              <a:rPr b="1" lang="en-US" sz="2000">
                <a:solidFill>
                  <a:srgbClr val="000000"/>
                </a:solidFill>
                <a:latin typeface="仿宋"/>
                <a:ea typeface="仿宋"/>
              </a:rPr>
              <a:t>用户使用流程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进行设计与实现，即模拟用户使用该功能      的流程，来一步一步进行实现。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使用流程第一部分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操作：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用户进入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Settings-&gt;Display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，点击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TouchMode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弹出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Auto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Nomal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选项供用户选择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操作分析：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查看目前的手机中是否已经有了类似的实现，有的话借              鉴其实现方式进行实现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28760" y="1143000"/>
            <a:ext cx="7213320" cy="4726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操作详细实现：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查看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Display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页面找到类似的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UI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实现，如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Sleep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Font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size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字体调节等功能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分析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Sleep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的实现，参考其实现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TouchMode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1.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通过资源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ID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定位到当前界面具体实现的地方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没有资源可以通过功能，架构来定位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源码分析：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2.1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、定义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//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见名知意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4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private static final String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KEY_SCREEN_TIMEOUT = "screen_timeout";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28760" y="1151280"/>
            <a:ext cx="7213320" cy="5451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2.2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、初始化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实例化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Preference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对象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,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通过布局资源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mScreenTimeoutPreference = (ListPreference)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findPreference(KEY_SCREEN_TIMEOUT);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布局资源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     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&lt;ListPreference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android:key="screen_timeout"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android:title="@string/screen_timeout"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android:summary="@string/screen_timeout_summary"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android:persistent="false"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android:entries="@array/screen_timeout_entries"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1600">
                <a:solidFill>
                  <a:srgbClr val="000000"/>
                </a:solidFill>
                <a:latin typeface="仿宋"/>
                <a:ea typeface="仿宋"/>
              </a:rPr>
              <a:t>android:entryValues="@array/screen_timeout_values" /&gt;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5400" y="235080"/>
            <a:ext cx="2336760" cy="518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二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华文中宋"/>
                <a:ea typeface="华文中宋"/>
              </a:rPr>
              <a:t>功能详述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28760" y="1151280"/>
            <a:ext cx="7519320" cy="6279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2.</a:t>
            </a:r>
            <a:r>
              <a:rPr b="1" lang="en-US" sz="2400">
                <a:solidFill>
                  <a:srgbClr val="000000"/>
                </a:solidFill>
                <a:latin typeface="宋体"/>
                <a:ea typeface="宋体"/>
              </a:rPr>
              <a:t>设计与实现：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宋体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2.2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、初始化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&gt;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获取系统当前设置的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screen_timeout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final long currentTimeout =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Settings.System.getLong(resolver,SCREEN_OFF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_TIMEOUT,FALLBACK_SCREEN_TIMEOUT_VALUE);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&gt;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初始化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Preference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Value  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mScreenTimeoutPreference.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setValue(String.valueOf(currentTimeout));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&gt;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校验并剔除非法参数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disableUnusableTimeouts(mScreenTimeoutPreference);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&gt;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初始化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Summery            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	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updateTimeoutPreferenceDescription(currentTimeout);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NOTE: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注意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summery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和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key</a:t>
            </a:r>
            <a:r>
              <a:rPr lang="en-US" sz="2000">
                <a:solidFill>
                  <a:srgbClr val="000000"/>
                </a:solidFill>
                <a:latin typeface="仿宋"/>
                <a:ea typeface="仿宋"/>
              </a:rPr>
              <a:t>的区别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