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4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363" autoAdjust="0"/>
  </p:normalViewPr>
  <p:slideViewPr>
    <p:cSldViewPr snapToGrid="0" snapToObjects="1">
      <p:cViewPr varScale="1">
        <p:scale>
          <a:sx n="110" d="100"/>
          <a:sy n="110" d="100"/>
        </p:scale>
        <p:origin x="-22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2E6A3-D140-5042-8C3F-9AEF74888A6F}" type="datetimeFigureOut">
              <a:rPr lang="de-DE" smtClean="0"/>
              <a:t>30.06.15, 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C8E1B-B9FD-6445-9B8A-145A00316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2535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D5349-DD2D-9F41-B8CD-79543F541EED}" type="datetimeFigureOut">
              <a:rPr lang="de-DE" smtClean="0"/>
              <a:t>30.06.15, 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A76B1-FCC4-874D-A635-4BF9A89800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7488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Laptop wird durch </a:t>
            </a:r>
            <a:r>
              <a:rPr lang="de-DE" dirty="0" err="1" smtClean="0"/>
              <a:t>Tablet</a:t>
            </a:r>
            <a:r>
              <a:rPr lang="de-DE" dirty="0" smtClean="0"/>
              <a:t> oder Handy ersetzt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A76B1-FCC4-874D-A635-4BF9A898008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626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Kennen die Zuhörer</a:t>
            </a:r>
            <a:r>
              <a:rPr lang="de-DE" baseline="0" dirty="0" smtClean="0"/>
              <a:t> diese Anwendung oder brauchen sie weitere Erklärung?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A76B1-FCC4-874D-A635-4BF9A898008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249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Funktionsumfang:</a:t>
            </a:r>
          </a:p>
          <a:p>
            <a:r>
              <a:rPr lang="de-DE" dirty="0" smtClean="0"/>
              <a:t>1.</a:t>
            </a:r>
            <a:r>
              <a:rPr lang="de-DE" baseline="0" dirty="0" smtClean="0"/>
              <a:t> Meldung ob Verbindung erfolgreich oder nicht möglich / Beim Abziehen Meldung über </a:t>
            </a:r>
            <a:r>
              <a:rPr lang="de-DE" baseline="0" dirty="0" err="1" smtClean="0"/>
              <a:t>Disconnect</a:t>
            </a:r>
            <a:endParaRPr lang="de-DE" baseline="0" dirty="0" smtClean="0"/>
          </a:p>
          <a:p>
            <a:r>
              <a:rPr lang="de-DE" baseline="0" dirty="0" smtClean="0"/>
              <a:t>2. Anzeige der wichtigsten </a:t>
            </a:r>
            <a:r>
              <a:rPr lang="de-DE" baseline="0" dirty="0" err="1" smtClean="0"/>
              <a:t>Loggereigenschaften</a:t>
            </a:r>
            <a:r>
              <a:rPr lang="de-DE" baseline="0" dirty="0" smtClean="0"/>
              <a:t>: Version, Name, </a:t>
            </a:r>
            <a:r>
              <a:rPr lang="de-DE" baseline="0" dirty="0" err="1" smtClean="0"/>
              <a:t>SamplingInt</a:t>
            </a:r>
            <a:r>
              <a:rPr lang="de-DE" baseline="0" dirty="0" smtClean="0"/>
              <a:t>, Datum, Datum des nächsten Frames, Anzahl an zu erwartenden Frames</a:t>
            </a:r>
          </a:p>
          <a:p>
            <a:r>
              <a:rPr lang="de-DE" baseline="0" dirty="0" smtClean="0"/>
              <a:t>3. Name und </a:t>
            </a:r>
            <a:r>
              <a:rPr lang="de-DE" baseline="0" dirty="0" err="1" smtClean="0"/>
              <a:t>Samplinginterval</a:t>
            </a:r>
            <a:r>
              <a:rPr lang="de-DE" baseline="0" dirty="0" smtClean="0"/>
              <a:t> verstellbar</a:t>
            </a:r>
          </a:p>
          <a:p>
            <a:r>
              <a:rPr lang="de-DE" baseline="0" dirty="0" smtClean="0"/>
              <a:t>4. Zeitanzeige </a:t>
            </a:r>
            <a:r>
              <a:rPr lang="de-DE" baseline="0" dirty="0" err="1" smtClean="0"/>
              <a:t>synchronisierbar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Sync</a:t>
            </a:r>
            <a:r>
              <a:rPr lang="de-DE" baseline="0" dirty="0" smtClean="0"/>
              <a:t> Button fragt nach Datum und Datum des nächsten Frames und </a:t>
            </a:r>
            <a:r>
              <a:rPr lang="de-DE" baseline="0" dirty="0" err="1" smtClean="0"/>
              <a:t>updated</a:t>
            </a:r>
            <a:r>
              <a:rPr lang="de-DE" baseline="0" dirty="0" smtClean="0"/>
              <a:t> die zu erwartenden neuen Frames)</a:t>
            </a:r>
          </a:p>
          <a:p>
            <a:r>
              <a:rPr lang="de-DE" baseline="0" dirty="0" smtClean="0"/>
              <a:t>5. Bei Unterschieden von mehr als 5 Minuten zwischen Systemzeit und </a:t>
            </a:r>
            <a:r>
              <a:rPr lang="de-DE" baseline="0" dirty="0" err="1" smtClean="0"/>
              <a:t>Loggerzeit</a:t>
            </a:r>
            <a:r>
              <a:rPr lang="de-DE" baseline="0" dirty="0" smtClean="0"/>
              <a:t> erscheint ein Dialog, ob die Zeit </a:t>
            </a:r>
            <a:r>
              <a:rPr lang="de-DE" baseline="0" dirty="0" err="1" smtClean="0"/>
              <a:t>resettet</a:t>
            </a:r>
            <a:r>
              <a:rPr lang="de-DE" baseline="0" dirty="0" smtClean="0"/>
              <a:t> werden soll</a:t>
            </a:r>
          </a:p>
          <a:p>
            <a:endParaRPr lang="de-DE" baseline="0" dirty="0" smtClean="0"/>
          </a:p>
          <a:p>
            <a:r>
              <a:rPr lang="de-DE" baseline="0" dirty="0" smtClean="0"/>
              <a:t>6. Bei </a:t>
            </a:r>
            <a:r>
              <a:rPr lang="de-DE" baseline="0" dirty="0" err="1" smtClean="0"/>
              <a:t>Dump</a:t>
            </a:r>
            <a:r>
              <a:rPr lang="de-DE" baseline="0" dirty="0" smtClean="0"/>
              <a:t> Data erscheint ein </a:t>
            </a:r>
            <a:r>
              <a:rPr lang="de-DE" baseline="0" dirty="0" err="1" smtClean="0"/>
              <a:t>ProgressDialog</a:t>
            </a:r>
            <a:r>
              <a:rPr lang="de-DE" baseline="0" dirty="0" smtClean="0"/>
              <a:t>, der die ungefähr verbleibende Zeit anzeigt. Der </a:t>
            </a:r>
            <a:r>
              <a:rPr lang="de-DE" baseline="0" dirty="0" err="1" smtClean="0"/>
              <a:t>Dump</a:t>
            </a:r>
            <a:r>
              <a:rPr lang="de-DE" baseline="0" dirty="0" smtClean="0"/>
              <a:t> der Daten ist </a:t>
            </a:r>
            <a:r>
              <a:rPr lang="de-DE" baseline="0" dirty="0" err="1" smtClean="0"/>
              <a:t>abbrechbar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	6.1 Nach erfolgreichem Download der Daten werden die Daten gespeichert(Auch hier </a:t>
            </a:r>
            <a:r>
              <a:rPr lang="de-DE" baseline="0" dirty="0" err="1" smtClean="0"/>
              <a:t>Progressdialog</a:t>
            </a:r>
            <a:r>
              <a:rPr lang="de-DE" baseline="0" dirty="0" smtClean="0"/>
              <a:t>)</a:t>
            </a:r>
          </a:p>
          <a:p>
            <a:r>
              <a:rPr lang="de-DE" baseline="0" dirty="0" smtClean="0"/>
              <a:t>	6.2 Nach erfolgreichem Speichern wird der Speicherort und der Dateiname angezeigt.</a:t>
            </a:r>
          </a:p>
          <a:p>
            <a:r>
              <a:rPr lang="de-DE" baseline="0" dirty="0" smtClean="0"/>
              <a:t>7. Bei </a:t>
            </a:r>
            <a:r>
              <a:rPr lang="de-DE" baseline="0" dirty="0" err="1" smtClean="0"/>
              <a:t>Erase</a:t>
            </a:r>
            <a:r>
              <a:rPr lang="de-DE" baseline="0" dirty="0" smtClean="0"/>
              <a:t> Data erscheint ein Dialog, der sicherheitshalber noch einmal nachfragt, ob die Daten wirklich gelöscht werden sollen.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A76B1-FCC4-874D-A635-4BF9A898008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944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Funktionsumfang:</a:t>
            </a:r>
          </a:p>
          <a:p>
            <a:endParaRPr lang="de-DE" dirty="0" smtClean="0"/>
          </a:p>
          <a:p>
            <a:r>
              <a:rPr lang="de-DE" dirty="0" smtClean="0"/>
              <a:t>Tabelle:</a:t>
            </a:r>
          </a:p>
          <a:p>
            <a:pPr marL="228600" indent="-228600">
              <a:buAutoNum type="arabicPeriod"/>
            </a:pPr>
            <a:r>
              <a:rPr lang="de-DE" dirty="0" smtClean="0"/>
              <a:t>Anzeige</a:t>
            </a:r>
            <a:r>
              <a:rPr lang="de-DE" baseline="0" dirty="0" smtClean="0"/>
              <a:t> der .</a:t>
            </a:r>
            <a:r>
              <a:rPr lang="de-DE" baseline="0" dirty="0" err="1" smtClean="0"/>
              <a:t>db</a:t>
            </a:r>
            <a:r>
              <a:rPr lang="de-DE" baseline="0" dirty="0" smtClean="0"/>
              <a:t> Files, die durch einen </a:t>
            </a:r>
            <a:r>
              <a:rPr lang="de-DE" baseline="0" dirty="0" err="1" smtClean="0"/>
              <a:t>Dump</a:t>
            </a:r>
            <a:r>
              <a:rPr lang="de-DE" baseline="0" dirty="0" smtClean="0"/>
              <a:t> auf dem Gerät gespeichert wurden.</a:t>
            </a:r>
          </a:p>
          <a:p>
            <a:pPr marL="685800" lvl="1" indent="-228600">
              <a:buAutoNum type="arabicPeriod"/>
            </a:pPr>
            <a:r>
              <a:rPr lang="de-DE" baseline="0" dirty="0" smtClean="0"/>
              <a:t>Name des Loggers</a:t>
            </a:r>
          </a:p>
          <a:p>
            <a:pPr marL="685800" lvl="1" indent="-228600">
              <a:buAutoNum type="arabicPeriod"/>
            </a:pPr>
            <a:r>
              <a:rPr lang="de-DE" baseline="0" dirty="0" smtClean="0"/>
              <a:t>Start- und Endzeit der Frames dieses </a:t>
            </a:r>
            <a:r>
              <a:rPr lang="de-DE" baseline="0" dirty="0" err="1" smtClean="0"/>
              <a:t>Dumps</a:t>
            </a:r>
            <a:endParaRPr lang="de-DE" baseline="0" dirty="0" smtClean="0"/>
          </a:p>
          <a:p>
            <a:pPr marL="685800" lvl="1" indent="-228600">
              <a:buAutoNum type="arabicPeriod"/>
            </a:pPr>
            <a:r>
              <a:rPr lang="de-DE" baseline="0" dirty="0" smtClean="0"/>
              <a:t>Anzahl von Frames</a:t>
            </a:r>
            <a:endParaRPr lang="de-DE" baseline="0" dirty="0" smtClean="0"/>
          </a:p>
          <a:p>
            <a:pPr marL="228600" indent="-228600">
              <a:buAutoNum type="arabicPeriod"/>
            </a:pPr>
            <a:r>
              <a:rPr lang="de-DE" baseline="0" dirty="0" smtClean="0"/>
              <a:t>Auswahl eines oder mehrerer Frames durch </a:t>
            </a:r>
            <a:r>
              <a:rPr lang="de-DE" baseline="0" dirty="0" err="1" smtClean="0"/>
              <a:t>Tap</a:t>
            </a:r>
            <a:r>
              <a:rPr lang="de-DE" baseline="0" dirty="0" smtClean="0"/>
              <a:t> auf die Zeile möglich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Bei vielen Einträgen ist die Tabelle </a:t>
            </a:r>
            <a:r>
              <a:rPr lang="de-DE" baseline="0" dirty="0" err="1" smtClean="0"/>
              <a:t>scrollbar</a:t>
            </a:r>
            <a:endParaRPr lang="de-DE" baseline="0" dirty="0" smtClean="0"/>
          </a:p>
          <a:p>
            <a:pPr marL="228600" indent="-228600">
              <a:buAutoNum type="arabicPeriod"/>
            </a:pPr>
            <a:endParaRPr lang="de-DE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 smtClean="0"/>
              <a:t>Menubar</a:t>
            </a:r>
            <a:r>
              <a:rPr lang="de-DE" baseline="0" dirty="0" smtClean="0"/>
              <a:t> unten: 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Tabelle </a:t>
            </a:r>
            <a:r>
              <a:rPr lang="de-DE" baseline="0" dirty="0" err="1" smtClean="0"/>
              <a:t>akutalisieren</a:t>
            </a:r>
            <a:r>
              <a:rPr lang="de-DE" baseline="0" dirty="0" smtClean="0"/>
              <a:t>, falls der User per Hand außerhalb der App Daten gelöscht hat 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Alle Einträge in der Tabelle anwählen bzw. abwählen.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Daten löschen</a:t>
            </a:r>
          </a:p>
          <a:p>
            <a:pPr marL="685800" lvl="1" indent="-228600">
              <a:buAutoNum type="arabicPeriod"/>
            </a:pPr>
            <a:r>
              <a:rPr lang="de-DE" baseline="0" dirty="0" smtClean="0"/>
              <a:t>Dialog, um das Löschen zu bestätigen</a:t>
            </a:r>
          </a:p>
          <a:p>
            <a:pPr marL="0" indent="0">
              <a:buNone/>
            </a:pPr>
            <a:endParaRPr lang="de-DE" baseline="0" dirty="0" smtClean="0"/>
          </a:p>
          <a:p>
            <a:pPr marL="0" indent="0">
              <a:buNone/>
            </a:pPr>
            <a:r>
              <a:rPr lang="de-DE" baseline="0" dirty="0" err="1" smtClean="0"/>
              <a:t>Menubar</a:t>
            </a:r>
            <a:r>
              <a:rPr lang="de-DE" baseline="0" dirty="0" smtClean="0"/>
              <a:t> oben: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Konvertierung der Daten in CSV Format (schnell und platzsparend), um sie dann in </a:t>
            </a:r>
            <a:r>
              <a:rPr lang="de-DE" baseline="0" dirty="0" err="1" smtClean="0"/>
              <a:t>zB</a:t>
            </a:r>
            <a:r>
              <a:rPr lang="de-DE" baseline="0" dirty="0" smtClean="0"/>
              <a:t> Excel zu importieren</a:t>
            </a:r>
          </a:p>
          <a:p>
            <a:pPr marL="685800" lvl="1" indent="-228600">
              <a:buAutoNum type="arabicPeriod"/>
            </a:pPr>
            <a:r>
              <a:rPr lang="de-DE" baseline="0" dirty="0" smtClean="0"/>
              <a:t>Informieren des Users, ob diese Datei bereits konvertiert wurde. Diese Dateien werden nicht erneut konvertiert.</a:t>
            </a:r>
          </a:p>
          <a:p>
            <a:pPr marL="685800" lvl="1" indent="-228600">
              <a:buAutoNum type="arabicPeriod"/>
            </a:pPr>
            <a:r>
              <a:rPr lang="de-DE" baseline="0" dirty="0" err="1" smtClean="0"/>
              <a:t>ProgressDialog</a:t>
            </a:r>
            <a:r>
              <a:rPr lang="de-DE" baseline="0" dirty="0" smtClean="0"/>
              <a:t> mit anschließender Anzeige der Dateinamen und des Speicherortes.</a:t>
            </a:r>
            <a:endParaRPr lang="de-DE" baseline="0" dirty="0" smtClean="0"/>
          </a:p>
          <a:p>
            <a:pPr marL="228600" indent="-228600">
              <a:buAutoNum type="arabicPeriod"/>
            </a:pPr>
            <a:r>
              <a:rPr lang="de-DE" baseline="0" dirty="0" smtClean="0"/>
              <a:t>Upload der Daten in die </a:t>
            </a:r>
            <a:r>
              <a:rPr lang="de-DE" baseline="0" dirty="0" err="1" smtClean="0"/>
              <a:t>BayEOS</a:t>
            </a:r>
            <a:r>
              <a:rPr lang="de-DE" baseline="0" dirty="0" smtClean="0"/>
              <a:t> Gateway</a:t>
            </a:r>
          </a:p>
          <a:p>
            <a:pPr marL="685800" lvl="1" indent="-228600">
              <a:buAutoNum type="arabicPeriod"/>
            </a:pPr>
            <a:r>
              <a:rPr lang="de-DE" baseline="0" dirty="0" smtClean="0"/>
              <a:t>Anzeige der Files und deren Dateigrößen, dann </a:t>
            </a:r>
            <a:r>
              <a:rPr lang="de-DE" baseline="0" dirty="0" err="1" smtClean="0"/>
              <a:t>ProgressDialog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abbrechbar</a:t>
            </a:r>
            <a:r>
              <a:rPr lang="de-DE" baseline="0" dirty="0" smtClean="0"/>
              <a:t>)</a:t>
            </a:r>
          </a:p>
          <a:p>
            <a:pPr marL="685800" lvl="1" indent="-228600">
              <a:buAutoNum type="arabicPeriod"/>
            </a:pPr>
            <a:r>
              <a:rPr lang="de-DE" baseline="0" dirty="0" smtClean="0"/>
              <a:t>Nach Beenden des Uploads anzeige des HTTP Status Codes, um den User über Erfolg bzw. Misserfolg zu informieren.</a:t>
            </a:r>
          </a:p>
          <a:p>
            <a:pPr marL="685800" lvl="1" indent="-228600">
              <a:buAutoNum type="arabicPeriod"/>
            </a:pPr>
            <a:r>
              <a:rPr lang="de-DE" baseline="0" dirty="0" smtClean="0"/>
              <a:t>Checkbox, um dem User die Möglichkeit zu geben, die hochgeladenen Daten vom Gerät (und der Tabelle) zu löschen.</a:t>
            </a:r>
          </a:p>
          <a:p>
            <a:pPr marL="685800" lvl="1" indent="-228600">
              <a:buAutoNum type="arabicPeriod"/>
            </a:pPr>
            <a:endParaRPr lang="de-DE" baseline="0" dirty="0" smtClean="0"/>
          </a:p>
          <a:p>
            <a:pPr marL="457200" lvl="1" indent="0">
              <a:buNone/>
            </a:pPr>
            <a:endParaRPr lang="de-DE" baseline="0" dirty="0" smtClean="0"/>
          </a:p>
          <a:p>
            <a:pPr marL="457200" lvl="1" indent="0">
              <a:buNone/>
            </a:pPr>
            <a:endParaRPr lang="de-DE" baseline="0" dirty="0" smtClean="0"/>
          </a:p>
          <a:p>
            <a:pPr marL="457200" lvl="1" indent="0">
              <a:buNone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A76B1-FCC4-874D-A635-4BF9A898008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864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Funktionsumfang:</a:t>
            </a:r>
          </a:p>
          <a:p>
            <a:endParaRPr lang="de-DE" dirty="0" smtClean="0"/>
          </a:p>
          <a:p>
            <a:pPr marL="228600" indent="-228600">
              <a:buAutoNum type="arabicPeriod"/>
            </a:pPr>
            <a:r>
              <a:rPr lang="de-DE" dirty="0" smtClean="0"/>
              <a:t>Starten</a:t>
            </a:r>
            <a:r>
              <a:rPr lang="de-DE" baseline="0" dirty="0" smtClean="0"/>
              <a:t> bzw. Stoppen des Live Modus. 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Anzeige der gesendeten Daten jedes Channels unter Anzeige der Werte und Zeitstempel 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Der Live Modus läuft auch weiter, wenn man zu den Reitern </a:t>
            </a:r>
            <a:r>
              <a:rPr lang="de-DE" baseline="0" dirty="0" err="1" smtClean="0"/>
              <a:t>Dumps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Preferences</a:t>
            </a:r>
            <a:r>
              <a:rPr lang="de-DE" baseline="0" dirty="0" smtClean="0"/>
              <a:t> wechselt, wird jedoch automatisch gestoppt, wenn man zum Reiter Logger wechselt</a:t>
            </a:r>
          </a:p>
          <a:p>
            <a:pPr marL="0" indent="0">
              <a:buNone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A76B1-FCC4-874D-A635-4BF9A898008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42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Funktionsumfang:</a:t>
            </a:r>
          </a:p>
          <a:p>
            <a:r>
              <a:rPr lang="de-DE" dirty="0" smtClean="0"/>
              <a:t>Diese</a:t>
            </a:r>
            <a:r>
              <a:rPr lang="de-DE" baseline="0" dirty="0" smtClean="0"/>
              <a:t> Einstellungen werden über das Beenden der App hinaus gespeichert und müssen vom User nur ein mal nach der Installation der App festgelegt werden</a:t>
            </a:r>
            <a:endParaRPr lang="de-DE" dirty="0" smtClean="0"/>
          </a:p>
          <a:p>
            <a:pPr marL="228600" indent="-228600">
              <a:buAutoNum type="arabicPeriod"/>
            </a:pPr>
            <a:r>
              <a:rPr lang="de-DE" baseline="0" dirty="0" smtClean="0"/>
              <a:t>Festlegen und Speichern der Usereinstellungen, die nötig sind, um Daten in die Gateway zu schieben: </a:t>
            </a:r>
          </a:p>
          <a:p>
            <a:pPr marL="685800" lvl="1" indent="-228600">
              <a:buAutoNum type="arabicPeriod"/>
            </a:pPr>
            <a:r>
              <a:rPr lang="de-DE" baseline="0" dirty="0" smtClean="0"/>
              <a:t>Username, Passwort, Host und Path. </a:t>
            </a:r>
          </a:p>
          <a:p>
            <a:pPr marL="685800" lvl="1" indent="-228600">
              <a:buAutoNum type="arabicPeriod"/>
            </a:pPr>
            <a:r>
              <a:rPr lang="de-DE" baseline="0" dirty="0" smtClean="0"/>
              <a:t>Als </a:t>
            </a:r>
            <a:r>
              <a:rPr lang="de-DE" baseline="0" dirty="0" err="1" smtClean="0"/>
              <a:t>Defaultwert</a:t>
            </a:r>
            <a:r>
              <a:rPr lang="de-DE" baseline="0" dirty="0" smtClean="0"/>
              <a:t> für Host und Path ist die </a:t>
            </a:r>
            <a:r>
              <a:rPr lang="de-DE" baseline="0" dirty="0" err="1" smtClean="0"/>
              <a:t>BayEOS</a:t>
            </a:r>
            <a:r>
              <a:rPr lang="de-DE" baseline="0" dirty="0" smtClean="0"/>
              <a:t> Gateway voreingestellt</a:t>
            </a:r>
            <a:endParaRPr lang="de-DE" dirty="0" smtClean="0"/>
          </a:p>
          <a:p>
            <a:pPr marL="228600" indent="-228600">
              <a:buAutoNum type="arabicPeriod"/>
            </a:pPr>
            <a:r>
              <a:rPr lang="de-DE" baseline="0" dirty="0" smtClean="0"/>
              <a:t>Checkbox, ob die Vorgänge in der App in ein Log File gespeichert werden sollen</a:t>
            </a:r>
            <a:r>
              <a:rPr lang="de-DE" baseline="0" smtClean="0"/>
              <a:t>, welches bei </a:t>
            </a:r>
            <a:r>
              <a:rPr lang="de-DE" baseline="0" dirty="0" smtClean="0"/>
              <a:t>der Fehlerbehebung sehr hilfreich sein kann.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A76B1-FCC4-874D-A635-4BF9A898008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767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B98-E9D7-A34E-8AA7-F126785D97E4}" type="datetime1">
              <a:rPr lang="de-DE" smtClean="0"/>
              <a:t>30.06.15, 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Christiane Göhring - Universität Bayreuth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4F2-1736-FB43-A43C-22E97148F6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01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3F68-F797-7541-A4E1-E2EF9762BF1C}" type="datetime1">
              <a:rPr lang="de-DE" smtClean="0"/>
              <a:t>30.06.15, 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Christiane Göhring - Universität Bayreuth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4F2-1736-FB43-A43C-22E97148F6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70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F9DC-5939-E74E-BC0E-FB627F0F1B62}" type="datetime1">
              <a:rPr lang="de-DE" smtClean="0"/>
              <a:t>30.06.15, 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Christiane Göhring - Universität Bayreuth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4F2-1736-FB43-A43C-22E97148F6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60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311C-0A10-D341-90A8-C9500DF18AB5}" type="datetime1">
              <a:rPr lang="de-DE" smtClean="0"/>
              <a:t>30.06.15, 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Christiane Göhring - Universität Bayreuth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4F2-1736-FB43-A43C-22E97148F6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79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05D0-FD24-534B-AAD2-840199265390}" type="datetime1">
              <a:rPr lang="de-DE" smtClean="0"/>
              <a:t>30.06.15, 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Christiane Göhring - Universität Bayreuth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4F2-1736-FB43-A43C-22E97148F6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98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82A7-7172-2E47-BE50-0637159CF4DC}" type="datetime1">
              <a:rPr lang="de-DE" smtClean="0"/>
              <a:t>30.06.15, 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Christiane Göhring - Universität Bayreuth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4F2-1736-FB43-A43C-22E97148F6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72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D831-A3F5-6040-83A2-71994EA1EAEA}" type="datetime1">
              <a:rPr lang="de-DE" smtClean="0"/>
              <a:t>30.06.15, 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Christiane Göhring - Universität Bayreuth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4F2-1736-FB43-A43C-22E97148F6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788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8374-4AF3-4F48-B50E-A23B13C5663A}" type="datetime1">
              <a:rPr lang="de-DE" smtClean="0"/>
              <a:t>30.06.15, 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Christiane Göhring - Universität Bayreuth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4F2-1736-FB43-A43C-22E97148F6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5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60EB-7248-6341-B891-59C0112BC4D1}" type="datetime1">
              <a:rPr lang="de-DE" smtClean="0"/>
              <a:t>30.06.15, 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Christiane Göhring - Universität Bayreuth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4F2-1736-FB43-A43C-22E97148F6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79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F1F7-6082-BA4A-B9A8-85B4892BEC31}" type="datetime1">
              <a:rPr lang="de-DE" smtClean="0"/>
              <a:t>30.06.15, 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Christiane Göhring - Universität Bayreuth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4F2-1736-FB43-A43C-22E97148F6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41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2D1B-8563-4A48-9F63-56FE6E33D0A9}" type="datetime1">
              <a:rPr lang="de-DE" smtClean="0"/>
              <a:t>30.06.15, 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Christiane Göhring - Universität Bayreuth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4F2-1736-FB43-A43C-22E97148F6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410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16E07-3905-C64E-AC6D-A8B5FC045255}" type="datetime1">
              <a:rPr lang="de-DE" smtClean="0"/>
              <a:t>30.06.15, 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Christiane Göhring - Universität Bayreuth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474F2-1736-FB43-A43C-22E97148F6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69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BayEOS</a:t>
            </a:r>
            <a:r>
              <a:rPr lang="de-DE" dirty="0" smtClean="0"/>
              <a:t> Logger</a:t>
            </a:r>
            <a:r>
              <a:rPr lang="de-DE" dirty="0"/>
              <a:t>-App für </a:t>
            </a:r>
            <a:r>
              <a:rPr lang="de-DE" dirty="0" err="1" smtClean="0"/>
              <a:t>Android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Großes Master-Projekt im Master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21869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5. 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311C-0A10-D341-90A8-C9500DF18AB5}" type="datetime1">
              <a:rPr lang="de-DE" smtClean="0"/>
              <a:t>30.06.15, 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Christiane Göhring - Universität Bayreuth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4F2-1736-FB43-A43C-22E97148F6B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49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Aufgabe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Existierende Java-Anwendung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Logger-App für </a:t>
            </a:r>
            <a:r>
              <a:rPr lang="de-DE" dirty="0" err="1" smtClean="0"/>
              <a:t>Android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Demo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311C-0A10-D341-90A8-C9500DF18AB5}" type="datetime1">
              <a:rPr lang="de-DE" smtClean="0"/>
              <a:t>30.06.15, 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Christiane Göhring - Universität Bayreuth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4F2-1736-FB43-A43C-22E97148F6B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99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Aufgabe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Erstellen </a:t>
            </a:r>
            <a:r>
              <a:rPr lang="de-DE" dirty="0"/>
              <a:t>einer mobilen </a:t>
            </a:r>
            <a:r>
              <a:rPr lang="de-DE" dirty="0" err="1"/>
              <a:t>Android</a:t>
            </a:r>
            <a:r>
              <a:rPr lang="de-DE" dirty="0"/>
              <a:t> Java Anwendung zum Auslesen und Konfigurieren von </a:t>
            </a:r>
            <a:r>
              <a:rPr lang="de-DE" dirty="0" err="1"/>
              <a:t>BayEOS</a:t>
            </a:r>
            <a:r>
              <a:rPr lang="de-DE" dirty="0"/>
              <a:t> Loggern.	</a:t>
            </a:r>
            <a:endParaRPr lang="de-DE" dirty="0" smtClean="0"/>
          </a:p>
          <a:p>
            <a:r>
              <a:rPr lang="de-DE" dirty="0" smtClean="0"/>
              <a:t>Funktionsumfang:</a:t>
            </a:r>
          </a:p>
          <a:p>
            <a:pPr lvl="1"/>
            <a:r>
              <a:rPr lang="de-DE" dirty="0" smtClean="0"/>
              <a:t>Kommunikation der App mit dem </a:t>
            </a:r>
            <a:r>
              <a:rPr lang="de-DE" dirty="0" err="1" smtClean="0"/>
              <a:t>Arduino</a:t>
            </a:r>
            <a:r>
              <a:rPr lang="de-DE" dirty="0" smtClean="0"/>
              <a:t> Gerät</a:t>
            </a:r>
          </a:p>
          <a:p>
            <a:pPr lvl="1"/>
            <a:r>
              <a:rPr lang="de-DE" dirty="0" smtClean="0"/>
              <a:t>Konfiguration des Loggers</a:t>
            </a:r>
          </a:p>
          <a:p>
            <a:pPr lvl="1"/>
            <a:r>
              <a:rPr lang="de-DE" dirty="0" smtClean="0"/>
              <a:t>Messdaten lesen / speichern / senden</a:t>
            </a:r>
          </a:p>
          <a:p>
            <a:pPr lvl="1"/>
            <a:r>
              <a:rPr lang="de-DE" dirty="0" smtClean="0"/>
              <a:t>Live-Daten anzeigen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311C-0A10-D341-90A8-C9500DF18AB5}" type="datetime1">
              <a:rPr lang="de-DE" smtClean="0"/>
              <a:t>30.06.15, 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Christiane </a:t>
            </a:r>
            <a:r>
              <a:rPr lang="de-DE" dirty="0" err="1" smtClean="0"/>
              <a:t>Göhring</a:t>
            </a:r>
            <a:r>
              <a:rPr lang="de-DE" dirty="0" smtClean="0"/>
              <a:t> - Universität Bayreuth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4F2-1736-FB43-A43C-22E97148F6B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40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Reduzierung des Gewichts der Ausrüstung</a:t>
            </a:r>
          </a:p>
          <a:p>
            <a:r>
              <a:rPr lang="de-DE" dirty="0" smtClean="0"/>
              <a:t>Möglichkeit der Datenübertragung in Gebieten ohne Mobilfunk</a:t>
            </a:r>
          </a:p>
          <a:p>
            <a:r>
              <a:rPr lang="de-DE" dirty="0" smtClean="0"/>
              <a:t>?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311C-0A10-D341-90A8-C9500DF18AB5}" type="datetime1">
              <a:rPr lang="de-DE" smtClean="0"/>
              <a:t>30.06.15, 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Christiane Göhring - Universität Bayreuth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4F2-1736-FB43-A43C-22E97148F6B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43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Existierende Java-Anwendung</a:t>
            </a:r>
            <a:endParaRPr lang="de-DE" dirty="0"/>
          </a:p>
        </p:txBody>
      </p:sp>
      <p:pic>
        <p:nvPicPr>
          <p:cNvPr id="7" name="Inhaltsplatzhalter 6" descr="Bildschirmfoto 2015-06-29 um 19.30.51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81" t="3744" r="-13281" b="3451"/>
          <a:stretch/>
        </p:blipFill>
        <p:spPr/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311C-0A10-D341-90A8-C9500DF18AB5}" type="datetime1">
              <a:rPr lang="de-DE" smtClean="0"/>
              <a:t>30.06.15, 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Christiane Göhring - Universität Bayreuth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4F2-1736-FB43-A43C-22E97148F6B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889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Logger-App für </a:t>
            </a:r>
            <a:r>
              <a:rPr lang="de-DE" dirty="0" err="1" smtClean="0"/>
              <a:t>Android</a:t>
            </a:r>
            <a:endParaRPr lang="de-DE" dirty="0"/>
          </a:p>
        </p:txBody>
      </p:sp>
      <p:pic>
        <p:nvPicPr>
          <p:cNvPr id="7" name="Inhaltsplatzhalter 6" descr="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280" r="-52280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311C-0A10-D341-90A8-C9500DF18AB5}" type="datetime1">
              <a:rPr lang="de-DE" smtClean="0"/>
              <a:t>30.06.15, 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Christiane Göhring - Universität Bayreuth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4F2-1736-FB43-A43C-22E97148F6B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404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Logger-App für </a:t>
            </a:r>
            <a:r>
              <a:rPr lang="de-DE" dirty="0" err="1" smtClean="0"/>
              <a:t>Android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461" y="1600200"/>
            <a:ext cx="4023078" cy="4525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311C-0A10-D341-90A8-C9500DF18AB5}" type="datetime1">
              <a:rPr lang="de-DE" smtClean="0"/>
              <a:t>30.06.15, 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Christiane Göhring - Universität Bayreuth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4F2-1736-FB43-A43C-22E97148F6B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409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Logger-App für </a:t>
            </a:r>
            <a:r>
              <a:rPr lang="de-DE" dirty="0" err="1" smtClean="0"/>
              <a:t>Android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461" y="1600200"/>
            <a:ext cx="4023078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311C-0A10-D341-90A8-C9500DF18AB5}" type="datetime1">
              <a:rPr lang="de-DE" smtClean="0"/>
              <a:t>30.06.15, 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Christiane Göhring - Universität Bayreuth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4F2-1736-FB43-A43C-22E97148F6B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409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Logger-App für </a:t>
            </a:r>
            <a:r>
              <a:rPr lang="de-DE" dirty="0" err="1" smtClean="0"/>
              <a:t>Android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461" y="1600200"/>
            <a:ext cx="4023078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311C-0A10-D341-90A8-C9500DF18AB5}" type="datetime1">
              <a:rPr lang="de-DE" smtClean="0"/>
              <a:t>30.06.15, 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Christiane Göhring - Universität Bayreuth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4F2-1736-FB43-A43C-22E97148F6B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409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641</Words>
  <Application>Microsoft Macintosh PowerPoint</Application>
  <PresentationFormat>Bildschirmpräsentation (4:3)</PresentationFormat>
  <Paragraphs>108</Paragraphs>
  <Slides>10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Office-Design</vt:lpstr>
      <vt:lpstr>BayEOS Logger-App für Android</vt:lpstr>
      <vt:lpstr>Überblick</vt:lpstr>
      <vt:lpstr>1. Aufgabe</vt:lpstr>
      <vt:lpstr>2. Motivation</vt:lpstr>
      <vt:lpstr>3. Existierende Java-Anwendung</vt:lpstr>
      <vt:lpstr>4. Logger-App für Android</vt:lpstr>
      <vt:lpstr>4. Logger-App für Android</vt:lpstr>
      <vt:lpstr>4. Logger-App für Android</vt:lpstr>
      <vt:lpstr>4. Logger-App für Android</vt:lpstr>
      <vt:lpstr>5. 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BayEOS Logger-App für Android</dc:title>
  <dc:creator>Christiane</dc:creator>
  <cp:lastModifiedBy>Christiane Göhring</cp:lastModifiedBy>
  <cp:revision>12</cp:revision>
  <dcterms:created xsi:type="dcterms:W3CDTF">2015-06-29T15:10:47Z</dcterms:created>
  <dcterms:modified xsi:type="dcterms:W3CDTF">2015-06-30T07:44:40Z</dcterms:modified>
</cp:coreProperties>
</file>