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2E6A3-D140-5042-8C3F-9AEF74888A6F}" type="datetimeFigureOut">
              <a:rPr lang="de-DE" smtClean="0"/>
              <a:t>29.06.15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C8E1B-B9FD-6445-9B8A-145A00316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253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D5349-DD2D-9F41-B8CD-79543F541EED}" type="datetimeFigureOut">
              <a:rPr lang="de-DE" smtClean="0"/>
              <a:t>29.06.15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A76B1-FCC4-874D-A635-4BF9A8980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748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Laptop wird durch </a:t>
            </a:r>
            <a:r>
              <a:rPr lang="de-DE" dirty="0" err="1" smtClean="0"/>
              <a:t>Tablet</a:t>
            </a:r>
            <a:r>
              <a:rPr lang="de-DE" dirty="0" smtClean="0"/>
              <a:t> oder Handy ersetzt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A76B1-FCC4-874D-A635-4BF9A89800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2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Kennen die Zuhörer</a:t>
            </a:r>
            <a:r>
              <a:rPr lang="de-DE" baseline="0" dirty="0" smtClean="0"/>
              <a:t> diese Anwendung oder brauchen sie weitere Erklärung?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A76B1-FCC4-874D-A635-4BF9A898008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24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6B98-E9D7-A34E-8AA7-F126785D97E4}" type="datetime1">
              <a:rPr lang="de-DE" smtClean="0"/>
              <a:t>29.06.15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01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3F68-F797-7541-A4E1-E2EF9762BF1C}" type="datetime1">
              <a:rPr lang="de-DE" smtClean="0"/>
              <a:t>29.06.15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70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F9DC-5939-E74E-BC0E-FB627F0F1B62}" type="datetime1">
              <a:rPr lang="de-DE" smtClean="0"/>
              <a:t>29.06.15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60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29.06.15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79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05D0-FD24-534B-AAD2-840199265390}" type="datetime1">
              <a:rPr lang="de-DE" smtClean="0"/>
              <a:t>29.06.15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98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2A7-7172-2E47-BE50-0637159CF4DC}" type="datetime1">
              <a:rPr lang="de-DE" smtClean="0"/>
              <a:t>29.06.15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72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831-A3F5-6040-83A2-71994EA1EAEA}" type="datetime1">
              <a:rPr lang="de-DE" smtClean="0"/>
              <a:t>29.06.15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88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8374-4AF3-4F48-B50E-A23B13C5663A}" type="datetime1">
              <a:rPr lang="de-DE" smtClean="0"/>
              <a:t>29.06.15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5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60EB-7248-6341-B891-59C0112BC4D1}" type="datetime1">
              <a:rPr lang="de-DE" smtClean="0"/>
              <a:t>29.06.15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9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F1F7-6082-BA4A-B9A8-85B4892BEC31}" type="datetime1">
              <a:rPr lang="de-DE" smtClean="0"/>
              <a:t>29.06.15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41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2D1B-8563-4A48-9F63-56FE6E33D0A9}" type="datetime1">
              <a:rPr lang="de-DE" smtClean="0"/>
              <a:t>29.06.15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10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6E07-3905-C64E-AC6D-A8B5FC045255}" type="datetime1">
              <a:rPr lang="de-DE" smtClean="0"/>
              <a:t>29.06.15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74F2-1736-FB43-A43C-22E97148F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9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BayEOS</a:t>
            </a:r>
            <a:r>
              <a:rPr lang="de-DE" dirty="0" smtClean="0"/>
              <a:t> Logger</a:t>
            </a:r>
            <a:r>
              <a:rPr lang="de-DE" dirty="0"/>
              <a:t>-App für </a:t>
            </a:r>
            <a:r>
              <a:rPr lang="de-DE" dirty="0" err="1" smtClean="0"/>
              <a:t>Android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Großes Master-Projekt im Master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21869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29.06.15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49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Aufgabe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Existierende Java-Anwendung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Logger-App für </a:t>
            </a:r>
            <a:r>
              <a:rPr lang="de-DE" dirty="0" err="1" smtClean="0"/>
              <a:t>Android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Demo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29.06.15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99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Erstellen </a:t>
            </a:r>
            <a:r>
              <a:rPr lang="de-DE" dirty="0"/>
              <a:t>einer mobilen </a:t>
            </a:r>
            <a:r>
              <a:rPr lang="de-DE" dirty="0" err="1"/>
              <a:t>Android</a:t>
            </a:r>
            <a:r>
              <a:rPr lang="de-DE" dirty="0"/>
              <a:t> Java Anwendung zum Auslesen und Konfigurieren von </a:t>
            </a:r>
            <a:r>
              <a:rPr lang="de-DE" dirty="0" err="1"/>
              <a:t>BayEOS</a:t>
            </a:r>
            <a:r>
              <a:rPr lang="de-DE" dirty="0"/>
              <a:t> Loggern.	</a:t>
            </a:r>
            <a:endParaRPr lang="de-DE" dirty="0" smtClean="0"/>
          </a:p>
          <a:p>
            <a:r>
              <a:rPr lang="de-DE" dirty="0" smtClean="0"/>
              <a:t>Funktionsumfang:</a:t>
            </a:r>
          </a:p>
          <a:p>
            <a:pPr lvl="1"/>
            <a:r>
              <a:rPr lang="de-DE" dirty="0" smtClean="0"/>
              <a:t>Kommunikation der App mit dem </a:t>
            </a:r>
            <a:r>
              <a:rPr lang="de-DE" dirty="0" err="1" smtClean="0"/>
              <a:t>Arduino</a:t>
            </a:r>
            <a:r>
              <a:rPr lang="de-DE" dirty="0" smtClean="0"/>
              <a:t> Gerät</a:t>
            </a:r>
          </a:p>
          <a:p>
            <a:pPr lvl="1"/>
            <a:r>
              <a:rPr lang="de-DE" dirty="0" smtClean="0"/>
              <a:t>Konfiguration des Loggers</a:t>
            </a:r>
          </a:p>
          <a:p>
            <a:pPr lvl="1"/>
            <a:r>
              <a:rPr lang="de-DE" dirty="0" smtClean="0"/>
              <a:t>Messdaten lesen / speichern / senden</a:t>
            </a:r>
          </a:p>
          <a:p>
            <a:pPr lvl="1"/>
            <a:r>
              <a:rPr lang="de-DE" dirty="0" smtClean="0"/>
              <a:t>Live-Daten anzeigen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29.06.15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Christiane </a:t>
            </a:r>
            <a:r>
              <a:rPr lang="de-DE" dirty="0" err="1" smtClean="0"/>
              <a:t>Göhring</a:t>
            </a:r>
            <a:r>
              <a:rPr lang="de-DE" dirty="0" smtClean="0"/>
              <a:t> - Universität Bayreuth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0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Reduzierung des Gewichts der Ausrüstung</a:t>
            </a:r>
          </a:p>
          <a:p>
            <a:r>
              <a:rPr lang="de-DE" dirty="0" smtClean="0"/>
              <a:t>Möglichkeit der Datenübertragung in Gebieten ohne Mobilfunk</a:t>
            </a:r>
          </a:p>
          <a:p>
            <a:r>
              <a:rPr lang="de-DE" dirty="0" smtClean="0"/>
              <a:t>? 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29.06.15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4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Existierende Java-Anwendung</a:t>
            </a:r>
            <a:endParaRPr lang="de-DE" dirty="0"/>
          </a:p>
        </p:txBody>
      </p:sp>
      <p:pic>
        <p:nvPicPr>
          <p:cNvPr id="7" name="Inhaltsplatzhalter 6" descr="Bildschirmfoto 2015-06-29 um 19.30.5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81" t="3744" r="-13281" b="3451"/>
          <a:stretch/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29.06.15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8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Logger-App für </a:t>
            </a:r>
            <a:r>
              <a:rPr lang="de-DE" dirty="0" err="1" smtClean="0"/>
              <a:t>Android</a:t>
            </a:r>
            <a:endParaRPr lang="de-DE" dirty="0"/>
          </a:p>
        </p:txBody>
      </p:sp>
      <p:pic>
        <p:nvPicPr>
          <p:cNvPr id="7" name="Inhaltsplatzhalter 6" descr="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280" r="-5228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29.06.15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40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Logger-App für </a:t>
            </a:r>
            <a:r>
              <a:rPr lang="de-DE" dirty="0" err="1" smtClean="0"/>
              <a:t>Android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61" y="1600200"/>
            <a:ext cx="4023078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29.06.15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40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Logger-App für </a:t>
            </a:r>
            <a:r>
              <a:rPr lang="de-DE" dirty="0" err="1" smtClean="0"/>
              <a:t>Android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61" y="1600200"/>
            <a:ext cx="4023078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29.06.15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40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Logger-App für </a:t>
            </a:r>
            <a:r>
              <a:rPr lang="de-DE" dirty="0" err="1" smtClean="0"/>
              <a:t>Android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61" y="1600200"/>
            <a:ext cx="4023078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311C-0A10-D341-90A8-C9500DF18AB5}" type="datetime1">
              <a:rPr lang="de-DE" smtClean="0"/>
              <a:t>29.06.15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Christiane Göhring - Universität Bayreuth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74F2-1736-FB43-A43C-22E97148F6B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40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Macintosh PowerPoint</Application>
  <PresentationFormat>Bildschirmpräsentation (4:3)</PresentationFormat>
  <Paragraphs>56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Office-Design</vt:lpstr>
      <vt:lpstr>BayEOS Logger-App für Android</vt:lpstr>
      <vt:lpstr>Überblick</vt:lpstr>
      <vt:lpstr>Aufgabe</vt:lpstr>
      <vt:lpstr>Motivation</vt:lpstr>
      <vt:lpstr>Existierende Java-Anwendung</vt:lpstr>
      <vt:lpstr>Logger-App für Android</vt:lpstr>
      <vt:lpstr>Logger-App für Android</vt:lpstr>
      <vt:lpstr>Logger-App für Android</vt:lpstr>
      <vt:lpstr>Logger-App für Android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BayEOS Logger-App für Android</dc:title>
  <dc:creator>Christiane</dc:creator>
  <cp:lastModifiedBy>Christiane</cp:lastModifiedBy>
  <cp:revision>7</cp:revision>
  <dcterms:created xsi:type="dcterms:W3CDTF">2015-06-29T15:10:47Z</dcterms:created>
  <dcterms:modified xsi:type="dcterms:W3CDTF">2015-06-29T18:16:09Z</dcterms:modified>
</cp:coreProperties>
</file>