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B334-4F7C-41D9-966E-65930A0F2AD4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2355-09CA-462C-87B6-49335693B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B334-4F7C-41D9-966E-65930A0F2AD4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2355-09CA-462C-87B6-49335693B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B334-4F7C-41D9-966E-65930A0F2AD4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2355-09CA-462C-87B6-49335693B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B334-4F7C-41D9-966E-65930A0F2AD4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2355-09CA-462C-87B6-49335693B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B334-4F7C-41D9-966E-65930A0F2AD4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2355-09CA-462C-87B6-49335693B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B334-4F7C-41D9-966E-65930A0F2AD4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2355-09CA-462C-87B6-49335693B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B334-4F7C-41D9-966E-65930A0F2AD4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2355-09CA-462C-87B6-49335693B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B334-4F7C-41D9-966E-65930A0F2AD4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B92355-09CA-462C-87B6-49335693B7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B334-4F7C-41D9-966E-65930A0F2AD4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2355-09CA-462C-87B6-49335693B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B334-4F7C-41D9-966E-65930A0F2AD4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BB92355-09CA-462C-87B6-49335693B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E98B334-4F7C-41D9-966E-65930A0F2AD4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2355-09CA-462C-87B6-49335693B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E98B334-4F7C-41D9-966E-65930A0F2AD4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B92355-09CA-462C-87B6-49335693B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1828799"/>
          </a:xfrm>
        </p:spPr>
        <p:txBody>
          <a:bodyPr/>
          <a:lstStyle/>
          <a:p>
            <a:pPr algn="ctr"/>
            <a:r>
              <a:rPr lang="en-US" dirty="0" smtClean="0"/>
              <a:t>1.Evolving Role of software.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•Software has become part of the national infrastructure •Software is the differentiating factor </a:t>
            </a:r>
          </a:p>
          <a:p>
            <a:pPr algn="l"/>
            <a:r>
              <a:rPr lang="en-US" dirty="0" smtClean="0"/>
              <a:t>•Hardware is general-purpose, software is application- specific </a:t>
            </a:r>
          </a:p>
          <a:p>
            <a:pPr algn="l"/>
            <a:r>
              <a:rPr lang="en-US" dirty="0" smtClean="0"/>
              <a:t>•Hardware is becoming a commodity </a:t>
            </a:r>
          </a:p>
          <a:p>
            <a:pPr algn="l"/>
            <a:r>
              <a:rPr lang="en-US" dirty="0" smtClean="0"/>
              <a:t>•Software is often costlier than the hardware it runs on.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LINE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provide specific </a:t>
            </a:r>
            <a:r>
              <a:rPr lang="en-US" dirty="0" err="1" smtClean="0"/>
              <a:t>capabiity</a:t>
            </a:r>
            <a:r>
              <a:rPr lang="en-US" dirty="0" smtClean="0"/>
              <a:t> for use by many different customers</a:t>
            </a:r>
          </a:p>
          <a:p>
            <a:r>
              <a:rPr lang="en-US" dirty="0" smtClean="0"/>
              <a:t>focus on limited &amp; esoteric marketplace</a:t>
            </a:r>
          </a:p>
          <a:p>
            <a:r>
              <a:rPr lang="en-US" dirty="0" smtClean="0"/>
              <a:t>exam</a:t>
            </a:r>
          </a:p>
          <a:p>
            <a:pPr>
              <a:buNone/>
            </a:pPr>
            <a:r>
              <a:rPr lang="en-US" dirty="0" smtClean="0"/>
              <a:t>•word processing</a:t>
            </a:r>
          </a:p>
          <a:p>
            <a:pPr>
              <a:buNone/>
            </a:pPr>
            <a:r>
              <a:rPr lang="en-US" dirty="0" smtClean="0"/>
              <a:t>•spreadsheets</a:t>
            </a:r>
          </a:p>
          <a:p>
            <a:pPr>
              <a:buNone/>
            </a:pPr>
            <a:r>
              <a:rPr lang="en-US" dirty="0" smtClean="0"/>
              <a:t>•computer graphics </a:t>
            </a:r>
          </a:p>
          <a:p>
            <a:pPr>
              <a:buNone/>
            </a:pPr>
            <a:r>
              <a:rPr lang="en-US" dirty="0" smtClean="0"/>
              <a:t>•database management</a:t>
            </a:r>
          </a:p>
          <a:p>
            <a:pPr>
              <a:buNone/>
            </a:pPr>
            <a:r>
              <a:rPr lang="en-US" dirty="0" smtClean="0"/>
              <a:t>•multimedia  &amp;  entertainment</a:t>
            </a:r>
          </a:p>
          <a:p>
            <a:pPr>
              <a:buNone/>
            </a:pPr>
            <a:r>
              <a:rPr lang="en-US" dirty="0" smtClean="0"/>
              <a:t>•business financial applications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EMBEDDED SOFTWARE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resides within a product or system</a:t>
            </a:r>
          </a:p>
          <a:p>
            <a:r>
              <a:rPr lang="en-US" dirty="0" smtClean="0"/>
              <a:t>used to implement &amp; control features </a:t>
            </a:r>
          </a:p>
          <a:p>
            <a:r>
              <a:rPr lang="en-US" dirty="0" smtClean="0"/>
              <a:t>perform limited &amp; esoteric functions</a:t>
            </a:r>
          </a:p>
          <a:p>
            <a:r>
              <a:rPr lang="en-US" dirty="0" smtClean="0"/>
              <a:t>provide significant function &amp; control capability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     keypad control for a microwave </a:t>
            </a:r>
          </a:p>
          <a:p>
            <a:pPr>
              <a:buNone/>
            </a:pPr>
            <a:r>
              <a:rPr lang="en-US" dirty="0" smtClean="0"/>
              <a:t>oven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UBIQUITUOUS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•rapid growth of wireless networking </a:t>
            </a:r>
          </a:p>
          <a:p>
            <a:pPr>
              <a:buNone/>
            </a:pPr>
            <a:r>
              <a:rPr lang="en-US" dirty="0" smtClean="0"/>
              <a:t>       leads to distributed computing</a:t>
            </a:r>
          </a:p>
          <a:p>
            <a:pPr>
              <a:buNone/>
            </a:pPr>
            <a:r>
              <a:rPr lang="en-US" dirty="0" smtClean="0"/>
              <a:t>•to develop systems &amp; application s/w that </a:t>
            </a:r>
          </a:p>
          <a:p>
            <a:pPr>
              <a:buNone/>
            </a:pPr>
            <a:r>
              <a:rPr lang="en-US" dirty="0" smtClean="0"/>
              <a:t>    will allow small devices , personal </a:t>
            </a:r>
          </a:p>
          <a:p>
            <a:pPr>
              <a:buNone/>
            </a:pPr>
            <a:r>
              <a:rPr lang="en-US" dirty="0" smtClean="0"/>
              <a:t>    computers &amp; enterprise system to </a:t>
            </a:r>
          </a:p>
          <a:p>
            <a:pPr>
              <a:buNone/>
            </a:pPr>
            <a:r>
              <a:rPr lang="en-US" dirty="0" smtClean="0"/>
              <a:t>     communicate across vast networks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of non-numerical algorithms to solve complex problems</a:t>
            </a:r>
          </a:p>
          <a:p>
            <a:r>
              <a:rPr lang="en-US" dirty="0" smtClean="0"/>
              <a:t>not amenable to computation / straight forward analysis </a:t>
            </a:r>
          </a:p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dirty="0" smtClean="0"/>
              <a:t>•robotics </a:t>
            </a:r>
          </a:p>
          <a:p>
            <a:pPr>
              <a:buNone/>
            </a:pPr>
            <a:r>
              <a:rPr lang="en-US" dirty="0" smtClean="0"/>
              <a:t>•expert systems </a:t>
            </a:r>
          </a:p>
          <a:p>
            <a:pPr>
              <a:buNone/>
            </a:pPr>
            <a:r>
              <a:rPr lang="en-US" dirty="0" smtClean="0"/>
              <a:t>•pattern recognition(image and voice)</a:t>
            </a:r>
          </a:p>
          <a:p>
            <a:pPr>
              <a:buNone/>
            </a:pPr>
            <a:r>
              <a:rPr lang="en-US" dirty="0" smtClean="0"/>
              <a:t>•artificial neural networks </a:t>
            </a:r>
          </a:p>
          <a:p>
            <a:pPr>
              <a:buNone/>
            </a:pPr>
            <a:r>
              <a:rPr lang="en-US" dirty="0" smtClean="0"/>
              <a:t>•</a:t>
            </a:r>
            <a:r>
              <a:rPr lang="en-US" dirty="0" err="1" smtClean="0"/>
              <a:t>thorem</a:t>
            </a:r>
            <a:r>
              <a:rPr lang="en-US" dirty="0" smtClean="0"/>
              <a:t> proving </a:t>
            </a:r>
          </a:p>
          <a:p>
            <a:pPr>
              <a:buNone/>
            </a:pPr>
            <a:r>
              <a:rPr lang="en-US" dirty="0" smtClean="0"/>
              <a:t>•game playing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growing trend that result in distribution of source code for system </a:t>
            </a:r>
            <a:r>
              <a:rPr lang="en-US" smtClean="0"/>
              <a:t>applicationslikeoperatingsystem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Thechallengeforsoftwareengineersis</a:t>
            </a:r>
            <a:r>
              <a:rPr lang="en-US" dirty="0" smtClean="0"/>
              <a:t> </a:t>
            </a:r>
            <a:r>
              <a:rPr lang="en-US" dirty="0" err="1" smtClean="0"/>
              <a:t>tobuildsourcecodethatisselfdescriptive</a:t>
            </a:r>
            <a:r>
              <a:rPr lang="en-US" dirty="0" smtClean="0"/>
              <a:t>, </a:t>
            </a:r>
            <a:r>
              <a:rPr lang="en-US" dirty="0" err="1" smtClean="0"/>
              <a:t>but,moreimportantly,todeveloptechnique</a:t>
            </a:r>
            <a:r>
              <a:rPr lang="en-US" dirty="0" smtClean="0"/>
              <a:t> </a:t>
            </a:r>
            <a:r>
              <a:rPr lang="en-US" dirty="0" err="1" smtClean="0"/>
              <a:t>thatwillenablebothcustomersand</a:t>
            </a:r>
            <a:r>
              <a:rPr lang="en-US" dirty="0" smtClean="0"/>
              <a:t> </a:t>
            </a:r>
            <a:r>
              <a:rPr lang="en-US" dirty="0" err="1" smtClean="0"/>
              <a:t>developerstoknowwhatchangeshavebeen</a:t>
            </a:r>
            <a:r>
              <a:rPr lang="en-US" dirty="0" smtClean="0"/>
              <a:t> </a:t>
            </a:r>
            <a:r>
              <a:rPr lang="en-US" dirty="0" err="1" smtClean="0"/>
              <a:t>madeandhowthosechangesmanifest</a:t>
            </a:r>
            <a:r>
              <a:rPr lang="en-US" dirty="0" smtClean="0"/>
              <a:t> </a:t>
            </a:r>
            <a:r>
              <a:rPr lang="en-US" dirty="0" err="1" smtClean="0"/>
              <a:t>themselveswithinthesoftware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  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Olderprogramsoftenreferredtoaslegacy</a:t>
            </a:r>
            <a:r>
              <a:rPr lang="en-US" dirty="0" smtClean="0"/>
              <a:t> software.</a:t>
            </a:r>
          </a:p>
          <a:p>
            <a:r>
              <a:rPr lang="en-US" dirty="0" err="1" smtClean="0"/>
              <a:t>Legacysoftwaresystemsweredeveloped</a:t>
            </a:r>
            <a:r>
              <a:rPr lang="en-US" dirty="0" smtClean="0"/>
              <a:t> </a:t>
            </a:r>
            <a:r>
              <a:rPr lang="en-US" dirty="0" err="1" smtClean="0"/>
              <a:t>decadesagoandhavebeencontinuallymodified</a:t>
            </a:r>
            <a:r>
              <a:rPr lang="en-US" dirty="0" smtClean="0"/>
              <a:t> </a:t>
            </a:r>
            <a:r>
              <a:rPr lang="en-US" dirty="0" err="1" smtClean="0"/>
              <a:t>tomeetchangesinbusinessrequirementsand</a:t>
            </a:r>
            <a:r>
              <a:rPr lang="en-US" dirty="0" smtClean="0"/>
              <a:t> </a:t>
            </a:r>
            <a:r>
              <a:rPr lang="en-US" dirty="0" err="1" smtClean="0"/>
              <a:t>computingplatforms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Manylegacysystemremainsupportivetocore</a:t>
            </a:r>
            <a:r>
              <a:rPr lang="en-US" dirty="0" smtClean="0"/>
              <a:t> </a:t>
            </a:r>
            <a:r>
              <a:rPr lang="en-US" dirty="0" err="1" smtClean="0"/>
              <a:t>businessfunctionsandareindispensabletothe</a:t>
            </a:r>
            <a:r>
              <a:rPr lang="en-US" dirty="0" smtClean="0"/>
              <a:t> business.</a:t>
            </a:r>
          </a:p>
          <a:p>
            <a:r>
              <a:rPr lang="en-US" dirty="0" err="1" smtClean="0"/>
              <a:t>Legacysoftwareischaracterizedbylongevityand</a:t>
            </a:r>
            <a:r>
              <a:rPr lang="en-US" dirty="0" smtClean="0"/>
              <a:t> </a:t>
            </a:r>
            <a:r>
              <a:rPr lang="en-US" dirty="0" err="1" smtClean="0"/>
              <a:t>businesscriticality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 are made to legacy  software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software must bead pated to meet the needs of new computing environments or technology. The software must been </a:t>
            </a:r>
            <a:r>
              <a:rPr lang="en-US" dirty="0" err="1" smtClean="0"/>
              <a:t>hanced</a:t>
            </a:r>
            <a:r>
              <a:rPr lang="en-US" dirty="0" smtClean="0"/>
              <a:t> to implement new business requirements The software must be extended to make it interoperable with more modern systems or databases. The software must </a:t>
            </a:r>
            <a:r>
              <a:rPr lang="en-US" dirty="0" err="1" smtClean="0"/>
              <a:t>bere</a:t>
            </a:r>
            <a:r>
              <a:rPr lang="en-US" dirty="0" smtClean="0"/>
              <a:t>‐architected to make it viable with in a network environment.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Categories of software 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</a:t>
            </a:r>
            <a:r>
              <a:rPr lang="en-US" dirty="0" err="1" smtClean="0"/>
              <a:t>SoftwareMyths–beliefsaboutsoftwareand</a:t>
            </a:r>
            <a:r>
              <a:rPr lang="en-US" dirty="0" smtClean="0"/>
              <a:t> </a:t>
            </a:r>
            <a:r>
              <a:rPr lang="en-US" dirty="0" err="1" smtClean="0"/>
              <a:t>theprocessusedtobuilditcanbetracedto</a:t>
            </a:r>
            <a:r>
              <a:rPr lang="en-US" dirty="0" smtClean="0"/>
              <a:t> </a:t>
            </a:r>
            <a:r>
              <a:rPr lang="en-US" dirty="0" err="1" smtClean="0"/>
              <a:t>theearliestdayofcomputing</a:t>
            </a:r>
            <a:r>
              <a:rPr lang="en-US" dirty="0" smtClean="0"/>
              <a:t>. •</a:t>
            </a:r>
            <a:r>
              <a:rPr lang="en-US" dirty="0" err="1" smtClean="0"/>
              <a:t>Mythshaveanumberofattributesthathave</a:t>
            </a:r>
            <a:r>
              <a:rPr lang="en-US" dirty="0" smtClean="0"/>
              <a:t> </a:t>
            </a:r>
            <a:r>
              <a:rPr lang="en-US" dirty="0" err="1" smtClean="0"/>
              <a:t>madetheminsidious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Define Computer Software.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•A Computer Software is a sequence of instructions written to perform a specified task with a computer. </a:t>
            </a:r>
          </a:p>
          <a:p>
            <a:pPr>
              <a:buNone/>
            </a:pPr>
            <a:r>
              <a:rPr lang="en-US" dirty="0" smtClean="0"/>
              <a:t>•A computer requires programs to function, typically executing the program's instructions in a central processor.</a:t>
            </a:r>
          </a:p>
          <a:p>
            <a:pPr>
              <a:buNone/>
            </a:pPr>
            <a:r>
              <a:rPr lang="en-US" dirty="0" smtClean="0"/>
              <a:t>•The program has an executable form that the computer can use directly to execute the instructions. The same program in its human-readable source code form, from which executable programs are derived enables a programmer to study and develop its algorithms.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.What are the characteristics of  software ? Discuss any three of them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Software is developed, it is not manufactured in the classical sense.</a:t>
            </a:r>
          </a:p>
          <a:p>
            <a:r>
              <a:rPr lang="en-US" dirty="0" smtClean="0"/>
              <a:t> Software  doesn’t “wear out”.</a:t>
            </a:r>
          </a:p>
          <a:p>
            <a:r>
              <a:rPr lang="en-US" dirty="0" smtClean="0"/>
              <a:t> Although the industry is moving toward component- based construction, most software continues to  be custom built.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.Write down the characteristics of h/w or s/w on failure cure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•Larger problems, </a:t>
            </a:r>
          </a:p>
          <a:p>
            <a:pPr>
              <a:buNone/>
            </a:pPr>
            <a:r>
              <a:rPr lang="en-US" dirty="0" smtClean="0"/>
              <a:t>•Lack of adequate training in software engineering,</a:t>
            </a:r>
          </a:p>
          <a:p>
            <a:pPr>
              <a:buNone/>
            </a:pPr>
            <a:r>
              <a:rPr lang="en-US" dirty="0" smtClean="0"/>
              <a:t>•Increasing skill shortage, </a:t>
            </a:r>
          </a:p>
          <a:p>
            <a:pPr>
              <a:buNone/>
            </a:pPr>
            <a:r>
              <a:rPr lang="en-US" dirty="0" smtClean="0"/>
              <a:t>•Low productivity improvements.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COLLECTION OF PROFRAMS WRITTEN TO SERVICE OTHER PROGAMS</a:t>
            </a:r>
          </a:p>
          <a:p>
            <a:r>
              <a:rPr lang="en-US" dirty="0" smtClean="0"/>
              <a:t>HEAVY INTERACTION WITH COMPUTER HARDWARE</a:t>
            </a:r>
          </a:p>
          <a:p>
            <a:r>
              <a:rPr lang="en-US" dirty="0" smtClean="0"/>
              <a:t>CONTAINS COMPLEX DATA STRUCTURES AND MULTIPLE EXTERNAL INTERFACES</a:t>
            </a:r>
          </a:p>
          <a:p>
            <a:r>
              <a:rPr lang="en-US" dirty="0" smtClean="0"/>
              <a:t>CONCURRENT OPERATION THAT REQUIRES SHEDULING</a:t>
            </a:r>
          </a:p>
          <a:p>
            <a:r>
              <a:rPr lang="en-US" dirty="0" smtClean="0"/>
              <a:t>EXAMPLE: </a:t>
            </a:r>
          </a:p>
          <a:p>
            <a:r>
              <a:rPr lang="en-US" dirty="0" smtClean="0"/>
              <a:t>COMPILERS , EDITORS</a:t>
            </a:r>
          </a:p>
          <a:p>
            <a:r>
              <a:rPr lang="en-US" dirty="0" smtClean="0"/>
              <a:t>FILE MANAGEMENT UTILITIES</a:t>
            </a:r>
          </a:p>
          <a:p>
            <a:r>
              <a:rPr lang="en-US" dirty="0" smtClean="0"/>
              <a:t>OTHER SYSTEM APPLICATIONS</a:t>
            </a:r>
          </a:p>
          <a:p>
            <a:r>
              <a:rPr lang="en-US" dirty="0" smtClean="0"/>
              <a:t>DRIVERS AND NETWORKING SOFTWARE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consists of standalone programs </a:t>
            </a:r>
          </a:p>
          <a:p>
            <a:r>
              <a:rPr lang="en-US" dirty="0" smtClean="0"/>
              <a:t>used to solve specific business needs</a:t>
            </a:r>
          </a:p>
          <a:p>
            <a:r>
              <a:rPr lang="en-US" dirty="0" smtClean="0"/>
              <a:t>process technical data/technical decisions</a:t>
            </a:r>
          </a:p>
          <a:p>
            <a:r>
              <a:rPr lang="en-US" dirty="0" smtClean="0"/>
              <a:t>control business functions in real time</a:t>
            </a:r>
          </a:p>
          <a:p>
            <a:r>
              <a:rPr lang="en-US" dirty="0" smtClean="0"/>
              <a:t>example: </a:t>
            </a:r>
          </a:p>
          <a:p>
            <a:r>
              <a:rPr lang="en-US" dirty="0" smtClean="0"/>
              <a:t>conventional data processing applications</a:t>
            </a:r>
          </a:p>
          <a:p>
            <a:r>
              <a:rPr lang="en-US" dirty="0" err="1" smtClean="0"/>
              <a:t>realtime</a:t>
            </a:r>
            <a:r>
              <a:rPr lang="en-US" dirty="0" smtClean="0"/>
              <a:t> manufacturing process control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ENGINEERING &amp; SCIENTIFIC S/W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characterized by conventional numerical algorithms</a:t>
            </a:r>
          </a:p>
          <a:p>
            <a:r>
              <a:rPr lang="en-US" dirty="0" smtClean="0"/>
              <a:t>interactive applications to take on real time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computer aided design(</a:t>
            </a:r>
            <a:r>
              <a:rPr lang="en-US" dirty="0" err="1" smtClean="0"/>
              <a:t>cad/cam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•system simulation</a:t>
            </a:r>
          </a:p>
          <a:p>
            <a:r>
              <a:rPr lang="en-US" dirty="0" smtClean="0"/>
              <a:t>              •space shuttle orbital dynamics</a:t>
            </a:r>
          </a:p>
          <a:p>
            <a:r>
              <a:rPr lang="en-US" dirty="0" smtClean="0"/>
              <a:t>              •molecular biology to automated    manufacturing</a:t>
            </a:r>
          </a:p>
          <a:p>
            <a:r>
              <a:rPr lang="en-US" dirty="0" smtClean="0"/>
              <a:t>             •used in educational field for creating interactive applications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 SOURCING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www –a computing engine &amp; content provider</a:t>
            </a:r>
          </a:p>
          <a:p>
            <a:r>
              <a:rPr lang="en-US" dirty="0" smtClean="0"/>
              <a:t>challenge of s/w engineers is to architect simple</a:t>
            </a:r>
          </a:p>
          <a:p>
            <a:r>
              <a:rPr lang="en-US" dirty="0" smtClean="0"/>
              <a:t>sophisticated applications that provide benefit to target and end-user markets worldwide</a:t>
            </a:r>
          </a:p>
          <a:p>
            <a:pPr>
              <a:buNone/>
            </a:pPr>
            <a:r>
              <a:rPr lang="en-US" dirty="0" smtClean="0"/>
              <a:t>          example:</a:t>
            </a:r>
          </a:p>
          <a:p>
            <a:pPr>
              <a:buNone/>
            </a:pPr>
            <a:r>
              <a:rPr lang="en-US" dirty="0" smtClean="0"/>
              <a:t>               •personal financial planning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•span a wide array of applications</a:t>
            </a:r>
          </a:p>
          <a:p>
            <a:pPr>
              <a:buNone/>
            </a:pPr>
            <a:r>
              <a:rPr lang="en-US" dirty="0" smtClean="0"/>
              <a:t>•set of linked hypertext files </a:t>
            </a:r>
          </a:p>
          <a:p>
            <a:pPr>
              <a:buNone/>
            </a:pPr>
            <a:r>
              <a:rPr lang="en-US" dirty="0" smtClean="0"/>
              <a:t>•e-commerce&amp; b2b applications grow in importance</a:t>
            </a:r>
          </a:p>
          <a:p>
            <a:pPr>
              <a:buNone/>
            </a:pPr>
            <a:r>
              <a:rPr lang="en-US" dirty="0" smtClean="0"/>
              <a:t>•provide stand alone features, computing functions &amp; content to end-user</a:t>
            </a:r>
          </a:p>
          <a:p>
            <a:pPr>
              <a:buNone/>
            </a:pPr>
            <a:r>
              <a:rPr lang="en-US" dirty="0" smtClean="0"/>
              <a:t>•integrated with corporate databases &amp; business applications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</TotalTime>
  <Words>645</Words>
  <Application>Microsoft Office PowerPoint</Application>
  <PresentationFormat>On-screen Show (4:3)</PresentationFormat>
  <Paragraphs>103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1.Evolving Role of software.</vt:lpstr>
      <vt:lpstr>2. Define Computer Software. </vt:lpstr>
      <vt:lpstr>3 .What are the characteristics of  software ? Discuss any three of them </vt:lpstr>
      <vt:lpstr>4 .Write down the characteristics of h/w or s/w on failure cure ? </vt:lpstr>
      <vt:lpstr>SYSTEM SOFTWARE</vt:lpstr>
      <vt:lpstr>APPLICATION SOFTWARE</vt:lpstr>
      <vt:lpstr>ENGINEERING &amp; SCIENTIFIC S/W</vt:lpstr>
      <vt:lpstr>NET SOURCING </vt:lpstr>
      <vt:lpstr>WEB APPLICATIONS </vt:lpstr>
      <vt:lpstr>PRODUCT LINE SOFTWARE</vt:lpstr>
      <vt:lpstr>EMBEDDED SOFTWARE </vt:lpstr>
      <vt:lpstr>UBIQUITUOUS COMPUTING</vt:lpstr>
      <vt:lpstr>ARTIFICIAL INTELLIGENCE</vt:lpstr>
      <vt:lpstr>Slide 14</vt:lpstr>
      <vt:lpstr>Legacy  Software</vt:lpstr>
      <vt:lpstr>Changes are made to legacy  software </vt:lpstr>
      <vt:lpstr>Categories of software myths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1.Evolving Role of software.</dc:title>
  <dc:creator>MZ95</dc:creator>
  <cp:lastModifiedBy>MZ95</cp:lastModifiedBy>
  <cp:revision>6</cp:revision>
  <dcterms:created xsi:type="dcterms:W3CDTF">2017-12-11T21:12:39Z</dcterms:created>
  <dcterms:modified xsi:type="dcterms:W3CDTF">2017-12-12T17:03:48Z</dcterms:modified>
</cp:coreProperties>
</file>