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C839C9-6B59-4B93-843C-D277CE6DC9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F5E31F-862A-47AC-B704-64F2EBCF0EF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BCS 5</a:t>
            </a:r>
          </a:p>
          <a:p>
            <a:r>
              <a:rPr lang="en-US" dirty="0" smtClean="0"/>
              <a:t>JAVA PROGRAMMING</a:t>
            </a:r>
          </a:p>
          <a:p>
            <a:r>
              <a:rPr lang="en-US" dirty="0" smtClean="0"/>
              <a:t>Teacher </a:t>
            </a:r>
          </a:p>
          <a:p>
            <a:r>
              <a:rPr lang="en-US" dirty="0" err="1" smtClean="0"/>
              <a:t>Malik</a:t>
            </a:r>
            <a:r>
              <a:rPr lang="en-US" dirty="0" smtClean="0"/>
              <a:t> </a:t>
            </a:r>
            <a:r>
              <a:rPr lang="en-US" dirty="0" err="1" smtClean="0"/>
              <a:t>Zahoor</a:t>
            </a:r>
            <a:r>
              <a:rPr lang="en-US" dirty="0" smtClean="0"/>
              <a:t> khan </a:t>
            </a:r>
          </a:p>
          <a:p>
            <a:r>
              <a:rPr lang="en-US" dirty="0" smtClean="0"/>
              <a:t>MS Computer Networking.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ICMS DEGREE COLLEGE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Lineage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related to C++ which is a direct descendent of C.</a:t>
            </a:r>
          </a:p>
          <a:p>
            <a:r>
              <a:rPr lang="en-US" dirty="0" smtClean="0"/>
              <a:t>Much of the character of java is inherited from these two languages.</a:t>
            </a:r>
          </a:p>
          <a:p>
            <a:r>
              <a:rPr lang="en-US" dirty="0" smtClean="0"/>
              <a:t>Many of Java object-oriented features were influenced by C++. </a:t>
            </a:r>
          </a:p>
          <a:p>
            <a:r>
              <a:rPr lang="en-US" dirty="0" smtClean="0"/>
              <a:t>In fact several of Java defining characteristics come from or are responses to its </a:t>
            </a:r>
            <a:r>
              <a:rPr lang="en-US" dirty="0" err="1" smtClean="0"/>
              <a:t>predecessore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 language is a shook the computer world.</a:t>
            </a:r>
          </a:p>
          <a:p>
            <a:r>
              <a:rPr lang="en-US" dirty="0" smtClean="0"/>
              <a:t>Impact should not be underestimated.</a:t>
            </a:r>
          </a:p>
          <a:p>
            <a:r>
              <a:rPr lang="en-US" dirty="0" smtClean="0"/>
              <a:t>It fundamentally changed the way programming was approached and thought about.</a:t>
            </a:r>
          </a:p>
          <a:p>
            <a:r>
              <a:rPr lang="en-US" dirty="0" smtClean="0"/>
              <a:t>The programmer usually choose b/w the languages that optimized one set of trait or the other (FORTAN) it is scientific applications,</a:t>
            </a:r>
          </a:p>
          <a:p>
            <a:r>
              <a:rPr lang="en-US" dirty="0" smtClean="0"/>
              <a:t>It is not very good for system  code.</a:t>
            </a:r>
          </a:p>
          <a:p>
            <a:r>
              <a:rPr lang="en-US" dirty="0" smtClean="0"/>
              <a:t>It is not powerful and its lack of structure made is usefulness questionable for large program.</a:t>
            </a:r>
          </a:p>
          <a:p>
            <a:r>
              <a:rPr lang="en-US" dirty="0" smtClean="0"/>
              <a:t>In 1970’s the s/w demand rapidly outpacing programmer ability to produce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PDP-11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Dennis Ritchie invented  the DEC PDP -11 language of the UNIX operating system.</a:t>
            </a:r>
          </a:p>
          <a:p>
            <a:r>
              <a:rPr lang="en-US" dirty="0" smtClean="0"/>
              <a:t>C was the result of a development process that started with an older language called BCPL which developed by Martin Richards and then become B language.</a:t>
            </a:r>
          </a:p>
          <a:p>
            <a:r>
              <a:rPr lang="en-US" dirty="0" smtClean="0"/>
              <a:t>In 1970’s By Ken Thompson developed the C for the UNIX OS.</a:t>
            </a:r>
          </a:p>
          <a:p>
            <a:r>
              <a:rPr lang="en-US" dirty="0" smtClean="0"/>
              <a:t>In 1978’s the C programming language by Brain Kernighan and Dennis Ritchie(Prentice Hall) to standardized in December 1989’s in the American National standards institute (ANSI) C was adopted.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During the late 1970’s and early 1980’s C became the dominant computer programming languages and it is still widely used today.</a:t>
            </a:r>
          </a:p>
          <a:p>
            <a:r>
              <a:rPr lang="en-US" dirty="0" smtClean="0"/>
              <a:t>In 1980’ many project were pushing the structured approached past its limits.</a:t>
            </a:r>
          </a:p>
          <a:p>
            <a:r>
              <a:rPr lang="en-US" dirty="0" smtClean="0"/>
              <a:t>To solve this problem a new way to program was invented called OOP.</a:t>
            </a:r>
          </a:p>
          <a:p>
            <a:r>
              <a:rPr lang="en-US" dirty="0" smtClean="0"/>
              <a:t>1979’s C++ was invented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while he was working at Bell Laboratories in Murray Hill New jersey  the C with Classes.</a:t>
            </a:r>
          </a:p>
          <a:p>
            <a:r>
              <a:rPr lang="en-US" dirty="0" smtClean="0"/>
              <a:t>1983’s the name was changed to C++. C++ was the extends form of C.</a:t>
            </a:r>
          </a:p>
          <a:p>
            <a:r>
              <a:rPr lang="en-US" dirty="0" smtClean="0"/>
              <a:t>In November  1997’s  C++ to Standardized.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1991 java was conceived by James Gosling, Patrick </a:t>
            </a:r>
            <a:r>
              <a:rPr lang="en-US" dirty="0" err="1" smtClean="0"/>
              <a:t>Naughton</a:t>
            </a:r>
            <a:r>
              <a:rPr lang="en-US" dirty="0" smtClean="0"/>
              <a:t>, Chris </a:t>
            </a:r>
            <a:r>
              <a:rPr lang="en-US" dirty="0" err="1" smtClean="0"/>
              <a:t>Warth</a:t>
            </a:r>
            <a:r>
              <a:rPr lang="en-US" dirty="0" smtClean="0"/>
              <a:t>, Ed Frank, and Mike Sheridan at Sun Microsystems, Inc.</a:t>
            </a:r>
          </a:p>
          <a:p>
            <a:r>
              <a:rPr lang="en-US" dirty="0" smtClean="0"/>
              <a:t>In 18 months to develop the first working version.</a:t>
            </a:r>
          </a:p>
          <a:p>
            <a:r>
              <a:rPr lang="en-US" dirty="0" smtClean="0"/>
              <a:t>This language was called “Oak” but was renamed “Java” in 1995’s.</a:t>
            </a:r>
          </a:p>
          <a:p>
            <a:r>
              <a:rPr lang="en-US" dirty="0" smtClean="0"/>
              <a:t>In the 1992’s the Oak fall of and the public announcement of Java in the spring of 1995’s.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Applets and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can be use to create two types of programs, applications and applets.</a:t>
            </a:r>
          </a:p>
          <a:p>
            <a:r>
              <a:rPr lang="en-US" dirty="0" smtClean="0"/>
              <a:t>An application is a program that runs on your computer, under the operating system of that computer.</a:t>
            </a:r>
          </a:p>
          <a:p>
            <a:r>
              <a:rPr lang="en-US" dirty="0" smtClean="0"/>
              <a:t>That is an applications, created by java is more or less like one created using C or C++. When used to create application , Java is not much different from any other computer language.</a:t>
            </a:r>
          </a:p>
          <a:p>
            <a:r>
              <a:rPr lang="en-US" dirty="0" smtClean="0"/>
              <a:t>It is the java ability to create applets that makes it important.</a:t>
            </a:r>
          </a:p>
          <a:p>
            <a:r>
              <a:rPr lang="en-US" dirty="0" smtClean="0"/>
              <a:t>An applet is an application  designed to be transmitted over the internet and executed by a java compatible web browser,</a:t>
            </a:r>
          </a:p>
          <a:p>
            <a:r>
              <a:rPr lang="en-US" dirty="0" smtClean="0"/>
              <a:t>An applet is actually a tiny Java program, dynamically downloaded across the network.</a:t>
            </a:r>
            <a:endParaRPr lang="en-US" dirty="0"/>
          </a:p>
          <a:p>
            <a:r>
              <a:rPr lang="en-US" dirty="0" smtClean="0"/>
              <a:t> just like in Image, sound file or video clip.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Applets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difference is that An Applet is an Intelligent program, not just an animation or media file.</a:t>
            </a:r>
          </a:p>
          <a:p>
            <a:r>
              <a:rPr lang="en-US" dirty="0" smtClean="0"/>
              <a:t> in other words an applet is a program that can react to user input and dynamically change not run the same animation or sound over and over.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</TotalTime>
  <Words>615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ICMS DEGREE COLLEGE </vt:lpstr>
      <vt:lpstr>Java’s Lineage</vt:lpstr>
      <vt:lpstr>C Language</vt:lpstr>
      <vt:lpstr>DEC PDP-11</vt:lpstr>
      <vt:lpstr>C++</vt:lpstr>
      <vt:lpstr>Java </vt:lpstr>
      <vt:lpstr>Java Applets and Applications </vt:lpstr>
      <vt:lpstr>Java Applets and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MZ95</dc:creator>
  <cp:lastModifiedBy>MZ95</cp:lastModifiedBy>
  <cp:revision>12</cp:revision>
  <dcterms:created xsi:type="dcterms:W3CDTF">2017-12-14T17:08:53Z</dcterms:created>
  <dcterms:modified xsi:type="dcterms:W3CDTF">2017-12-14T18:56:53Z</dcterms:modified>
</cp:coreProperties>
</file>