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67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CF24F-9143-4635-9AEB-D38C5368733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DA323-7D13-4E0A-B57F-460BBF59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9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DA323-7D13-4E0A-B57F-460BBF5999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7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0925-52FC-4EE9-8D23-5580BC532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Ideas.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324847-1513-4826-8AC6-87B35296A23C}"/>
              </a:ext>
            </a:extLst>
          </p:cNvPr>
          <p:cNvSpPr txBox="1">
            <a:spLocks/>
          </p:cNvSpPr>
          <p:nvPr/>
        </p:nvSpPr>
        <p:spPr>
          <a:xfrm>
            <a:off x="1523999" y="3336841"/>
            <a:ext cx="9144002" cy="495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  <p:extLst>
      <p:ext uri="{BB962C8B-B14F-4D97-AF65-F5344CB8AC3E}">
        <p14:creationId xmlns:p14="http://schemas.microsoft.com/office/powerpoint/2010/main" val="486916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Native, Next.js: Mobile and web development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LangChain, Hugging Face: AI integration for Generative responses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(FastAPI): Backend for handling APIs and real-time updates.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DB, Prisma: Data management for storing user posts and interactions.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23FD87B-FF4D-4392-B0CE-9EBBD38DFE96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1416"/>
            <a:ext cx="10972800" cy="1143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07485"/>
            <a:ext cx="10972800" cy="2111395"/>
          </a:xfrm>
        </p:spPr>
        <p:txBody>
          <a:bodyPr/>
          <a:lstStyle/>
          <a:p>
            <a:pPr marL="0" indent="0" algn="ctr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AI-Based Agricultural Social Media App will revolutionize farming by providing real-time advice, connecting farmers and researchers, and using cutting-edge AI tools to solve farming issues.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AF2DD5A-1069-4B2D-B8B3-752080769159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06850"/>
            <a:ext cx="10972800" cy="1143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0FB03E4-F8A7-420B-ADA6-C345B1A823EA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  <p:extLst>
      <p:ext uri="{BB962C8B-B14F-4D97-AF65-F5344CB8AC3E}">
        <p14:creationId xmlns:p14="http://schemas.microsoft.com/office/powerpoint/2010/main" val="811028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10174"/>
            <a:ext cx="8534400" cy="1088227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Farmers and Researchers for a Smarter Farming Future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E43F01-9AF1-48F8-865A-4C4A6FAB48E0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91A6F5-281A-486D-8101-4323DC9F7069}"/>
              </a:ext>
            </a:extLst>
          </p:cNvPr>
          <p:cNvSpPr txBox="1">
            <a:spLocks/>
          </p:cNvSpPr>
          <p:nvPr/>
        </p:nvSpPr>
        <p:spPr>
          <a:xfrm>
            <a:off x="1340631" y="1873627"/>
            <a:ext cx="9510738" cy="1442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Agricultural Social Media App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09744"/>
            <a:ext cx="10972800" cy="1143000"/>
          </a:xfrm>
        </p:spPr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17535"/>
            <a:ext cx="10972800" cy="3091294"/>
          </a:xfrm>
        </p:spPr>
        <p:txBody>
          <a:bodyPr/>
          <a:lstStyle/>
          <a:p>
            <a:pPr marL="0" indent="0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often face unique challenges in managing crops, weather conditions, and pests.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social media app where farmers can post questions and AI can provide real-time advice.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50017C3-8542-4E02-8EB6-61E2EEE5F9DD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9815"/>
            <a:ext cx="10972800" cy="1143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2971"/>
            <a:ext cx="10972800" cy="340042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Commenting: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bot provides suggestions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crops health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issues.</a:t>
            </a:r>
          </a:p>
          <a:p>
            <a:pPr marL="514350" indent="-514350">
              <a:buFont typeface="+mj-lt"/>
              <a:buAutoNum type="arabicPeriod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Engagement: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and researchers can comment, and users earn points based on feedback.</a:t>
            </a:r>
          </a:p>
          <a:p>
            <a:pPr marL="514350" indent="-514350">
              <a:buFont typeface="+mj-lt"/>
              <a:buAutoNum type="arabicPeriod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Expert Tagging: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tags top 5 experts when it cannot solve the problem.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F5CD1EC-0640-43E8-A0C9-2B0B9B845766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GenAI for Responses: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Generative AI models suggest context-based advice.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 Integration: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to understand posts and generate tailored responses.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95414"/>
            <a:ext cx="10972800" cy="1039091"/>
          </a:xfrm>
        </p:spPr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Community Points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42126"/>
            <a:ext cx="10972800" cy="1442112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earn points based on the quality of comments.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improve user rankings, making them community experts.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70E13B5-FE66-4574-99FB-6D73548AD52A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4990"/>
            <a:ext cx="10972800" cy="1143000"/>
          </a:xfrm>
        </p:spPr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Researcher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Collaboration: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offer insights based on data shared by farmers.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Sharing: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encouraged by sharing experimental techniques and solutions.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72A0A9-1BD1-46F5-B9C8-FDA3CB81609E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87652"/>
            <a:ext cx="10972800" cy="1143000"/>
          </a:xfrm>
        </p:spPr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Mobile and Web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03457"/>
            <a:ext cx="10972800" cy="191945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functional app available on web and mobile platforms.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include post creation, AI-based responses, and community engagement.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79806E0-7142-4D33-9616-08BBB26F4BD9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Future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Weather Alerts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AI provides real-time weather updates based on location.</a:t>
            </a:r>
          </a:p>
          <a:p>
            <a:pPr marL="514350" indent="-514350">
              <a:buFont typeface="+mj-lt"/>
              <a:buAutoNum type="arabicPeriod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Marketplace Integration: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can buy/sell products directly through the app.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Models (Optional):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3D farm models with enough data.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DBE9258-2351-4490-AC90-C554FFFAE873}"/>
              </a:ext>
            </a:extLst>
          </p:cNvPr>
          <p:cNvSpPr txBox="1">
            <a:spLocks/>
          </p:cNvSpPr>
          <p:nvPr/>
        </p:nvSpPr>
        <p:spPr>
          <a:xfrm>
            <a:off x="2660988" y="6473293"/>
            <a:ext cx="6870024" cy="37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455</Words>
  <Application>Microsoft Office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Final Year Project Ideas.</vt:lpstr>
      <vt:lpstr>PowerPoint Presentation</vt:lpstr>
      <vt:lpstr>Introduction</vt:lpstr>
      <vt:lpstr>Key Features</vt:lpstr>
      <vt:lpstr>AI Integration</vt:lpstr>
      <vt:lpstr>Community Points System</vt:lpstr>
      <vt:lpstr>Researcher Interaction</vt:lpstr>
      <vt:lpstr>Mobile and Web Interface</vt:lpstr>
      <vt:lpstr>Future Expansion</vt:lpstr>
      <vt:lpstr>Technologies Used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Ideas.</dc:title>
  <dc:subject/>
  <dc:creator/>
  <cp:keywords/>
  <dc:description>generated using python-pptx</dc:description>
  <cp:lastModifiedBy>Mr. Zahoor Ahmad</cp:lastModifiedBy>
  <cp:revision>37</cp:revision>
  <dcterms:created xsi:type="dcterms:W3CDTF">2013-01-27T09:14:16Z</dcterms:created>
  <dcterms:modified xsi:type="dcterms:W3CDTF">2024-11-17T10:02:31Z</dcterms:modified>
  <cp:category/>
</cp:coreProperties>
</file>