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324847-1513-4826-8AC6-87B35296A23C}"/>
              </a:ext>
            </a:extLst>
          </p:cNvPr>
          <p:cNvSpPr txBox="1">
            <a:spLocks/>
          </p:cNvSpPr>
          <p:nvPr/>
        </p:nvSpPr>
        <p:spPr>
          <a:xfrm>
            <a:off x="1523999" y="3336841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48691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Native, Next.js: Mobile and web development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LangChain, Hugging Face: AI integration for Generative responses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(FastAPI): Backend for handling APIs and real-time updates.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MongoDB, Prisma: Data management for storing user posts and interactions.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3FD87B-FF4D-4392-B0CE-9EBBD38DFE9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1416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07485"/>
            <a:ext cx="10972800" cy="2111395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Agricultural Social Media App will revolutionize farming by providing real-time advice, connecting farmers and researchers, and using cutting-edge AI tools to solve farming issues.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F2DD5A-1069-4B2D-B8B3-7520807691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10174"/>
            <a:ext cx="8534400" cy="108822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Farmers and Researchers for a Smarter Farming Future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E43F01-9AF1-48F8-865A-4C4A6FAB48E0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9744"/>
            <a:ext cx="10972800" cy="11430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7535"/>
            <a:ext cx="10972800" cy="309129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face unique challenges in managing crops, weather conditions, and pests.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social media app where farmers can post questions and AI can provide real-time advice.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0017C3-8542-4E02-8EB6-61E2EEE5F9DD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9815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2971"/>
            <a:ext cx="10972800" cy="34004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Commenting: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bot provides suggestions for farmer's issues.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and researchers can comment, and users earn points based on feedback.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Expert Tagging: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tags top 5 experts when it cannot solve the problem.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F5CD1EC-0640-43E8-A0C9-2B0B9B84576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GenAI for Responses: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Generative AI models suggest context-based advice.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Integration: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 understand posts and generate tailored responses.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5414"/>
            <a:ext cx="10972800" cy="1039091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 Points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2126"/>
            <a:ext cx="10972800" cy="144211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earn points based on the quality of comments.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improve user rankings, making them community experts.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0E13B5-FE66-4574-99FB-6D73548AD52A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4990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Collaboration: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offer insights based on data shared by farmers.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encouraged by sharing experimental techniques and solutions.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72A0A9-1BD1-46F5-B9C8-FDA3CB81609E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7652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Mobile and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03457"/>
            <a:ext cx="10972800" cy="191945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app available on web and mobile platforms.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post creation, AI-based responses, and community engagement.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9806E0-7142-4D33-9616-08BBB26F4BD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Alerts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provides real-time weather updates based on location.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Integration: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buy/sell products directly through the app.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Models (Optional):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3D farm models with enough data.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BE9258-2351-4490-AC90-C554FFFAE873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Final Year Project Ideas.</vt:lpstr>
      <vt:lpstr>AI-Based Agricultural Social Media App</vt:lpstr>
      <vt:lpstr>Introduction</vt:lpstr>
      <vt:lpstr>Key Features</vt:lpstr>
      <vt:lpstr>AI Integration</vt:lpstr>
      <vt:lpstr>Community Points System</vt:lpstr>
      <vt:lpstr>Researcher Interaction</vt:lpstr>
      <vt:lpstr>Mobile and Web Interface</vt:lpstr>
      <vt:lpstr>Future Expansion</vt:lpstr>
      <vt:lpstr>Technologies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Ideas.</dc:title>
  <dc:subject/>
  <dc:creator/>
  <cp:keywords/>
  <dc:description>generated using python-pptx</dc:description>
  <cp:lastModifiedBy>Mr. Zahoor Ahmad</cp:lastModifiedBy>
  <cp:revision>8</cp:revision>
  <dcterms:created xsi:type="dcterms:W3CDTF">2013-01-27T09:14:16Z</dcterms:created>
  <dcterms:modified xsi:type="dcterms:W3CDTF">2024-10-24T06:29:58Z</dcterms:modified>
  <cp:category/>
</cp:coreProperties>
</file>