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F24F-9143-4635-9AEB-D38C5368733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A323-7D13-4E0A-B57F-460BBF59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A323-7D13-4E0A-B57F-460BBF599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324847-1513-4826-8AC6-87B35296A23C}"/>
              </a:ext>
            </a:extLst>
          </p:cNvPr>
          <p:cNvSpPr txBox="1">
            <a:spLocks/>
          </p:cNvSpPr>
          <p:nvPr/>
        </p:nvSpPr>
        <p:spPr>
          <a:xfrm>
            <a:off x="1523999" y="3336841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48691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Growing trend in virtual interior design tools.</a:t>
            </a:r>
          </a:p>
          <a:p>
            <a:pPr marL="0" indent="0">
              <a:buNone/>
            </a:pPr>
            <a:r>
              <a:rPr dirty="0"/>
              <a:t>- Applicable for interior designers, homeowners.</a:t>
            </a:r>
          </a:p>
          <a:p>
            <a:pPr marL="0" indent="0">
              <a:buNone/>
            </a:pPr>
            <a:r>
              <a:rPr dirty="0"/>
              <a:t>- Estimated global market value: $150 billion.</a:t>
            </a:r>
          </a:p>
          <a:p>
            <a:pPr marL="0" indent="0">
              <a:buNone/>
            </a:pPr>
            <a:r>
              <a:rPr dirty="0"/>
              <a:t>- AI in design expected to grow by 25% in 5 years.</a:t>
            </a:r>
          </a:p>
          <a:p>
            <a:pPr marL="0" indent="0">
              <a:buNone/>
            </a:pPr>
            <a:r>
              <a:rPr dirty="0"/>
              <a:t>- Optional: Further growth with 3D design tools.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C8BEF4-35C9-40BB-97C6-1C55C55ED79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Plan for development and testing phases.</a:t>
            </a:r>
          </a:p>
          <a:p>
            <a:pPr marL="0" indent="0">
              <a:buNone/>
            </a:pPr>
            <a:r>
              <a:rPr dirty="0"/>
              <a:t>- LangChain integration for AI-driven interaction.</a:t>
            </a:r>
          </a:p>
          <a:p>
            <a:pPr marL="0" indent="0">
              <a:buNone/>
            </a:pPr>
            <a:r>
              <a:rPr dirty="0"/>
              <a:t>- Optional: 3D visualization based on data.</a:t>
            </a:r>
          </a:p>
          <a:p>
            <a:pPr marL="0" indent="0">
              <a:buNone/>
            </a:pPr>
            <a:r>
              <a:rPr dirty="0"/>
              <a:t>- Monetization through SaaS/freemium models.</a:t>
            </a:r>
          </a:p>
          <a:p>
            <a:pPr marL="0" indent="0">
              <a:buNone/>
            </a:pPr>
            <a:r>
              <a:rPr dirty="0"/>
              <a:t>- Seeking approval for moving forward.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2981B2-6538-44DC-9ED8-BEE2E846AB64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6850"/>
            <a:ext cx="109728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B03E4-F8A7-420B-ADA6-C345B1A823E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08615"/>
            <a:ext cx="10363200" cy="8297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B6B227-A129-4C0F-9209-9858E48930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07ACF-91C3-4DD4-962B-C0A94B42D891}"/>
              </a:ext>
            </a:extLst>
          </p:cNvPr>
          <p:cNvSpPr txBox="1">
            <a:spLocks/>
          </p:cNvSpPr>
          <p:nvPr/>
        </p:nvSpPr>
        <p:spPr>
          <a:xfrm>
            <a:off x="905435" y="3153962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91391F-8E62-4830-8CD8-9E810A4EF108}"/>
              </a:ext>
            </a:extLst>
          </p:cNvPr>
          <p:cNvSpPr txBox="1">
            <a:spLocks/>
          </p:cNvSpPr>
          <p:nvPr/>
        </p:nvSpPr>
        <p:spPr>
          <a:xfrm>
            <a:off x="905435" y="3705078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Personal Doctor App</a:t>
            </a:r>
          </a:p>
        </p:txBody>
      </p:sp>
    </p:spTree>
    <p:extLst>
      <p:ext uri="{BB962C8B-B14F-4D97-AF65-F5344CB8AC3E}">
        <p14:creationId xmlns:p14="http://schemas.microsoft.com/office/powerpoint/2010/main" val="130011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AD63672A-F6EC-4677-9A7B-1D7D91AB0AFF}"/>
              </a:ext>
            </a:extLst>
          </p:cNvPr>
          <p:cNvSpPr txBox="1">
            <a:spLocks/>
          </p:cNvSpPr>
          <p:nvPr/>
        </p:nvSpPr>
        <p:spPr>
          <a:xfrm>
            <a:off x="1523999" y="3894327"/>
            <a:ext cx="9144002" cy="7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health assistant that can help users manage and monitor their health, especially for those with limited access to healthcare.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AFA769-1E16-412B-9A1B-6CC294DDBAD9}"/>
              </a:ext>
            </a:extLst>
          </p:cNvPr>
          <p:cNvSpPr txBox="1">
            <a:spLocks/>
          </p:cNvSpPr>
          <p:nvPr/>
        </p:nvSpPr>
        <p:spPr>
          <a:xfrm>
            <a:off x="2390570" y="2858170"/>
            <a:ext cx="7410861" cy="963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Personal Doctor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8F4129-86C7-4282-BB15-719B1ED271A0}"/>
              </a:ext>
            </a:extLst>
          </p:cNvPr>
          <p:cNvSpPr txBox="1">
            <a:spLocks/>
          </p:cNvSpPr>
          <p:nvPr/>
        </p:nvSpPr>
        <p:spPr>
          <a:xfrm>
            <a:off x="1523999" y="4656604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164443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AI-driven healthcare assistant providing accessible and reliable health monitoring, symptom analysis, and data insights for research.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remote areas, individuals with limited healthcare access, and researchers interested in health data trends.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499848-CFE7-4B31-903E-E3AEDBDB5663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397806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virtual health assistant with AI-based diagnostic capabilities.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health monitoring via wearable devices.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privacy-compliant data handling and anonymization.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proactive healthcare support with emergency alerts.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medical research through anonymized health data analysis.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6334-3A2F-44CD-A1E0-FCC7D54EBDD5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389016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Checker &amp; Diagnosis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input symptoms and receive possible diagnoses.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Suggestions: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on common over-the-counter medications.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Signs Monitoring: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heart rate, blood pressure, oxygen level, and temperature monitoring via wearables.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Medical Research: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Anonymizes and aggregates health data for research insights.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Notifies emergency contacts if critical health levels are detected.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B4AD4D-FCAA-4691-A4E3-3E31295DF41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2961973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Front-end: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/ Next.js.</a:t>
            </a:r>
          </a:p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Back-end: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FastAPI.</a:t>
            </a:r>
          </a:p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AI Models: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Face.</a:t>
            </a:r>
          </a:p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LangChain: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processing for interaction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3AA452-EF55-4BC3-A617-8497E1BDCF6F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399589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Users: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reliable health companion to guide and monitor health choices.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Contribution: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Anonymized health data will help researchers understand health trends and improve predictive disease models.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AE423-F210-45B8-BC2F-49F57E8B37CC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185470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08615"/>
            <a:ext cx="10363200" cy="8297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B6B227-A129-4C0F-9209-9858E48930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07ACF-91C3-4DD4-962B-C0A94B42D891}"/>
              </a:ext>
            </a:extLst>
          </p:cNvPr>
          <p:cNvSpPr txBox="1">
            <a:spLocks/>
          </p:cNvSpPr>
          <p:nvPr/>
        </p:nvSpPr>
        <p:spPr>
          <a:xfrm>
            <a:off x="905435" y="3153962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91391F-8E62-4830-8CD8-9E810A4EF108}"/>
              </a:ext>
            </a:extLst>
          </p:cNvPr>
          <p:cNvSpPr txBox="1">
            <a:spLocks/>
          </p:cNvSpPr>
          <p:nvPr/>
        </p:nvSpPr>
        <p:spPr>
          <a:xfrm>
            <a:off x="905435" y="3705078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Personal Doctor App</a:t>
            </a:r>
          </a:p>
        </p:txBody>
      </p:sp>
    </p:spTree>
    <p:extLst>
      <p:ext uri="{BB962C8B-B14F-4D97-AF65-F5344CB8AC3E}">
        <p14:creationId xmlns:p14="http://schemas.microsoft.com/office/powerpoint/2010/main" val="12767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and health guidance.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Healthcare support for remote and underserved populations.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Insights: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healthcare improvements and predictions.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43D6EF-5978-49AE-B8C1-CD5B22630DD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14113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Gathering &amp; Feasibility Analysis.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Prototyping &amp; AI Model Development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Wearable Device Integration &amp; AI Chatbot Deployment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Security, Anonymization &amp; Collection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Testing, Refinement &amp; Final 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43D6EF-5978-49AE-B8C1-CD5B22630DD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77767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6850"/>
            <a:ext cx="109728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B03E4-F8A7-420B-ADA6-C345B1A823E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81102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AD63672A-F6EC-4677-9A7B-1D7D91AB0AFF}"/>
              </a:ext>
            </a:extLst>
          </p:cNvPr>
          <p:cNvSpPr txBox="1">
            <a:spLocks/>
          </p:cNvSpPr>
          <p:nvPr/>
        </p:nvSpPr>
        <p:spPr>
          <a:xfrm>
            <a:off x="1523999" y="4009194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AFA769-1E16-412B-9A1B-6CC294DDBAD9}"/>
              </a:ext>
            </a:extLst>
          </p:cNvPr>
          <p:cNvSpPr txBox="1">
            <a:spLocks/>
          </p:cNvSpPr>
          <p:nvPr/>
        </p:nvSpPr>
        <p:spPr>
          <a:xfrm>
            <a:off x="3143945" y="2858170"/>
            <a:ext cx="6011687" cy="963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5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AI in Interior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Traditional interior design is time-consuming, expensive, and often inaccessible.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Lack of personalized, data-driven designs for users.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Need for AI to generate optimized design layouts.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499848-CFE7-4B31-903E-E3AEDBDB5663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Interior Design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AI to suggest designs based on room structure and user preferences.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integration for conversational AI.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design and predictions using pre-trained models from Hugging Face.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furniture placement and color scheme selection.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6334-3A2F-44CD-A1E0-FCC7D54EBDD5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Analysis: AI identifies room dimensions and lighting.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Design: Generates design options based on inputs.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for conversational AI interaction.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of AI-generated designs.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Visualization (If data for rendering is available).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B4AD4D-FCAA-4691-A4E3-3E31295DF41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ont-end: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React.js / Next.js.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FastAPI.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processing for interaction.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3D Rendering with Three.js (Based on data availability).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3AA452-EF55-4BC3-A617-8497E1BDCF6F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Workflow &amp;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uploads room image.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AI analyzes room structure.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interacts with AI via LangChain to refine design.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AI suggests layout, renders design.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can make adjustments.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ptional: 3D rendering integrated if data supports.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AE423-F210-45B8-BC2F-49F57E8B37CC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Affordable, accessible interior design solution.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the design process with automation.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designs generated instantly.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AI for a user-friendly experience.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 Enhanced user experience with 3D visualization.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43D6EF-5978-49AE-B8C1-CD5B22630DD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990</Words>
  <Application>Microsoft Office PowerPoint</Application>
  <PresentationFormat>Widescreen</PresentationFormat>
  <Paragraphs>116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Final Year Project Ideas.</vt:lpstr>
      <vt:lpstr>Final Year Project Ideas.</vt:lpstr>
      <vt:lpstr>PowerPoint Presentation</vt:lpstr>
      <vt:lpstr>Why AI in Interior Design?</vt:lpstr>
      <vt:lpstr>AI-Driven Interior Design Solution</vt:lpstr>
      <vt:lpstr>Key Features</vt:lpstr>
      <vt:lpstr>Technology Stack</vt:lpstr>
      <vt:lpstr>Workflow &amp; AI Integration</vt:lpstr>
      <vt:lpstr>Potential Benefits</vt:lpstr>
      <vt:lpstr>Market Potential</vt:lpstr>
      <vt:lpstr>Conclusion &amp; Next Steps</vt:lpstr>
      <vt:lpstr>Q&amp;A</vt:lpstr>
      <vt:lpstr>Final Year Project Ideas.</vt:lpstr>
      <vt:lpstr>PowerPoint Presentation</vt:lpstr>
      <vt:lpstr>Project Introduction</vt:lpstr>
      <vt:lpstr>Objectives</vt:lpstr>
      <vt:lpstr>Key Features</vt:lpstr>
      <vt:lpstr>Technology Stack</vt:lpstr>
      <vt:lpstr>Expected Outcome</vt:lpstr>
      <vt:lpstr>Potential Benefits</vt:lpstr>
      <vt:lpstr>Implementation Plan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Ideas.</dc:title>
  <dc:subject/>
  <dc:creator/>
  <cp:keywords/>
  <dc:description>generated using python-pptx</dc:description>
  <cp:lastModifiedBy>Mr. Zahoor Ahmad</cp:lastModifiedBy>
  <cp:revision>37</cp:revision>
  <dcterms:created xsi:type="dcterms:W3CDTF">2013-01-27T09:14:16Z</dcterms:created>
  <dcterms:modified xsi:type="dcterms:W3CDTF">2024-11-17T10:03:31Z</dcterms:modified>
  <cp:category/>
</cp:coreProperties>
</file>