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F24F-9143-4635-9AEB-D38C5368733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A323-7D13-4E0A-B57F-460BBF59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A323-7D13-4E0A-B57F-460BBF599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Alerts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provides real-time weather updates based on location.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Integration: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buy/sell products directly through the app.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Models (Optional):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3D farm models with enough data.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BE9258-2351-4490-AC90-C554FFFAE873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Next.js: Mobile and web development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 Hugging Face: AI integration for Generative responses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(FastAPI): Backend for handling APIs and real-time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MongoDB, Prisma: Data management for storing user posts and interactions.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3FD87B-FF4D-4392-B0CE-9EBBD38DFE9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1416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07485"/>
            <a:ext cx="10972800" cy="2111395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Agricultural Social Media App will revolutionize farming by providing real-time advice, connecting farmers and researchers, and using cutting-edge AI tools to solve farming issues.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F2DD5A-1069-4B2D-B8B3-7520807691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F39B68-8722-4558-AAA0-93A1C85C36CD}"/>
              </a:ext>
            </a:extLst>
          </p:cNvPr>
          <p:cNvSpPr txBox="1">
            <a:spLocks/>
          </p:cNvSpPr>
          <p:nvPr/>
        </p:nvSpPr>
        <p:spPr>
          <a:xfrm>
            <a:off x="905435" y="2522550"/>
            <a:ext cx="10363200" cy="68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61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D63672A-F6EC-4677-9A7B-1D7D91AB0AFF}"/>
              </a:ext>
            </a:extLst>
          </p:cNvPr>
          <p:cNvSpPr txBox="1">
            <a:spLocks/>
          </p:cNvSpPr>
          <p:nvPr/>
        </p:nvSpPr>
        <p:spPr>
          <a:xfrm>
            <a:off x="1523999" y="4009194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FA769-1E16-412B-9A1B-6CC294DDBAD9}"/>
              </a:ext>
            </a:extLst>
          </p:cNvPr>
          <p:cNvSpPr txBox="1">
            <a:spLocks/>
          </p:cNvSpPr>
          <p:nvPr/>
        </p:nvSpPr>
        <p:spPr>
          <a:xfrm>
            <a:off x="3143945" y="2858170"/>
            <a:ext cx="6011687" cy="963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5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 in Interior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Traditional interior design is time-consuming, expensive, and often inaccessible.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personalized, data-driven designs for users.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Need for AI to generate optimized design layouts.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499848-CFE7-4B31-903E-E3AEDBDB5663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AI-Driven Interior Design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Use AI to suggest designs based on room structure and user preferences.</a:t>
            </a:r>
          </a:p>
          <a:p>
            <a:pPr marL="0" indent="0">
              <a:buNone/>
            </a:pPr>
            <a:r>
              <a:rPr dirty="0"/>
              <a:t>- LangChain integration for conversational AI.</a:t>
            </a:r>
          </a:p>
          <a:p>
            <a:pPr marL="0" indent="0">
              <a:buNone/>
            </a:pPr>
            <a:r>
              <a:rPr dirty="0"/>
              <a:t>- Generative design and predictions using pre-trained models from Hugging Face.</a:t>
            </a:r>
          </a:p>
          <a:p>
            <a:pPr marL="0" indent="0">
              <a:buNone/>
            </a:pPr>
            <a:r>
              <a:rPr dirty="0"/>
              <a:t>- Automate furniture placement and color scheme selection.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6334-3A2F-44CD-A1E0-FCC7D54EBDD5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Room Analysis: AI identifies room dimensions and lighting.</a:t>
            </a:r>
          </a:p>
          <a:p>
            <a:pPr marL="0" indent="0">
              <a:buNone/>
            </a:pPr>
            <a:r>
              <a:rPr dirty="0"/>
              <a:t>- Generative Design: Generates design options based on inputs.</a:t>
            </a:r>
          </a:p>
          <a:p>
            <a:pPr marL="0" indent="0">
              <a:buNone/>
            </a:pPr>
            <a:r>
              <a:rPr dirty="0"/>
              <a:t>- LangChain for conversational AI interaction.</a:t>
            </a:r>
          </a:p>
          <a:p>
            <a:pPr marL="0" indent="0">
              <a:buNone/>
            </a:pPr>
            <a:r>
              <a:rPr dirty="0"/>
              <a:t>- Customization of AI-generated designs.</a:t>
            </a:r>
          </a:p>
          <a:p>
            <a:pPr marL="0" indent="0">
              <a:buNone/>
            </a:pPr>
            <a:r>
              <a:rPr dirty="0"/>
              <a:t>- Optional: 3D Visualization (If data for rendering is available).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B4AD4D-FCAA-4691-A4E3-3E31295DF41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Front-end: React.js / Next.js.</a:t>
            </a:r>
          </a:p>
          <a:p>
            <a:pPr marL="0" indent="0">
              <a:buNone/>
            </a:pPr>
            <a:r>
              <a:rPr dirty="0"/>
              <a:t>- Back-end: FastAPI.</a:t>
            </a:r>
          </a:p>
          <a:p>
            <a:pPr marL="0" indent="0">
              <a:buNone/>
            </a:pPr>
            <a:r>
              <a:rPr dirty="0"/>
              <a:t>- AI Models: Hugging Face.</a:t>
            </a:r>
          </a:p>
          <a:p>
            <a:pPr marL="0" indent="0">
              <a:buNone/>
            </a:pPr>
            <a:r>
              <a:rPr dirty="0"/>
              <a:t>- LangChain: Natural language processing for interaction.</a:t>
            </a:r>
          </a:p>
          <a:p>
            <a:pPr marL="0" indent="0">
              <a:buNone/>
            </a:pPr>
            <a:r>
              <a:rPr dirty="0"/>
              <a:t>- Data: Python (</a:t>
            </a:r>
            <a:r>
              <a:rPr dirty="0" err="1"/>
              <a:t>Scrapy</a:t>
            </a:r>
            <a:r>
              <a:rPr dirty="0"/>
              <a:t>, </a:t>
            </a:r>
            <a:r>
              <a:rPr dirty="0" err="1"/>
              <a:t>BeautifulSoup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- Optional: 3D Rendering with Three.js (Based on data availability).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3AA452-EF55-4BC3-A617-8497E1BDCF6F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&amp;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How it Works: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1. User uploads room image.</a:t>
            </a:r>
          </a:p>
          <a:p>
            <a:pPr marL="0" indent="0">
              <a:buNone/>
            </a:pPr>
            <a:r>
              <a:rPr dirty="0"/>
              <a:t>2. AI analyzes room structure.</a:t>
            </a:r>
          </a:p>
          <a:p>
            <a:pPr marL="0" indent="0">
              <a:buNone/>
            </a:pPr>
            <a:r>
              <a:rPr dirty="0"/>
              <a:t>3. User interacts with AI via LangChain to refine design.</a:t>
            </a:r>
          </a:p>
          <a:p>
            <a:pPr marL="0" indent="0">
              <a:buNone/>
            </a:pPr>
            <a:r>
              <a:rPr dirty="0"/>
              <a:t>4. AI suggests layout, renders design.</a:t>
            </a:r>
          </a:p>
          <a:p>
            <a:pPr marL="0" indent="0">
              <a:buNone/>
            </a:pPr>
            <a:r>
              <a:rPr dirty="0"/>
              <a:t>5. User can make adjustments.</a:t>
            </a:r>
          </a:p>
          <a:p>
            <a:pPr marL="0" indent="0">
              <a:buNone/>
            </a:pPr>
            <a:r>
              <a:rPr dirty="0"/>
              <a:t>- Optional: 3D rendering integrated if data supports.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AE423-F210-45B8-BC2F-49F57E8B37CC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F39B68-8722-4558-AAA0-93A1C85C36CD}"/>
              </a:ext>
            </a:extLst>
          </p:cNvPr>
          <p:cNvSpPr txBox="1">
            <a:spLocks/>
          </p:cNvSpPr>
          <p:nvPr/>
        </p:nvSpPr>
        <p:spPr>
          <a:xfrm>
            <a:off x="905435" y="2522550"/>
            <a:ext cx="10363200" cy="68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Affordable, accessible interior design solution.</a:t>
            </a:r>
          </a:p>
          <a:p>
            <a:pPr marL="0" indent="0">
              <a:buNone/>
            </a:pPr>
            <a:r>
              <a:rPr dirty="0"/>
              <a:t>- Speeds up the design process with automation.</a:t>
            </a:r>
          </a:p>
          <a:p>
            <a:pPr marL="0" indent="0">
              <a:buNone/>
            </a:pPr>
            <a:r>
              <a:rPr dirty="0"/>
              <a:t>- Personalized designs generated instantly.</a:t>
            </a:r>
          </a:p>
          <a:p>
            <a:pPr marL="0" indent="0">
              <a:buNone/>
            </a:pPr>
            <a:r>
              <a:rPr dirty="0"/>
              <a:t>- Conversational AI for a user-friendly experience.</a:t>
            </a:r>
          </a:p>
          <a:p>
            <a:pPr marL="0" indent="0">
              <a:buNone/>
            </a:pPr>
            <a:r>
              <a:rPr dirty="0"/>
              <a:t>- Optional: Enhanced user experience with 3D visualization.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Growing trend in virtual interior design tools.</a:t>
            </a:r>
          </a:p>
          <a:p>
            <a:pPr marL="0" indent="0">
              <a:buNone/>
            </a:pPr>
            <a:r>
              <a:rPr dirty="0"/>
              <a:t>- Applicable for interior designers, homeowners.</a:t>
            </a:r>
          </a:p>
          <a:p>
            <a:pPr marL="0" indent="0">
              <a:buNone/>
            </a:pPr>
            <a:r>
              <a:rPr dirty="0"/>
              <a:t>- Estimated global market value: $150 billion.</a:t>
            </a:r>
          </a:p>
          <a:p>
            <a:pPr marL="0" indent="0">
              <a:buNone/>
            </a:pPr>
            <a:r>
              <a:rPr dirty="0"/>
              <a:t>- AI in design expected to grow by 25% in 5 years.</a:t>
            </a:r>
          </a:p>
          <a:p>
            <a:pPr marL="0" indent="0">
              <a:buNone/>
            </a:pPr>
            <a:r>
              <a:rPr dirty="0"/>
              <a:t>- Optional: Further growth with 3D design tools.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8BEF4-35C9-40BB-97C6-1C55C55ED79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Plan for development and testing phases.</a:t>
            </a:r>
          </a:p>
          <a:p>
            <a:pPr marL="0" indent="0">
              <a:buNone/>
            </a:pPr>
            <a:r>
              <a:rPr dirty="0"/>
              <a:t>- LangChain integration for AI-driven interaction.</a:t>
            </a:r>
          </a:p>
          <a:p>
            <a:pPr marL="0" indent="0">
              <a:buNone/>
            </a:pPr>
            <a:r>
              <a:rPr dirty="0"/>
              <a:t>- Optional: 3D visualization based on data.</a:t>
            </a:r>
          </a:p>
          <a:p>
            <a:pPr marL="0" indent="0">
              <a:buNone/>
            </a:pPr>
            <a:r>
              <a:rPr dirty="0"/>
              <a:t>- Monetization through SaaS/freemium models.</a:t>
            </a:r>
          </a:p>
          <a:p>
            <a:pPr marL="0" indent="0">
              <a:buNone/>
            </a:pPr>
            <a:r>
              <a:rPr dirty="0"/>
              <a:t>- Seeking approval for moving forward.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2981B2-6538-44DC-9ED8-BEE2E846AB64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0174"/>
            <a:ext cx="8534400" cy="108822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Farmers and Researchers for a Smarter Farming Future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43F01-9AF1-48F8-865A-4C4A6FAB48E0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1A6F5-281A-486D-8101-4323DC9F7069}"/>
              </a:ext>
            </a:extLst>
          </p:cNvPr>
          <p:cNvSpPr txBox="1">
            <a:spLocks/>
          </p:cNvSpPr>
          <p:nvPr/>
        </p:nvSpPr>
        <p:spPr>
          <a:xfrm>
            <a:off x="1340631" y="1873627"/>
            <a:ext cx="9510738" cy="1442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9744"/>
            <a:ext cx="10972800" cy="11430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7535"/>
            <a:ext cx="10972800" cy="309129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face unique challenges in managing crops, weather conditions, and pests.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social media app where farmers can post questions and AI can provide real-time advice.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0017C3-8542-4E02-8EB6-61E2EEE5F9DD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9815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2971"/>
            <a:ext cx="10972800" cy="34004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Commenting: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bot provides suggestions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health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and researchers can comment, and users earn points based on feedback.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Expert Tagging: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tags top 5 experts when it cannot solve the problem.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F5CD1EC-0640-43E8-A0C9-2B0B9B84576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GenAI for Responses: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Generative AI models suggest context-based advice.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 understand posts and generate tailored responses.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5414"/>
            <a:ext cx="10972800" cy="1039091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 Points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2126"/>
            <a:ext cx="10972800" cy="144211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earn points based on the quality of comments.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improve user rankings, making them community experts.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0E13B5-FE66-4574-99FB-6D73548AD52A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990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Collaboration: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offer insights based on data shared by farmers.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encouraged by sharing experimental techniques and solutions.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72A0A9-1BD1-46F5-B9C8-FDA3CB81609E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652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Mobile and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03457"/>
            <a:ext cx="10972800" cy="191945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available on web and mobile platforms.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post creation, AI-based responses, and community engagement.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9806E0-7142-4D33-9616-08BBB26F4BD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997</Words>
  <Application>Microsoft Office PowerPoint</Application>
  <PresentationFormat>Widescreen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Final Year Project Ideas.</vt:lpstr>
      <vt:lpstr>Final Year Project Ideas.</vt:lpstr>
      <vt:lpstr>PowerPoint Presentation</vt:lpstr>
      <vt:lpstr>Introduction</vt:lpstr>
      <vt:lpstr>Key Features</vt:lpstr>
      <vt:lpstr>AI Integration</vt:lpstr>
      <vt:lpstr>Community Points System</vt:lpstr>
      <vt:lpstr>Researcher Interaction</vt:lpstr>
      <vt:lpstr>Mobile and Web Interface</vt:lpstr>
      <vt:lpstr>Future Expansion</vt:lpstr>
      <vt:lpstr>Technologies Used</vt:lpstr>
      <vt:lpstr>Conclusion</vt:lpstr>
      <vt:lpstr>Final Year Project Ideas.</vt:lpstr>
      <vt:lpstr>PowerPoint Presentation</vt:lpstr>
      <vt:lpstr>Why AI in Interior Design?</vt:lpstr>
      <vt:lpstr>AI-Driven Interior Design Solution</vt:lpstr>
      <vt:lpstr>Key Features</vt:lpstr>
      <vt:lpstr>Technology Stack</vt:lpstr>
      <vt:lpstr>Workflow &amp; AI Integration</vt:lpstr>
      <vt:lpstr>Potential Benefits</vt:lpstr>
      <vt:lpstr>Market Potential</vt:lpstr>
      <vt:lpstr>Conclusion &amp; 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21</cp:revision>
  <dcterms:created xsi:type="dcterms:W3CDTF">2013-01-27T09:14:16Z</dcterms:created>
  <dcterms:modified xsi:type="dcterms:W3CDTF">2024-10-24T07:23:50Z</dcterms:modified>
  <cp:category/>
</cp:coreProperties>
</file>