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0925-52FC-4EE9-8D23-5580BC532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Ideas.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324847-1513-4826-8AC6-87B35296A23C}"/>
              </a:ext>
            </a:extLst>
          </p:cNvPr>
          <p:cNvSpPr txBox="1">
            <a:spLocks/>
          </p:cNvSpPr>
          <p:nvPr/>
        </p:nvSpPr>
        <p:spPr>
          <a:xfrm>
            <a:off x="1523999" y="3336841"/>
            <a:ext cx="9144002" cy="49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  <p:extLst>
      <p:ext uri="{BB962C8B-B14F-4D97-AF65-F5344CB8AC3E}">
        <p14:creationId xmlns:p14="http://schemas.microsoft.com/office/powerpoint/2010/main" val="486916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Plan for development and testing phases.</a:t>
            </a:r>
          </a:p>
          <a:p>
            <a:r>
              <a:t>- LangChain integration for AI-driven interaction.</a:t>
            </a:r>
          </a:p>
          <a:p>
            <a:r>
              <a:t>- Optional: 3D visualization based on data.</a:t>
            </a:r>
          </a:p>
          <a:p>
            <a:r>
              <a:t>- Monetization through SaaS/freemium models.</a:t>
            </a:r>
          </a:p>
          <a:p>
            <a:r>
              <a:t>- Seeking approval for moving forward.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02981B2-6538-44DC-9ED8-BEE2E846AB64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06850"/>
            <a:ext cx="109728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0FB03E4-F8A7-420B-ADA6-C345B1A823EA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0925-52FC-4EE9-8D23-5580BC532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9431"/>
            <a:ext cx="9144000" cy="117913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Interior Design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D63672A-F6EC-4677-9A7B-1D7D91AB0AFF}"/>
              </a:ext>
            </a:extLst>
          </p:cNvPr>
          <p:cNvSpPr txBox="1">
            <a:spLocks/>
          </p:cNvSpPr>
          <p:nvPr/>
        </p:nvSpPr>
        <p:spPr>
          <a:xfrm>
            <a:off x="1523999" y="4009194"/>
            <a:ext cx="9144002" cy="49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  <p:extLst>
      <p:ext uri="{BB962C8B-B14F-4D97-AF65-F5344CB8AC3E}">
        <p14:creationId xmlns:p14="http://schemas.microsoft.com/office/powerpoint/2010/main" val="792754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Why AI in Interior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Traditional interior design is time-consuming, expensive, and often inaccessible.</a:t>
            </a:r>
          </a:p>
          <a:p>
            <a:r>
              <a:rPr dirty="0"/>
              <a:t>- Lack of personalized, data-driven designs for users.</a:t>
            </a:r>
          </a:p>
          <a:p>
            <a:r>
              <a:rPr dirty="0"/>
              <a:t>- Need for AI to generate optimized design layouts.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499848-CFE7-4B31-903E-E3AEDBDB5663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AI-Driven Interior Design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Use AI to suggest designs based on room structure and user preferences.</a:t>
            </a:r>
          </a:p>
          <a:p>
            <a:r>
              <a:rPr dirty="0"/>
              <a:t>- LangChain integration for conversational AI.</a:t>
            </a:r>
          </a:p>
          <a:p>
            <a:r>
              <a:rPr dirty="0"/>
              <a:t>- Generative design and predictions using pre-trained models from Hugging Face.</a:t>
            </a:r>
          </a:p>
          <a:p>
            <a:r>
              <a:rPr dirty="0"/>
              <a:t>- Automate furniture placement and color scheme selection.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E456334-3A2F-44CD-A1E0-FCC7D54EBDD5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Room Analysis: AI identifies room dimensions and lighting.</a:t>
            </a:r>
          </a:p>
          <a:p>
            <a:r>
              <a:t>- Generative Design: Generates design options based on inputs.</a:t>
            </a:r>
          </a:p>
          <a:p>
            <a:r>
              <a:t>- LangChain for conversational AI interaction.</a:t>
            </a:r>
          </a:p>
          <a:p>
            <a:r>
              <a:t>- Customization of AI-generated designs.</a:t>
            </a:r>
          </a:p>
          <a:p>
            <a:r>
              <a:t>- Optional: 3D Visualization (If data for rendering is available).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4B4AD4D-FCAA-4691-A4E3-3E31295DF410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Front-end: React.js / Next.js.</a:t>
            </a:r>
          </a:p>
          <a:p>
            <a:r>
              <a:t>- Back-end: FastAPI.</a:t>
            </a:r>
          </a:p>
          <a:p>
            <a:r>
              <a:t>- AI Models: Hugging Face.</a:t>
            </a:r>
          </a:p>
          <a:p>
            <a:r>
              <a:t>- LangChain: Natural language processing for interaction.</a:t>
            </a:r>
          </a:p>
          <a:p>
            <a:r>
              <a:t>- Data: Python (Scrapy, BeautifulSoup).</a:t>
            </a:r>
          </a:p>
          <a:p>
            <a:r>
              <a:t>- Optional: 3D Rendering with Three.js (Based on data availability).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83AA452-EF55-4BC3-A617-8497E1BDCF6F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&amp; 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How it Works:</a:t>
            </a:r>
          </a:p>
          <a:p>
            <a:endParaRPr/>
          </a:p>
          <a:p>
            <a:r>
              <a:t>1. User uploads room image.</a:t>
            </a:r>
          </a:p>
          <a:p>
            <a:r>
              <a:t>2. AI analyzes room structure.</a:t>
            </a:r>
          </a:p>
          <a:p>
            <a:r>
              <a:t>3. User interacts with AI via LangChain to refine design.</a:t>
            </a:r>
          </a:p>
          <a:p>
            <a:r>
              <a:t>4. AI suggests layout, renders design.</a:t>
            </a:r>
          </a:p>
          <a:p>
            <a:r>
              <a:t>5. User can make adjustments.</a:t>
            </a:r>
          </a:p>
          <a:p>
            <a:r>
              <a:t>- Optional: 3D rendering integrated if data supports.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99AE423-F210-45B8-BC2F-49F57E8B37CC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Potential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Affordable, accessible interior design solution.</a:t>
            </a:r>
          </a:p>
          <a:p>
            <a:r>
              <a:rPr dirty="0"/>
              <a:t>- Speeds up the design process with automation.</a:t>
            </a:r>
          </a:p>
          <a:p>
            <a:r>
              <a:rPr dirty="0"/>
              <a:t>- Personalized designs generated instantly.</a:t>
            </a:r>
          </a:p>
          <a:p>
            <a:r>
              <a:rPr dirty="0"/>
              <a:t>- Conversational AI for a user-friendly experience.</a:t>
            </a:r>
          </a:p>
          <a:p>
            <a:r>
              <a:rPr dirty="0"/>
              <a:t>- Optional: Enhanced user experience with 3D visualization.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143D6EF-5978-49AE-B8C1-CD5B22630DD0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Growing trend in virtual interior design tools.</a:t>
            </a:r>
          </a:p>
          <a:p>
            <a:r>
              <a:t>- Applicable for interior designers, homeowners.</a:t>
            </a:r>
          </a:p>
          <a:p>
            <a:r>
              <a:t>- Estimated global market value: $150 billion.</a:t>
            </a:r>
          </a:p>
          <a:p>
            <a:r>
              <a:t>- AI in design expected to grow by 25% in 5 years.</a:t>
            </a:r>
          </a:p>
          <a:p>
            <a:r>
              <a:t>- Optional: Further growth with 3D design tools.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C8BEF4-35C9-40BB-97C6-1C55C55ED79A}"/>
              </a:ext>
            </a:extLst>
          </p:cNvPr>
          <p:cNvSpPr txBox="1">
            <a:spLocks/>
          </p:cNvSpPr>
          <p:nvPr/>
        </p:nvSpPr>
        <p:spPr>
          <a:xfrm>
            <a:off x="2973262" y="6508122"/>
            <a:ext cx="6245476" cy="338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Zahoor Ahmad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(2021-AG-7754)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⎯⎯ Muhammad Abdullah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(2021-AG-7779)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524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Final Year Project Ideas.</vt:lpstr>
      <vt:lpstr>AI-Based Interior Design</vt:lpstr>
      <vt:lpstr>Why AI in Interior Design?</vt:lpstr>
      <vt:lpstr>AI-Driven Interior Design Solution</vt:lpstr>
      <vt:lpstr>Key Features</vt:lpstr>
      <vt:lpstr>Technology Stack</vt:lpstr>
      <vt:lpstr>Workflow &amp; AI Integration</vt:lpstr>
      <vt:lpstr>Potential Benefits</vt:lpstr>
      <vt:lpstr>Market Potential</vt:lpstr>
      <vt:lpstr>Conclusion &amp; Next Steps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Ideas.</dc:title>
  <dc:subject/>
  <dc:creator/>
  <cp:keywords/>
  <dc:description>generated using python-pptx</dc:description>
  <cp:lastModifiedBy>Mr. Zahoor Ahmad</cp:lastModifiedBy>
  <cp:revision>6</cp:revision>
  <dcterms:created xsi:type="dcterms:W3CDTF">2013-01-27T09:14:16Z</dcterms:created>
  <dcterms:modified xsi:type="dcterms:W3CDTF">2024-10-24T06:23:25Z</dcterms:modified>
  <cp:category/>
</cp:coreProperties>
</file>