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B3A56-6492-4689-8231-AC8D3639143E}">
  <a:tblStyle styleId="{4D7B3A56-6492-4689-8231-AC8D36391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oom.com/share/8f30f50cc07b445a92f794cb46b5b4c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06125" y="777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mini GTM automation flow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745652" y="4170025"/>
            <a:ext cx="3523200" cy="5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Stole Zahov</a:t>
            </a:r>
            <a:r>
              <a:rPr lang="en"/>
              <a:t> • 22.06.2025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526525" y="3804175"/>
            <a:ext cx="55221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https://www.loom.com/share/8f30f50cc07b445a92f794cb46b5b4cf</a:t>
            </a:r>
            <a:endParaRPr sz="2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10775" y="466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Problem Are You Solving?</a:t>
            </a:r>
            <a:endParaRPr sz="20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62975" y="923325"/>
            <a:ext cx="78069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Scaling Personalized Outreach for PIM-Based Product Teams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" name="Google Shape;81;p14"/>
          <p:cNvSpPr txBox="1"/>
          <p:nvPr/>
        </p:nvSpPr>
        <p:spPr>
          <a:xfrm>
            <a:off x="262975" y="1645125"/>
            <a:ext cx="4501800" cy="2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Outbound campaigns are often slow, generic, and ineffective.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Manually researching leads and writing personalized emails takes hours — and still gets low reply rates.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My goal:</a:t>
            </a:r>
            <a:br>
              <a:rPr b="1" lang="en" sz="1300">
                <a:solidFill>
                  <a:schemeClr val="dk2"/>
                </a:solidFill>
              </a:rPr>
            </a:br>
            <a:br>
              <a:rPr b="1"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 Build a smarter GTM system that feels personal but runs fast and at scale.</a:t>
            </a:r>
            <a:br>
              <a:rPr lang="en" sz="1300">
                <a:solidFill>
                  <a:schemeClr val="dk2"/>
                </a:solidFill>
              </a:rPr>
            </a:br>
            <a:br>
              <a:rPr lang="en" sz="11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851000" y="1466325"/>
            <a:ext cx="38181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The solution: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Find companies working with </a:t>
            </a:r>
            <a:r>
              <a:rPr b="1" lang="en" sz="1200">
                <a:solidFill>
                  <a:schemeClr val="dk2"/>
                </a:solidFill>
              </a:rPr>
              <a:t>PIM/PimCore</a:t>
            </a:r>
            <a:r>
              <a:rPr lang="en" sz="1200">
                <a:solidFill>
                  <a:schemeClr val="dk2"/>
                </a:solidFill>
              </a:rPr>
              <a:t> via Google operators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Use </a:t>
            </a:r>
            <a:r>
              <a:rPr b="1" lang="en" sz="1200">
                <a:solidFill>
                  <a:schemeClr val="dk2"/>
                </a:solidFill>
              </a:rPr>
              <a:t>ChatGPT</a:t>
            </a:r>
            <a:r>
              <a:rPr lang="en" sz="1200">
                <a:solidFill>
                  <a:schemeClr val="dk2"/>
                </a:solidFill>
              </a:rPr>
              <a:t> to auto-generate personalized cold emails from product pages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Output lead + message data into </a:t>
            </a:r>
            <a:r>
              <a:rPr b="1" lang="en" sz="1200">
                <a:solidFill>
                  <a:schemeClr val="dk2"/>
                </a:solidFill>
              </a:rPr>
              <a:t>Clay/Sheets</a:t>
            </a:r>
            <a:r>
              <a:rPr lang="en" sz="1200">
                <a:solidFill>
                  <a:schemeClr val="dk2"/>
                </a:solidFill>
              </a:rPr>
              <a:t> for instant outreach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The result?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 Better leads, faster launch, real personalization without manual effort.</a:t>
            </a:r>
            <a:endParaRPr b="1"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Tools Did You Use (And How)?</a:t>
            </a:r>
            <a:endParaRPr sz="200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33000" y="1116700"/>
            <a:ext cx="80256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GTM Stack: Clay → ChatGPT → Instantly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1068200" y="168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{4D7B3A56-6492-4689-8231-AC8D3639143E}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Tools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Purpose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+ enrich leads based on job title, company type, PIM relevanc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 personalized cold outreach copy for each lead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Sheets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 + clean leads and GPT messages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 enriched leads, set up multistep email sequence, manage outreach campaigns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Diagram:</a:t>
            </a:r>
            <a:endParaRPr/>
          </a:p>
        </p:txBody>
      </p:sp>
      <p:cxnSp>
        <p:nvCxnSpPr>
          <p:cNvPr id="95" name="Google Shape;95;p16"/>
          <p:cNvCxnSpPr>
            <a:stCxn id="96" idx="0"/>
            <a:endCxn id="97" idx="2"/>
          </p:cNvCxnSpPr>
          <p:nvPr/>
        </p:nvCxnSpPr>
        <p:spPr>
          <a:xfrm rot="-5400000">
            <a:off x="2921500" y="2369888"/>
            <a:ext cx="5454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" name="Google Shape;98;p16"/>
          <p:cNvCxnSpPr>
            <a:stCxn id="96" idx="2"/>
            <a:endCxn id="99" idx="0"/>
          </p:cNvCxnSpPr>
          <p:nvPr/>
        </p:nvCxnSpPr>
        <p:spPr>
          <a:xfrm flipH="1" rot="-5400000">
            <a:off x="2921500" y="3550688"/>
            <a:ext cx="5454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2154100" y="1462100"/>
            <a:ext cx="2079600" cy="63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Clay (Find People + Enrich + GPT)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231350" y="2642888"/>
            <a:ext cx="1925100" cy="63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(Export to) Google Sheets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90825" y="3823700"/>
            <a:ext cx="1840800" cy="63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Personalized Email Sequence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273800" y="3823700"/>
            <a:ext cx="1840800" cy="63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(Upload to) Instantly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>
            <a:stCxn id="100" idx="1"/>
            <a:endCxn id="99" idx="3"/>
          </p:cNvCxnSpPr>
          <p:nvPr/>
        </p:nvCxnSpPr>
        <p:spPr>
          <a:xfrm flipH="1">
            <a:off x="4114725" y="4141400"/>
            <a:ext cx="1076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Would Be Next to Go Live or Improve?</a:t>
            </a:r>
            <a:endParaRPr sz="21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06828" y="1095651"/>
            <a:ext cx="46392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Next Steps to Scale This GTM System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8" name="Google Shape;108;p17"/>
          <p:cNvSpPr txBox="1"/>
          <p:nvPr/>
        </p:nvSpPr>
        <p:spPr>
          <a:xfrm>
            <a:off x="549050" y="1744975"/>
            <a:ext cx="37761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To go live: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✅</a:t>
            </a:r>
            <a:r>
              <a:rPr lang="en">
                <a:solidFill>
                  <a:schemeClr val="dk2"/>
                </a:solidFill>
              </a:rPr>
              <a:t> Connect a warmed domain in Instantly (via SMTP or Gmail)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✅ </a:t>
            </a:r>
            <a:r>
              <a:rPr lang="en">
                <a:solidFill>
                  <a:schemeClr val="dk2"/>
                </a:solidFill>
              </a:rPr>
              <a:t>Set daily send limits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chemeClr val="dk2"/>
                </a:solidFill>
              </a:rPr>
              <a:t>Launch pilot campaign and monitor replies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519375" y="1744975"/>
            <a:ext cx="39759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T</a:t>
            </a:r>
            <a:r>
              <a:rPr b="1" lang="en" sz="1200">
                <a:solidFill>
                  <a:schemeClr val="dk2"/>
                </a:solidFill>
              </a:rPr>
              <a:t>o improve:</a:t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Run A/B tests on messaging and subject lines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Add LinkedIn &amp; voice follow-ups for multi-channel outreach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Use Zapier or Make.com to: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Auto-sync replies to CRM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Trigger Slack alerts for hot leads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Send follow-up tasks to sales reps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