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sldIdLst>
    <p:sldId id="263" r:id="rId2"/>
    <p:sldId id="269" r:id="rId3"/>
    <p:sldId id="271" r:id="rId4"/>
    <p:sldId id="267" r:id="rId5"/>
    <p:sldId id="276" r:id="rId6"/>
    <p:sldId id="268" r:id="rId7"/>
    <p:sldId id="272" r:id="rId8"/>
    <p:sldId id="270" r:id="rId9"/>
    <p:sldId id="278" r:id="rId10"/>
    <p:sldId id="275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B9BF6-FB4B-481F-84A6-C36A56D27620}" v="124" dt="2019-11-14T00:17:40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 caraganis" userId="2fd240f4f2607930" providerId="LiveId" clId="{792B9BF6-FB4B-481F-84A6-C36A56D27620}"/>
    <pc:docChg chg="custSel mod addSld delSld modSld sldOrd">
      <pc:chgData name="kai caraganis" userId="2fd240f4f2607930" providerId="LiveId" clId="{792B9BF6-FB4B-481F-84A6-C36A56D27620}" dt="2019-11-14T00:19:09.041" v="1687" actId="20577"/>
      <pc:docMkLst>
        <pc:docMk/>
      </pc:docMkLst>
      <pc:sldChg chg="addSp delSp modSp">
        <pc:chgData name="kai caraganis" userId="2fd240f4f2607930" providerId="LiveId" clId="{792B9BF6-FB4B-481F-84A6-C36A56D27620}" dt="2019-11-13T15:15:08.999" v="777" actId="20577"/>
        <pc:sldMkLst>
          <pc:docMk/>
          <pc:sldMk cId="3222395753" sldId="263"/>
        </pc:sldMkLst>
        <pc:spChg chg="mod">
          <ac:chgData name="kai caraganis" userId="2fd240f4f2607930" providerId="LiveId" clId="{792B9BF6-FB4B-481F-84A6-C36A56D27620}" dt="2019-11-13T14:35:00.620" v="648" actId="26606"/>
          <ac:spMkLst>
            <pc:docMk/>
            <pc:sldMk cId="3222395753" sldId="263"/>
            <ac:spMk id="2" creationId="{9596A16C-7A34-41D3-BA39-3B6063A1C253}"/>
          </ac:spMkLst>
        </pc:spChg>
        <pc:spChg chg="add del">
          <ac:chgData name="kai caraganis" userId="2fd240f4f2607930" providerId="LiveId" clId="{792B9BF6-FB4B-481F-84A6-C36A56D27620}" dt="2019-11-13T14:34:39.248" v="647" actId="478"/>
          <ac:spMkLst>
            <pc:docMk/>
            <pc:sldMk cId="3222395753" sldId="263"/>
            <ac:spMk id="3" creationId="{82B11744-73BA-49B6-A0AF-E2BBB6BE9976}"/>
          </ac:spMkLst>
        </pc:spChg>
        <pc:spChg chg="add mod">
          <ac:chgData name="kai caraganis" userId="2fd240f4f2607930" providerId="LiveId" clId="{792B9BF6-FB4B-481F-84A6-C36A56D27620}" dt="2019-11-13T15:15:08.999" v="777" actId="20577"/>
          <ac:spMkLst>
            <pc:docMk/>
            <pc:sldMk cId="3222395753" sldId="263"/>
            <ac:spMk id="6" creationId="{EADEF4A8-6F40-4DA5-827C-3C55DB6355E8}"/>
          </ac:spMkLst>
        </pc:spChg>
        <pc:spChg chg="add mod">
          <ac:chgData name="kai caraganis" userId="2fd240f4f2607930" providerId="LiveId" clId="{792B9BF6-FB4B-481F-84A6-C36A56D27620}" dt="2019-11-13T14:36:32.698" v="718" actId="20577"/>
          <ac:spMkLst>
            <pc:docMk/>
            <pc:sldMk cId="3222395753" sldId="263"/>
            <ac:spMk id="19" creationId="{45FAE9EE-92F4-4161-93FB-F671DF065174}"/>
          </ac:spMkLst>
        </pc:spChg>
        <pc:spChg chg="add mod">
          <ac:chgData name="kai caraganis" userId="2fd240f4f2607930" providerId="LiveId" clId="{792B9BF6-FB4B-481F-84A6-C36A56D27620}" dt="2019-11-13T14:36:53.383" v="752" actId="20577"/>
          <ac:spMkLst>
            <pc:docMk/>
            <pc:sldMk cId="3222395753" sldId="263"/>
            <ac:spMk id="20" creationId="{A0CEFCE3-571A-4904-A2C9-43BE6C763E05}"/>
          </ac:spMkLst>
        </pc:spChg>
        <pc:spChg chg="del">
          <ac:chgData name="kai caraganis" userId="2fd240f4f2607930" providerId="LiveId" clId="{792B9BF6-FB4B-481F-84A6-C36A56D27620}" dt="2019-11-13T14:35:00.620" v="648" actId="26606"/>
          <ac:spMkLst>
            <pc:docMk/>
            <pc:sldMk cId="3222395753" sldId="263"/>
            <ac:spMk id="109" creationId="{39E3965E-AC41-4711-9D10-E25ABB132D86}"/>
          </ac:spMkLst>
        </pc:spChg>
        <pc:spChg chg="del">
          <ac:chgData name="kai caraganis" userId="2fd240f4f2607930" providerId="LiveId" clId="{792B9BF6-FB4B-481F-84A6-C36A56D27620}" dt="2019-11-13T14:35:00.620" v="648" actId="26606"/>
          <ac:spMkLst>
            <pc:docMk/>
            <pc:sldMk cId="3222395753" sldId="263"/>
            <ac:spMk id="111" creationId="{44A37DD3-1B84-4776-94E1-C0AAA5C0F629}"/>
          </ac:spMkLst>
        </pc:spChg>
        <pc:spChg chg="del">
          <ac:chgData name="kai caraganis" userId="2fd240f4f2607930" providerId="LiveId" clId="{792B9BF6-FB4B-481F-84A6-C36A56D27620}" dt="2019-11-13T14:35:00.620" v="648" actId="26606"/>
          <ac:spMkLst>
            <pc:docMk/>
            <pc:sldMk cId="3222395753" sldId="263"/>
            <ac:spMk id="112" creationId="{0B4FB531-34DA-4777-9BD5-5B885DC38198}"/>
          </ac:spMkLst>
        </pc:spChg>
        <pc:spChg chg="add">
          <ac:chgData name="kai caraganis" userId="2fd240f4f2607930" providerId="LiveId" clId="{792B9BF6-FB4B-481F-84A6-C36A56D27620}" dt="2019-11-13T14:35:00.620" v="648" actId="26606"/>
          <ac:spMkLst>
            <pc:docMk/>
            <pc:sldMk cId="3222395753" sldId="263"/>
            <ac:spMk id="118" creationId="{39E3965E-AC41-4711-9D10-E25ABB132D86}"/>
          </ac:spMkLst>
        </pc:spChg>
        <pc:spChg chg="add">
          <ac:chgData name="kai caraganis" userId="2fd240f4f2607930" providerId="LiveId" clId="{792B9BF6-FB4B-481F-84A6-C36A56D27620}" dt="2019-11-13T14:35:00.620" v="648" actId="26606"/>
          <ac:spMkLst>
            <pc:docMk/>
            <pc:sldMk cId="3222395753" sldId="263"/>
            <ac:spMk id="122" creationId="{548B4202-DCD5-4F8C-B481-743A989A9DFF}"/>
          </ac:spMkLst>
        </pc:spChg>
        <pc:spChg chg="add">
          <ac:chgData name="kai caraganis" userId="2fd240f4f2607930" providerId="LiveId" clId="{792B9BF6-FB4B-481F-84A6-C36A56D27620}" dt="2019-11-13T14:35:00.620" v="648" actId="26606"/>
          <ac:spMkLst>
            <pc:docMk/>
            <pc:sldMk cId="3222395753" sldId="263"/>
            <ac:spMk id="126" creationId="{8EE702CF-91CE-4661-ACBF-3C8160D1B433}"/>
          </ac:spMkLst>
        </pc:spChg>
        <pc:picChg chg="mod ord">
          <ac:chgData name="kai caraganis" userId="2fd240f4f2607930" providerId="LiveId" clId="{792B9BF6-FB4B-481F-84A6-C36A56D27620}" dt="2019-11-13T14:35:00.620" v="648" actId="26606"/>
          <ac:picMkLst>
            <pc:docMk/>
            <pc:sldMk cId="3222395753" sldId="263"/>
            <ac:picMk id="5" creationId="{5F4A9732-0F4B-454F-A248-0DC658047AAE}"/>
          </ac:picMkLst>
        </pc:picChg>
        <pc:picChg chg="mod">
          <ac:chgData name="kai caraganis" userId="2fd240f4f2607930" providerId="LiveId" clId="{792B9BF6-FB4B-481F-84A6-C36A56D27620}" dt="2019-11-13T14:35:00.620" v="648" actId="26606"/>
          <ac:picMkLst>
            <pc:docMk/>
            <pc:sldMk cId="3222395753" sldId="263"/>
            <ac:picMk id="15" creationId="{D5069739-D7C5-4A49-9F9D-285B2F1653DD}"/>
          </ac:picMkLst>
        </pc:picChg>
        <pc:picChg chg="mod">
          <ac:chgData name="kai caraganis" userId="2fd240f4f2607930" providerId="LiveId" clId="{792B9BF6-FB4B-481F-84A6-C36A56D27620}" dt="2019-11-13T14:35:00.620" v="648" actId="26606"/>
          <ac:picMkLst>
            <pc:docMk/>
            <pc:sldMk cId="3222395753" sldId="263"/>
            <ac:picMk id="16" creationId="{C8A0DCB7-C031-4942-9408-8E8DE39D3971}"/>
          </ac:picMkLst>
        </pc:picChg>
        <pc:cxnChg chg="del">
          <ac:chgData name="kai caraganis" userId="2fd240f4f2607930" providerId="LiveId" clId="{792B9BF6-FB4B-481F-84A6-C36A56D27620}" dt="2019-11-13T14:35:00.620" v="648" actId="26606"/>
          <ac:cxnSpMkLst>
            <pc:docMk/>
            <pc:sldMk cId="3222395753" sldId="263"/>
            <ac:cxnSpMk id="110" creationId="{1F5DC8C3-BA5F-4EED-BB9A-A14272BD82A1}"/>
          </ac:cxnSpMkLst>
        </pc:cxnChg>
        <pc:cxnChg chg="del">
          <ac:chgData name="kai caraganis" userId="2fd240f4f2607930" providerId="LiveId" clId="{792B9BF6-FB4B-481F-84A6-C36A56D27620}" dt="2019-11-13T14:35:00.620" v="648" actId="26606"/>
          <ac:cxnSpMkLst>
            <pc:docMk/>
            <pc:sldMk cId="3222395753" sldId="263"/>
            <ac:cxnSpMk id="113" creationId="{D5B557D3-D7B4-404B-84A1-9BD182BE5B06}"/>
          </ac:cxnSpMkLst>
        </pc:cxnChg>
        <pc:cxnChg chg="add">
          <ac:chgData name="kai caraganis" userId="2fd240f4f2607930" providerId="LiveId" clId="{792B9BF6-FB4B-481F-84A6-C36A56D27620}" dt="2019-11-13T14:35:00.620" v="648" actId="26606"/>
          <ac:cxnSpMkLst>
            <pc:docMk/>
            <pc:sldMk cId="3222395753" sldId="263"/>
            <ac:cxnSpMk id="120" creationId="{1F5DC8C3-BA5F-4EED-BB9A-A14272BD82A1}"/>
          </ac:cxnSpMkLst>
        </pc:cxnChg>
        <pc:cxnChg chg="add">
          <ac:chgData name="kai caraganis" userId="2fd240f4f2607930" providerId="LiveId" clId="{792B9BF6-FB4B-481F-84A6-C36A56D27620}" dt="2019-11-13T14:35:00.620" v="648" actId="26606"/>
          <ac:cxnSpMkLst>
            <pc:docMk/>
            <pc:sldMk cId="3222395753" sldId="263"/>
            <ac:cxnSpMk id="124" creationId="{F7F57F6B-E621-4E40-A34D-2FE12902AA20}"/>
          </ac:cxnSpMkLst>
        </pc:cxnChg>
      </pc:sldChg>
      <pc:sldChg chg="addSp modSp">
        <pc:chgData name="kai caraganis" userId="2fd240f4f2607930" providerId="LiveId" clId="{792B9BF6-FB4B-481F-84A6-C36A56D27620}" dt="2019-11-14T00:05:11.544" v="1284" actId="20577"/>
        <pc:sldMkLst>
          <pc:docMk/>
          <pc:sldMk cId="162546107" sldId="267"/>
        </pc:sldMkLst>
        <pc:spChg chg="add mod">
          <ac:chgData name="kai caraganis" userId="2fd240f4f2607930" providerId="LiveId" clId="{792B9BF6-FB4B-481F-84A6-C36A56D27620}" dt="2019-11-14T00:05:11.544" v="1284" actId="20577"/>
          <ac:spMkLst>
            <pc:docMk/>
            <pc:sldMk cId="162546107" sldId="267"/>
            <ac:spMk id="2" creationId="{50462729-F243-4979-A784-F0BD21FF4A2F}"/>
          </ac:spMkLst>
        </pc:spChg>
        <pc:spChg chg="add mod">
          <ac:chgData name="kai caraganis" userId="2fd240f4f2607930" providerId="LiveId" clId="{792B9BF6-FB4B-481F-84A6-C36A56D27620}" dt="2019-11-14T00:04:43.195" v="1280" actId="1036"/>
          <ac:spMkLst>
            <pc:docMk/>
            <pc:sldMk cId="162546107" sldId="267"/>
            <ac:spMk id="3" creationId="{A6DFD658-48DC-41D3-806C-A5027B0AE946}"/>
          </ac:spMkLst>
        </pc:spChg>
        <pc:spChg chg="add mod">
          <ac:chgData name="kai caraganis" userId="2fd240f4f2607930" providerId="LiveId" clId="{792B9BF6-FB4B-481F-84A6-C36A56D27620}" dt="2019-11-14T00:04:43.195" v="1280" actId="1036"/>
          <ac:spMkLst>
            <pc:docMk/>
            <pc:sldMk cId="162546107" sldId="267"/>
            <ac:spMk id="4" creationId="{4C8926E9-C901-4191-BE0F-F58B5CFD0C3B}"/>
          </ac:spMkLst>
        </pc:spChg>
        <pc:spChg chg="mod">
          <ac:chgData name="kai caraganis" userId="2fd240f4f2607930" providerId="LiveId" clId="{792B9BF6-FB4B-481F-84A6-C36A56D27620}" dt="2019-11-14T00:02:00.076" v="1212"/>
          <ac:spMkLst>
            <pc:docMk/>
            <pc:sldMk cId="162546107" sldId="267"/>
            <ac:spMk id="9" creationId="{8217F4BF-0814-4AC7-80C6-171E9AB265EB}"/>
          </ac:spMkLst>
        </pc:spChg>
        <pc:picChg chg="mod">
          <ac:chgData name="kai caraganis" userId="2fd240f4f2607930" providerId="LiveId" clId="{792B9BF6-FB4B-481F-84A6-C36A56D27620}" dt="2019-11-14T00:04:43.195" v="1280" actId="1036"/>
          <ac:picMkLst>
            <pc:docMk/>
            <pc:sldMk cId="162546107" sldId="267"/>
            <ac:picMk id="15" creationId="{8BC487BE-C5EF-4560-9B80-14E82BE8912B}"/>
          </ac:picMkLst>
        </pc:picChg>
        <pc:picChg chg="mod">
          <ac:chgData name="kai caraganis" userId="2fd240f4f2607930" providerId="LiveId" clId="{792B9BF6-FB4B-481F-84A6-C36A56D27620}" dt="2019-11-14T00:04:43.195" v="1280" actId="1036"/>
          <ac:picMkLst>
            <pc:docMk/>
            <pc:sldMk cId="162546107" sldId="267"/>
            <ac:picMk id="16" creationId="{ED5E9452-B4D0-4493-BC14-106CF25DA5F8}"/>
          </ac:picMkLst>
        </pc:picChg>
        <pc:picChg chg="mod">
          <ac:chgData name="kai caraganis" userId="2fd240f4f2607930" providerId="LiveId" clId="{792B9BF6-FB4B-481F-84A6-C36A56D27620}" dt="2019-11-14T00:04:43.195" v="1280" actId="1036"/>
          <ac:picMkLst>
            <pc:docMk/>
            <pc:sldMk cId="162546107" sldId="267"/>
            <ac:picMk id="17" creationId="{9EEB003C-C952-4F7B-B812-EDDB90380013}"/>
          </ac:picMkLst>
        </pc:picChg>
      </pc:sldChg>
      <pc:sldChg chg="addSp delSp modSp">
        <pc:chgData name="kai caraganis" userId="2fd240f4f2607930" providerId="LiveId" clId="{792B9BF6-FB4B-481F-84A6-C36A56D27620}" dt="2019-11-14T00:16:09.512" v="1606" actId="1076"/>
        <pc:sldMkLst>
          <pc:docMk/>
          <pc:sldMk cId="2856073723" sldId="268"/>
        </pc:sldMkLst>
        <pc:spChg chg="del">
          <ac:chgData name="kai caraganis" userId="2fd240f4f2607930" providerId="LiveId" clId="{792B9BF6-FB4B-481F-84A6-C36A56D27620}" dt="2019-11-13T02:03:22.802" v="21" actId="478"/>
          <ac:spMkLst>
            <pc:docMk/>
            <pc:sldMk cId="2856073723" sldId="268"/>
            <ac:spMk id="2" creationId="{9596A16C-7A34-41D3-BA39-3B6063A1C253}"/>
          </ac:spMkLst>
        </pc:spChg>
        <pc:spChg chg="mod">
          <ac:chgData name="kai caraganis" userId="2fd240f4f2607930" providerId="LiveId" clId="{792B9BF6-FB4B-481F-84A6-C36A56D27620}" dt="2019-11-14T00:16:09.512" v="1606" actId="1076"/>
          <ac:spMkLst>
            <pc:docMk/>
            <pc:sldMk cId="2856073723" sldId="268"/>
            <ac:spMk id="3" creationId="{AB293609-1585-442F-A6E8-A2DF445F4289}"/>
          </ac:spMkLst>
        </pc:spChg>
        <pc:spChg chg="add del mod">
          <ac:chgData name="kai caraganis" userId="2fd240f4f2607930" providerId="LiveId" clId="{792B9BF6-FB4B-481F-84A6-C36A56D27620}" dt="2019-11-13T02:03:42.591" v="25" actId="478"/>
          <ac:spMkLst>
            <pc:docMk/>
            <pc:sldMk cId="2856073723" sldId="268"/>
            <ac:spMk id="5" creationId="{3D3A2F4D-FD63-46D6-BCF5-994388DB9DC0}"/>
          </ac:spMkLst>
        </pc:spChg>
        <pc:spChg chg="add mod">
          <ac:chgData name="kai caraganis" userId="2fd240f4f2607930" providerId="LiveId" clId="{792B9BF6-FB4B-481F-84A6-C36A56D27620}" dt="2019-11-13T23:10:40.606" v="849" actId="20577"/>
          <ac:spMkLst>
            <pc:docMk/>
            <pc:sldMk cId="2856073723" sldId="268"/>
            <ac:spMk id="8" creationId="{F81528D1-FB2D-44C3-AC6B-026DCDC21997}"/>
          </ac:spMkLst>
        </pc:spChg>
        <pc:spChg chg="add del mod">
          <ac:chgData name="kai caraganis" userId="2fd240f4f2607930" providerId="LiveId" clId="{792B9BF6-FB4B-481F-84A6-C36A56D27620}" dt="2019-11-13T23:10:34.043" v="833" actId="478"/>
          <ac:spMkLst>
            <pc:docMk/>
            <pc:sldMk cId="2856073723" sldId="268"/>
            <ac:spMk id="10" creationId="{BF401688-63AA-4480-8002-74342DC8DA2B}"/>
          </ac:spMkLst>
        </pc:spChg>
        <pc:picChg chg="mod">
          <ac:chgData name="kai caraganis" userId="2fd240f4f2607930" providerId="LiveId" clId="{792B9BF6-FB4B-481F-84A6-C36A56D27620}" dt="2019-11-13T02:27:34.950" v="574" actId="14100"/>
          <ac:picMkLst>
            <pc:docMk/>
            <pc:sldMk cId="2856073723" sldId="268"/>
            <ac:picMk id="12" creationId="{BF1A9260-F02C-4C58-BBD9-8BBA499596A3}"/>
          </ac:picMkLst>
        </pc:picChg>
      </pc:sldChg>
      <pc:sldChg chg="addSp delSp modSp mod setClrOvrMap">
        <pc:chgData name="kai caraganis" userId="2fd240f4f2607930" providerId="LiveId" clId="{792B9BF6-FB4B-481F-84A6-C36A56D27620}" dt="2019-11-14T00:15:35.851" v="1603" actId="403"/>
        <pc:sldMkLst>
          <pc:docMk/>
          <pc:sldMk cId="2629877180" sldId="269"/>
        </pc:sldMkLst>
        <pc:spChg chg="mod ord">
          <ac:chgData name="kai caraganis" userId="2fd240f4f2607930" providerId="LiveId" clId="{792B9BF6-FB4B-481F-84A6-C36A56D27620}" dt="2019-11-13T22:56:54.495" v="778" actId="26606"/>
          <ac:spMkLst>
            <pc:docMk/>
            <pc:sldMk cId="2629877180" sldId="269"/>
            <ac:spMk id="2" creationId="{9596A16C-7A34-41D3-BA39-3B6063A1C253}"/>
          </ac:spMkLst>
        </pc:spChg>
        <pc:spChg chg="add mod">
          <ac:chgData name="kai caraganis" userId="2fd240f4f2607930" providerId="LiveId" clId="{792B9BF6-FB4B-481F-84A6-C36A56D27620}" dt="2019-11-14T00:15:35.851" v="1603" actId="403"/>
          <ac:spMkLst>
            <pc:docMk/>
            <pc:sldMk cId="2629877180" sldId="269"/>
            <ac:spMk id="4" creationId="{DF13E673-AD97-41AC-84CE-A0ABCD10248A}"/>
          </ac:spMkLst>
        </pc:spChg>
        <pc:spChg chg="del">
          <ac:chgData name="kai caraganis" userId="2fd240f4f2607930" providerId="LiveId" clId="{792B9BF6-FB4B-481F-84A6-C36A56D27620}" dt="2019-11-13T22:56:54.495" v="778" actId="26606"/>
          <ac:spMkLst>
            <pc:docMk/>
            <pc:sldMk cId="2629877180" sldId="269"/>
            <ac:spMk id="46" creationId="{13BCCAE5-A35B-4B66-A4A7-E23C34A403A4}"/>
          </ac:spMkLst>
        </pc:spChg>
        <pc:spChg chg="del">
          <ac:chgData name="kai caraganis" userId="2fd240f4f2607930" providerId="LiveId" clId="{792B9BF6-FB4B-481F-84A6-C36A56D27620}" dt="2019-11-13T22:56:54.495" v="778" actId="26606"/>
          <ac:spMkLst>
            <pc:docMk/>
            <pc:sldMk cId="2629877180" sldId="269"/>
            <ac:spMk id="50" creationId="{9E4CE3CF-6887-4947-8090-EC10F183F2EA}"/>
          </ac:spMkLst>
        </pc:spChg>
        <pc:spChg chg="add">
          <ac:chgData name="kai caraganis" userId="2fd240f4f2607930" providerId="LiveId" clId="{792B9BF6-FB4B-481F-84A6-C36A56D27620}" dt="2019-11-13T22:56:54.495" v="778" actId="26606"/>
          <ac:spMkLst>
            <pc:docMk/>
            <pc:sldMk cId="2629877180" sldId="269"/>
            <ac:spMk id="55" creationId="{39E3965E-AC41-4711-9D10-E25ABB132D86}"/>
          </ac:spMkLst>
        </pc:spChg>
        <pc:spChg chg="add">
          <ac:chgData name="kai caraganis" userId="2fd240f4f2607930" providerId="LiveId" clId="{792B9BF6-FB4B-481F-84A6-C36A56D27620}" dt="2019-11-13T22:56:54.495" v="778" actId="26606"/>
          <ac:spMkLst>
            <pc:docMk/>
            <pc:sldMk cId="2629877180" sldId="269"/>
            <ac:spMk id="59" creationId="{0AF4F2BA-3C03-4E2C-8ABC-0949B61B3C5E}"/>
          </ac:spMkLst>
        </pc:spChg>
        <pc:spChg chg="add">
          <ac:chgData name="kai caraganis" userId="2fd240f4f2607930" providerId="LiveId" clId="{792B9BF6-FB4B-481F-84A6-C36A56D27620}" dt="2019-11-13T22:56:54.495" v="778" actId="26606"/>
          <ac:spMkLst>
            <pc:docMk/>
            <pc:sldMk cId="2629877180" sldId="269"/>
            <ac:spMk id="63" creationId="{B40A8CA7-7D5A-43B0-A1A0-B558ECA9EED1}"/>
          </ac:spMkLst>
        </pc:spChg>
        <pc:picChg chg="mod">
          <ac:chgData name="kai caraganis" userId="2fd240f4f2607930" providerId="LiveId" clId="{792B9BF6-FB4B-481F-84A6-C36A56D27620}" dt="2019-11-13T22:56:54.495" v="778" actId="26606"/>
          <ac:picMkLst>
            <pc:docMk/>
            <pc:sldMk cId="2629877180" sldId="269"/>
            <ac:picMk id="3" creationId="{57FE4564-A9D4-4978-8FFE-06A988D6A8FA}"/>
          </ac:picMkLst>
        </pc:picChg>
        <pc:cxnChg chg="del">
          <ac:chgData name="kai caraganis" userId="2fd240f4f2607930" providerId="LiveId" clId="{792B9BF6-FB4B-481F-84A6-C36A56D27620}" dt="2019-11-13T22:56:54.495" v="778" actId="26606"/>
          <ac:cxnSpMkLst>
            <pc:docMk/>
            <pc:sldMk cId="2629877180" sldId="269"/>
            <ac:cxnSpMk id="48" creationId="{6987BDFB-DE64-4B56-B44F-45FAE19FA94E}"/>
          </ac:cxnSpMkLst>
        </pc:cxnChg>
        <pc:cxnChg chg="add">
          <ac:chgData name="kai caraganis" userId="2fd240f4f2607930" providerId="LiveId" clId="{792B9BF6-FB4B-481F-84A6-C36A56D27620}" dt="2019-11-13T22:56:54.495" v="778" actId="26606"/>
          <ac:cxnSpMkLst>
            <pc:docMk/>
            <pc:sldMk cId="2629877180" sldId="269"/>
            <ac:cxnSpMk id="57" creationId="{1F5DC8C3-BA5F-4EED-BB9A-A14272BD82A1}"/>
          </ac:cxnSpMkLst>
        </pc:cxnChg>
        <pc:cxnChg chg="add">
          <ac:chgData name="kai caraganis" userId="2fd240f4f2607930" providerId="LiveId" clId="{792B9BF6-FB4B-481F-84A6-C36A56D27620}" dt="2019-11-13T22:56:54.495" v="778" actId="26606"/>
          <ac:cxnSpMkLst>
            <pc:docMk/>
            <pc:sldMk cId="2629877180" sldId="269"/>
            <ac:cxnSpMk id="61" creationId="{A07787ED-5EDC-4C54-AD87-55B60D0FE397}"/>
          </ac:cxnSpMkLst>
        </pc:cxnChg>
      </pc:sldChg>
      <pc:sldChg chg="addSp delSp modSp">
        <pc:chgData name="kai caraganis" userId="2fd240f4f2607930" providerId="LiveId" clId="{792B9BF6-FB4B-481F-84A6-C36A56D27620}" dt="2019-11-14T00:19:09.041" v="1687" actId="20577"/>
        <pc:sldMkLst>
          <pc:docMk/>
          <pc:sldMk cId="1948634025" sldId="270"/>
        </pc:sldMkLst>
        <pc:spChg chg="mod">
          <ac:chgData name="kai caraganis" userId="2fd240f4f2607930" providerId="LiveId" clId="{792B9BF6-FB4B-481F-84A6-C36A56D27620}" dt="2019-11-12T20:06:53.165" v="18" actId="20577"/>
          <ac:spMkLst>
            <pc:docMk/>
            <pc:sldMk cId="1948634025" sldId="270"/>
            <ac:spMk id="2" creationId="{9596A16C-7A34-41D3-BA39-3B6063A1C253}"/>
          </ac:spMkLst>
        </pc:spChg>
        <pc:spChg chg="add mod">
          <ac:chgData name="kai caraganis" userId="2fd240f4f2607930" providerId="LiveId" clId="{792B9BF6-FB4B-481F-84A6-C36A56D27620}" dt="2019-11-13T02:12:05.065" v="315" actId="20577"/>
          <ac:spMkLst>
            <pc:docMk/>
            <pc:sldMk cId="1948634025" sldId="270"/>
            <ac:spMk id="6" creationId="{CE656BB0-FBCE-4F39-8B8F-5469F27B97BF}"/>
          </ac:spMkLst>
        </pc:spChg>
        <pc:spChg chg="add del">
          <ac:chgData name="kai caraganis" userId="2fd240f4f2607930" providerId="LiveId" clId="{792B9BF6-FB4B-481F-84A6-C36A56D27620}" dt="2019-11-13T02:17:46.941" v="316" actId="478"/>
          <ac:spMkLst>
            <pc:docMk/>
            <pc:sldMk cId="1948634025" sldId="270"/>
            <ac:spMk id="7" creationId="{781C4167-CC06-4434-B0D9-8F2C2FCF72C5}"/>
          </ac:spMkLst>
        </pc:spChg>
        <pc:spChg chg="add mod">
          <ac:chgData name="kai caraganis" userId="2fd240f4f2607930" providerId="LiveId" clId="{792B9BF6-FB4B-481F-84A6-C36A56D27620}" dt="2019-11-14T00:19:09.041" v="1687" actId="20577"/>
          <ac:spMkLst>
            <pc:docMk/>
            <pc:sldMk cId="1948634025" sldId="270"/>
            <ac:spMk id="9" creationId="{1D349FA8-EE43-4662-B2E5-7BA8D4A55713}"/>
          </ac:spMkLst>
        </pc:spChg>
        <pc:picChg chg="add mod">
          <ac:chgData name="kai caraganis" userId="2fd240f4f2607930" providerId="LiveId" clId="{792B9BF6-FB4B-481F-84A6-C36A56D27620}" dt="2019-11-13T23:12:23.775" v="887" actId="1076"/>
          <ac:picMkLst>
            <pc:docMk/>
            <pc:sldMk cId="1948634025" sldId="270"/>
            <ac:picMk id="1026" creationId="{874E4CED-A8E6-4F11-AA31-46FE072DDAFB}"/>
          </ac:picMkLst>
        </pc:picChg>
        <pc:picChg chg="add del mod">
          <ac:chgData name="kai caraganis" userId="2fd240f4f2607930" providerId="LiveId" clId="{792B9BF6-FB4B-481F-84A6-C36A56D27620}" dt="2019-11-13T22:58:09.789" v="783"/>
          <ac:picMkLst>
            <pc:docMk/>
            <pc:sldMk cId="1948634025" sldId="270"/>
            <ac:picMk id="3074" creationId="{45F6B7B3-6A35-4E6F-8A41-9B9781951EFC}"/>
          </ac:picMkLst>
        </pc:picChg>
        <pc:picChg chg="add mod">
          <ac:chgData name="kai caraganis" userId="2fd240f4f2607930" providerId="LiveId" clId="{792B9BF6-FB4B-481F-84A6-C36A56D27620}" dt="2019-11-13T23:12:20.131" v="885" actId="1076"/>
          <ac:picMkLst>
            <pc:docMk/>
            <pc:sldMk cId="1948634025" sldId="270"/>
            <ac:picMk id="3076" creationId="{3440BA5E-EA59-4151-8048-EE59BA7E6513}"/>
          </ac:picMkLst>
        </pc:picChg>
        <pc:picChg chg="add mod">
          <ac:chgData name="kai caraganis" userId="2fd240f4f2607930" providerId="LiveId" clId="{792B9BF6-FB4B-481F-84A6-C36A56D27620}" dt="2019-11-13T23:12:21.334" v="886" actId="1076"/>
          <ac:picMkLst>
            <pc:docMk/>
            <pc:sldMk cId="1948634025" sldId="270"/>
            <ac:picMk id="3078" creationId="{2236E1CB-8E42-4703-8540-2A5C1D347418}"/>
          </ac:picMkLst>
        </pc:picChg>
      </pc:sldChg>
      <pc:sldChg chg="addSp delSp modSp">
        <pc:chgData name="kai caraganis" userId="2fd240f4f2607930" providerId="LiveId" clId="{792B9BF6-FB4B-481F-84A6-C36A56D27620}" dt="2019-11-13T02:28:42.932" v="582" actId="14100"/>
        <pc:sldMkLst>
          <pc:docMk/>
          <pc:sldMk cId="2483634108" sldId="271"/>
        </pc:sldMkLst>
        <pc:spChg chg="mod ord">
          <ac:chgData name="kai caraganis" userId="2fd240f4f2607930" providerId="LiveId" clId="{792B9BF6-FB4B-481F-84A6-C36A56D27620}" dt="2019-11-13T02:28:37.274" v="579" actId="26606"/>
          <ac:spMkLst>
            <pc:docMk/>
            <pc:sldMk cId="2483634108" sldId="271"/>
            <ac:spMk id="5" creationId="{C0119AE1-221C-41D8-9B19-E0DC4EC268DD}"/>
          </ac:spMkLst>
        </pc:spChg>
        <pc:spChg chg="del">
          <ac:chgData name="kai caraganis" userId="2fd240f4f2607930" providerId="LiveId" clId="{792B9BF6-FB4B-481F-84A6-C36A56D27620}" dt="2019-11-13T02:28:37.274" v="579" actId="26606"/>
          <ac:spMkLst>
            <pc:docMk/>
            <pc:sldMk cId="2483634108" sldId="271"/>
            <ac:spMk id="29" creationId="{39E3965E-AC41-4711-9D10-E25ABB132D86}"/>
          </ac:spMkLst>
        </pc:spChg>
        <pc:spChg chg="del">
          <ac:chgData name="kai caraganis" userId="2fd240f4f2607930" providerId="LiveId" clId="{792B9BF6-FB4B-481F-84A6-C36A56D27620}" dt="2019-11-13T02:28:37.274" v="579" actId="26606"/>
          <ac:spMkLst>
            <pc:docMk/>
            <pc:sldMk cId="2483634108" sldId="271"/>
            <ac:spMk id="33" creationId="{990BAFCD-EA0A-47F4-8B00-AAB1E67A90CC}"/>
          </ac:spMkLst>
        </pc:spChg>
        <pc:spChg chg="del">
          <ac:chgData name="kai caraganis" userId="2fd240f4f2607930" providerId="LiveId" clId="{792B9BF6-FB4B-481F-84A6-C36A56D27620}" dt="2019-11-13T02:28:37.274" v="579" actId="26606"/>
          <ac:spMkLst>
            <pc:docMk/>
            <pc:sldMk cId="2483634108" sldId="271"/>
            <ac:spMk id="35" creationId="{2F9C61D6-37CC-4AD4-83C3-022D08874179}"/>
          </ac:spMkLst>
        </pc:spChg>
        <pc:spChg chg="add">
          <ac:chgData name="kai caraganis" userId="2fd240f4f2607930" providerId="LiveId" clId="{792B9BF6-FB4B-481F-84A6-C36A56D27620}" dt="2019-11-13T02:28:37.274" v="579" actId="26606"/>
          <ac:spMkLst>
            <pc:docMk/>
            <pc:sldMk cId="2483634108" sldId="271"/>
            <ac:spMk id="42" creationId="{39E3965E-AC41-4711-9D10-E25ABB132D86}"/>
          </ac:spMkLst>
        </pc:spChg>
        <pc:spChg chg="add">
          <ac:chgData name="kai caraganis" userId="2fd240f4f2607930" providerId="LiveId" clId="{792B9BF6-FB4B-481F-84A6-C36A56D27620}" dt="2019-11-13T02:28:37.274" v="579" actId="26606"/>
          <ac:spMkLst>
            <pc:docMk/>
            <pc:sldMk cId="2483634108" sldId="271"/>
            <ac:spMk id="46" creationId="{990BAFCD-EA0A-47F4-8B00-AAB1E67A90CC}"/>
          </ac:spMkLst>
        </pc:spChg>
        <pc:spChg chg="add">
          <ac:chgData name="kai caraganis" userId="2fd240f4f2607930" providerId="LiveId" clId="{792B9BF6-FB4B-481F-84A6-C36A56D27620}" dt="2019-11-13T02:28:37.274" v="579" actId="26606"/>
          <ac:spMkLst>
            <pc:docMk/>
            <pc:sldMk cId="2483634108" sldId="271"/>
            <ac:spMk id="48" creationId="{2F9C61D6-37CC-4AD4-83C3-022D08874179}"/>
          </ac:spMkLst>
        </pc:spChg>
        <pc:picChg chg="add mod">
          <ac:chgData name="kai caraganis" userId="2fd240f4f2607930" providerId="LiveId" clId="{792B9BF6-FB4B-481F-84A6-C36A56D27620}" dt="2019-11-13T02:28:42.932" v="582" actId="14100"/>
          <ac:picMkLst>
            <pc:docMk/>
            <pc:sldMk cId="2483634108" sldId="271"/>
            <ac:picMk id="3" creationId="{CCBA7A37-C2BA-4F27-89B0-D448A0C3C63F}"/>
          </ac:picMkLst>
        </pc:picChg>
        <pc:picChg chg="del mod">
          <ac:chgData name="kai caraganis" userId="2fd240f4f2607930" providerId="LiveId" clId="{792B9BF6-FB4B-481F-84A6-C36A56D27620}" dt="2019-11-13T02:28:33.703" v="578" actId="478"/>
          <ac:picMkLst>
            <pc:docMk/>
            <pc:sldMk cId="2483634108" sldId="271"/>
            <ac:picMk id="4" creationId="{1E77145F-AFEC-44BF-99EF-D442B0A092A0}"/>
          </ac:picMkLst>
        </pc:picChg>
        <pc:cxnChg chg="del">
          <ac:chgData name="kai caraganis" userId="2fd240f4f2607930" providerId="LiveId" clId="{792B9BF6-FB4B-481F-84A6-C36A56D27620}" dt="2019-11-13T02:28:37.274" v="579" actId="26606"/>
          <ac:cxnSpMkLst>
            <pc:docMk/>
            <pc:sldMk cId="2483634108" sldId="271"/>
            <ac:cxnSpMk id="31" creationId="{1F5DC8C3-BA5F-4EED-BB9A-A14272BD82A1}"/>
          </ac:cxnSpMkLst>
        </pc:cxnChg>
        <pc:cxnChg chg="del">
          <ac:chgData name="kai caraganis" userId="2fd240f4f2607930" providerId="LiveId" clId="{792B9BF6-FB4B-481F-84A6-C36A56D27620}" dt="2019-11-13T02:28:37.274" v="579" actId="26606"/>
          <ac:cxnSpMkLst>
            <pc:docMk/>
            <pc:sldMk cId="2483634108" sldId="271"/>
            <ac:cxnSpMk id="37" creationId="{2669285E-35F6-4010-B084-229A808458CD}"/>
          </ac:cxnSpMkLst>
        </pc:cxnChg>
        <pc:cxnChg chg="add">
          <ac:chgData name="kai caraganis" userId="2fd240f4f2607930" providerId="LiveId" clId="{792B9BF6-FB4B-481F-84A6-C36A56D27620}" dt="2019-11-13T02:28:37.274" v="579" actId="26606"/>
          <ac:cxnSpMkLst>
            <pc:docMk/>
            <pc:sldMk cId="2483634108" sldId="271"/>
            <ac:cxnSpMk id="44" creationId="{1F5DC8C3-BA5F-4EED-BB9A-A14272BD82A1}"/>
          </ac:cxnSpMkLst>
        </pc:cxnChg>
        <pc:cxnChg chg="add">
          <ac:chgData name="kai caraganis" userId="2fd240f4f2607930" providerId="LiveId" clId="{792B9BF6-FB4B-481F-84A6-C36A56D27620}" dt="2019-11-13T02:28:37.274" v="579" actId="26606"/>
          <ac:cxnSpMkLst>
            <pc:docMk/>
            <pc:sldMk cId="2483634108" sldId="271"/>
            <ac:cxnSpMk id="50" creationId="{2669285E-35F6-4010-B084-229A808458CD}"/>
          </ac:cxnSpMkLst>
        </pc:cxnChg>
      </pc:sldChg>
      <pc:sldChg chg="modSp">
        <pc:chgData name="kai caraganis" userId="2fd240f4f2607930" providerId="LiveId" clId="{792B9BF6-FB4B-481F-84A6-C36A56D27620}" dt="2019-11-13T02:27:31.253" v="573" actId="14100"/>
        <pc:sldMkLst>
          <pc:docMk/>
          <pc:sldMk cId="4244268387" sldId="272"/>
        </pc:sldMkLst>
        <pc:spChg chg="mod">
          <ac:chgData name="kai caraganis" userId="2fd240f4f2607930" providerId="LiveId" clId="{792B9BF6-FB4B-481F-84A6-C36A56D27620}" dt="2019-11-13T02:07:09.558" v="182" actId="20577"/>
          <ac:spMkLst>
            <pc:docMk/>
            <pc:sldMk cId="4244268387" sldId="272"/>
            <ac:spMk id="5" creationId="{C0119AE1-221C-41D8-9B19-E0DC4EC268DD}"/>
          </ac:spMkLst>
        </pc:spChg>
        <pc:picChg chg="mod">
          <ac:chgData name="kai caraganis" userId="2fd240f4f2607930" providerId="LiveId" clId="{792B9BF6-FB4B-481F-84A6-C36A56D27620}" dt="2019-11-13T02:27:31.253" v="573" actId="14100"/>
          <ac:picMkLst>
            <pc:docMk/>
            <pc:sldMk cId="4244268387" sldId="272"/>
            <ac:picMk id="9" creationId="{9C6CF7CE-F4CB-42FB-808F-E9538753A280}"/>
          </ac:picMkLst>
        </pc:picChg>
      </pc:sldChg>
      <pc:sldChg chg="add del ord">
        <pc:chgData name="kai caraganis" userId="2fd240f4f2607930" providerId="LiveId" clId="{792B9BF6-FB4B-481F-84A6-C36A56D27620}" dt="2019-11-13T02:09:49.967" v="296" actId="47"/>
        <pc:sldMkLst>
          <pc:docMk/>
          <pc:sldMk cId="660163872" sldId="273"/>
        </pc:sldMkLst>
      </pc:sldChg>
      <pc:sldChg chg="addSp delSp modSp add ord setBg delDesignElem">
        <pc:chgData name="kai caraganis" userId="2fd240f4f2607930" providerId="LiveId" clId="{792B9BF6-FB4B-481F-84A6-C36A56D27620}" dt="2019-11-13T23:22:24.572" v="941" actId="1076"/>
        <pc:sldMkLst>
          <pc:docMk/>
          <pc:sldMk cId="571298732" sldId="274"/>
        </pc:sldMkLst>
        <pc:spChg chg="add mod">
          <ac:chgData name="kai caraganis" userId="2fd240f4f2607930" providerId="LiveId" clId="{792B9BF6-FB4B-481F-84A6-C36A56D27620}" dt="2019-11-13T23:12:55.417" v="912" actId="20577"/>
          <ac:spMkLst>
            <pc:docMk/>
            <pc:sldMk cId="571298732" sldId="274"/>
            <ac:spMk id="6" creationId="{FC73CE5B-D39D-4E8B-B2BD-C03D47CC99BD}"/>
          </ac:spMkLst>
        </pc:spChg>
        <pc:spChg chg="del">
          <ac:chgData name="kai caraganis" userId="2fd240f4f2607930" providerId="LiveId" clId="{792B9BF6-FB4B-481F-84A6-C36A56D27620}" dt="2019-11-13T02:06:21.264" v="84"/>
          <ac:spMkLst>
            <pc:docMk/>
            <pc:sldMk cId="571298732" sldId="274"/>
            <ac:spMk id="46" creationId="{13BCCAE5-A35B-4B66-A4A7-E23C34A403A4}"/>
          </ac:spMkLst>
        </pc:spChg>
        <pc:spChg chg="del">
          <ac:chgData name="kai caraganis" userId="2fd240f4f2607930" providerId="LiveId" clId="{792B9BF6-FB4B-481F-84A6-C36A56D27620}" dt="2019-11-13T02:06:21.264" v="84"/>
          <ac:spMkLst>
            <pc:docMk/>
            <pc:sldMk cId="571298732" sldId="274"/>
            <ac:spMk id="50" creationId="{9E4CE3CF-6887-4947-8090-EC10F183F2EA}"/>
          </ac:spMkLst>
        </pc:spChg>
        <pc:picChg chg="add del mod">
          <ac:chgData name="kai caraganis" userId="2fd240f4f2607930" providerId="LiveId" clId="{792B9BF6-FB4B-481F-84A6-C36A56D27620}" dt="2019-11-13T23:01:31.713" v="819" actId="478"/>
          <ac:picMkLst>
            <pc:docMk/>
            <pc:sldMk cId="571298732" sldId="274"/>
            <ac:picMk id="4" creationId="{F2794219-AAB0-42ED-A0E8-E913CF19DECE}"/>
          </ac:picMkLst>
        </pc:picChg>
        <pc:picChg chg="add del mod">
          <ac:chgData name="kai caraganis" userId="2fd240f4f2607930" providerId="LiveId" clId="{792B9BF6-FB4B-481F-84A6-C36A56D27620}" dt="2019-11-13T23:05:10.544" v="832" actId="478"/>
          <ac:picMkLst>
            <pc:docMk/>
            <pc:sldMk cId="571298732" sldId="274"/>
            <ac:picMk id="5" creationId="{F7ABFF86-4FF7-4E11-9FF9-6D7E91D93CA3}"/>
          </ac:picMkLst>
        </pc:picChg>
        <pc:picChg chg="add del">
          <ac:chgData name="kai caraganis" userId="2fd240f4f2607930" providerId="LiveId" clId="{792B9BF6-FB4B-481F-84A6-C36A56D27620}" dt="2019-11-13T02:31:26.676" v="583" actId="478"/>
          <ac:picMkLst>
            <pc:docMk/>
            <pc:sldMk cId="571298732" sldId="274"/>
            <ac:picMk id="6" creationId="{9BC0F909-868E-441E-AC0F-9AF06DD2B0E0}"/>
          </ac:picMkLst>
        </pc:picChg>
        <pc:picChg chg="mod">
          <ac:chgData name="kai caraganis" userId="2fd240f4f2607930" providerId="LiveId" clId="{792B9BF6-FB4B-481F-84A6-C36A56D27620}" dt="2019-11-13T23:22:24.572" v="941" actId="1076"/>
          <ac:picMkLst>
            <pc:docMk/>
            <pc:sldMk cId="571298732" sldId="274"/>
            <ac:picMk id="7" creationId="{CAE17D3D-DFB9-4461-8F66-62E542EBDB9B}"/>
          </ac:picMkLst>
        </pc:picChg>
        <pc:picChg chg="add del mod">
          <ac:chgData name="kai caraganis" userId="2fd240f4f2607930" providerId="LiveId" clId="{792B9BF6-FB4B-481F-84A6-C36A56D27620}" dt="2019-11-13T02:31:34.405" v="590" actId="478"/>
          <ac:picMkLst>
            <pc:docMk/>
            <pc:sldMk cId="571298732" sldId="274"/>
            <ac:picMk id="7" creationId="{EE306F25-741F-404C-A2BC-FFD2335210E4}"/>
          </ac:picMkLst>
        </pc:picChg>
        <pc:picChg chg="add del mod">
          <ac:chgData name="kai caraganis" userId="2fd240f4f2607930" providerId="LiveId" clId="{792B9BF6-FB4B-481F-84A6-C36A56D27620}" dt="2019-11-13T23:22:00.678" v="928" actId="478"/>
          <ac:picMkLst>
            <pc:docMk/>
            <pc:sldMk cId="571298732" sldId="274"/>
            <ac:picMk id="4098" creationId="{213CB194-A17C-4960-97EA-FB29EAC76F2F}"/>
          </ac:picMkLst>
        </pc:picChg>
        <pc:cxnChg chg="del">
          <ac:chgData name="kai caraganis" userId="2fd240f4f2607930" providerId="LiveId" clId="{792B9BF6-FB4B-481F-84A6-C36A56D27620}" dt="2019-11-13T02:06:21.264" v="84"/>
          <ac:cxnSpMkLst>
            <pc:docMk/>
            <pc:sldMk cId="571298732" sldId="274"/>
            <ac:cxnSpMk id="48" creationId="{6987BDFB-DE64-4B56-B44F-45FAE19FA94E}"/>
          </ac:cxnSpMkLst>
        </pc:cxnChg>
      </pc:sldChg>
      <pc:sldChg chg="addSp delSp modSp add">
        <pc:chgData name="kai caraganis" userId="2fd240f4f2607930" providerId="LiveId" clId="{792B9BF6-FB4B-481F-84A6-C36A56D27620}" dt="2019-11-13T02:27:21.513" v="572" actId="1038"/>
        <pc:sldMkLst>
          <pc:docMk/>
          <pc:sldMk cId="3319008364" sldId="275"/>
        </pc:sldMkLst>
        <pc:spChg chg="mod">
          <ac:chgData name="kai caraganis" userId="2fd240f4f2607930" providerId="LiveId" clId="{792B9BF6-FB4B-481F-84A6-C36A56D27620}" dt="2019-11-13T02:07:02.664" v="172" actId="20577"/>
          <ac:spMkLst>
            <pc:docMk/>
            <pc:sldMk cId="3319008364" sldId="275"/>
            <ac:spMk id="5" creationId="{C0119AE1-221C-41D8-9B19-E0DC4EC268DD}"/>
          </ac:spMkLst>
        </pc:spChg>
        <pc:picChg chg="add mod">
          <ac:chgData name="kai caraganis" userId="2fd240f4f2607930" providerId="LiveId" clId="{792B9BF6-FB4B-481F-84A6-C36A56D27620}" dt="2019-11-13T02:26:57.791" v="564" actId="1076"/>
          <ac:picMkLst>
            <pc:docMk/>
            <pc:sldMk cId="3319008364" sldId="275"/>
            <ac:picMk id="3" creationId="{EF219688-223D-44C2-AF1B-1419B9900C42}"/>
          </ac:picMkLst>
        </pc:picChg>
        <pc:picChg chg="add del mod">
          <ac:chgData name="kai caraganis" userId="2fd240f4f2607930" providerId="LiveId" clId="{792B9BF6-FB4B-481F-84A6-C36A56D27620}" dt="2019-11-13T02:27:00.413" v="565" actId="1076"/>
          <ac:picMkLst>
            <pc:docMk/>
            <pc:sldMk cId="3319008364" sldId="275"/>
            <ac:picMk id="6" creationId="{9EA2C04E-C96C-4978-B88A-F4F8136B8895}"/>
          </ac:picMkLst>
        </pc:picChg>
        <pc:picChg chg="add del mod">
          <ac:chgData name="kai caraganis" userId="2fd240f4f2607930" providerId="LiveId" clId="{792B9BF6-FB4B-481F-84A6-C36A56D27620}" dt="2019-11-13T02:25:59.857" v="539" actId="478"/>
          <ac:picMkLst>
            <pc:docMk/>
            <pc:sldMk cId="3319008364" sldId="275"/>
            <ac:picMk id="8" creationId="{138C3F94-C231-4554-B914-6165A6A84693}"/>
          </ac:picMkLst>
        </pc:picChg>
        <pc:picChg chg="del">
          <ac:chgData name="kai caraganis" userId="2fd240f4f2607930" providerId="LiveId" clId="{792B9BF6-FB4B-481F-84A6-C36A56D27620}" dt="2019-11-13T02:23:20.750" v="491" actId="478"/>
          <ac:picMkLst>
            <pc:docMk/>
            <pc:sldMk cId="3319008364" sldId="275"/>
            <ac:picMk id="9" creationId="{9C6CF7CE-F4CB-42FB-808F-E9538753A280}"/>
          </ac:picMkLst>
        </pc:picChg>
        <pc:picChg chg="add mod">
          <ac:chgData name="kai caraganis" userId="2fd240f4f2607930" providerId="LiveId" clId="{792B9BF6-FB4B-481F-84A6-C36A56D27620}" dt="2019-11-13T02:27:21.513" v="572" actId="1038"/>
          <ac:picMkLst>
            <pc:docMk/>
            <pc:sldMk cId="3319008364" sldId="275"/>
            <ac:picMk id="11" creationId="{CA9F33EE-5155-4F90-814F-780DFD02E4B3}"/>
          </ac:picMkLst>
        </pc:picChg>
        <pc:picChg chg="add del mod">
          <ac:chgData name="kai caraganis" userId="2fd240f4f2607930" providerId="LiveId" clId="{792B9BF6-FB4B-481F-84A6-C36A56D27620}" dt="2019-11-13T02:26:07.285" v="540"/>
          <ac:picMkLst>
            <pc:docMk/>
            <pc:sldMk cId="3319008364" sldId="275"/>
            <ac:picMk id="13" creationId="{8023C9B0-23BA-4565-AF73-1DEB055F1669}"/>
          </ac:picMkLst>
        </pc:picChg>
        <pc:picChg chg="add del mod">
          <ac:chgData name="kai caraganis" userId="2fd240f4f2607930" providerId="LiveId" clId="{792B9BF6-FB4B-481F-84A6-C36A56D27620}" dt="2019-11-13T02:26:07.285" v="540"/>
          <ac:picMkLst>
            <pc:docMk/>
            <pc:sldMk cId="3319008364" sldId="275"/>
            <ac:picMk id="15" creationId="{38124E42-0EFA-4671-A5AA-13CC7D0660D1}"/>
          </ac:picMkLst>
        </pc:picChg>
        <pc:cxnChg chg="add mod">
          <ac:chgData name="kai caraganis" userId="2fd240f4f2607930" providerId="LiveId" clId="{792B9BF6-FB4B-481F-84A6-C36A56D27620}" dt="2019-11-13T02:27:09.737" v="567" actId="11529"/>
          <ac:cxnSpMkLst>
            <pc:docMk/>
            <pc:sldMk cId="3319008364" sldId="275"/>
            <ac:cxnSpMk id="17" creationId="{4B3AD628-6AE0-4F36-8569-4E026C2B0278}"/>
          </ac:cxnSpMkLst>
        </pc:cxnChg>
        <pc:cxnChg chg="add mod">
          <ac:chgData name="kai caraganis" userId="2fd240f4f2607930" providerId="LiveId" clId="{792B9BF6-FB4B-481F-84A6-C36A56D27620}" dt="2019-11-13T02:27:18.256" v="569" actId="1076"/>
          <ac:cxnSpMkLst>
            <pc:docMk/>
            <pc:sldMk cId="3319008364" sldId="275"/>
            <ac:cxnSpMk id="23" creationId="{C6A0ACE9-4B30-42CD-8216-BBEB3AF07F5D}"/>
          </ac:cxnSpMkLst>
        </pc:cxnChg>
      </pc:sldChg>
      <pc:sldChg chg="addSp delSp modSp add">
        <pc:chgData name="kai caraganis" userId="2fd240f4f2607930" providerId="LiveId" clId="{792B9BF6-FB4B-481F-84A6-C36A56D27620}" dt="2019-11-14T00:06:01.586" v="1286" actId="1076"/>
        <pc:sldMkLst>
          <pc:docMk/>
          <pc:sldMk cId="3739073132" sldId="276"/>
        </pc:sldMkLst>
        <pc:spChg chg="mod">
          <ac:chgData name="kai caraganis" userId="2fd240f4f2607930" providerId="LiveId" clId="{792B9BF6-FB4B-481F-84A6-C36A56D27620}" dt="2019-11-13T02:48:12.927" v="639" actId="20577"/>
          <ac:spMkLst>
            <pc:docMk/>
            <pc:sldMk cId="3739073132" sldId="276"/>
            <ac:spMk id="2" creationId="{AFC41511-9AC3-455D-8E02-A75DEBDA07CD}"/>
          </ac:spMkLst>
        </pc:spChg>
        <pc:spChg chg="del">
          <ac:chgData name="kai caraganis" userId="2fd240f4f2607930" providerId="LiveId" clId="{792B9BF6-FB4B-481F-84A6-C36A56D27620}" dt="2019-11-13T02:47:42.101" v="593" actId="478"/>
          <ac:spMkLst>
            <pc:docMk/>
            <pc:sldMk cId="3739073132" sldId="276"/>
            <ac:spMk id="3" creationId="{B77831A0-7B35-4004-8F13-8782848B3E45}"/>
          </ac:spMkLst>
        </pc:spChg>
        <pc:spChg chg="add del">
          <ac:chgData name="kai caraganis" userId="2fd240f4f2607930" providerId="LiveId" clId="{792B9BF6-FB4B-481F-84A6-C36A56D27620}" dt="2019-11-13T02:47:45.268" v="595" actId="478"/>
          <ac:spMkLst>
            <pc:docMk/>
            <pc:sldMk cId="3739073132" sldId="276"/>
            <ac:spMk id="4" creationId="{752B1CF8-1419-4959-9A12-36F80E2EEA62}"/>
          </ac:spMkLst>
        </pc:spChg>
        <pc:picChg chg="mod">
          <ac:chgData name="kai caraganis" userId="2fd240f4f2607930" providerId="LiveId" clId="{792B9BF6-FB4B-481F-84A6-C36A56D27620}" dt="2019-11-14T00:06:01.586" v="1286" actId="1076"/>
          <ac:picMkLst>
            <pc:docMk/>
            <pc:sldMk cId="3739073132" sldId="276"/>
            <ac:picMk id="3" creationId="{770B91C8-BD5F-40B3-8850-CB90791E0DBF}"/>
          </ac:picMkLst>
        </pc:picChg>
        <pc:picChg chg="del mod">
          <ac:chgData name="kai caraganis" userId="2fd240f4f2607930" providerId="LiveId" clId="{792B9BF6-FB4B-481F-84A6-C36A56D27620}" dt="2019-11-14T00:05:32.302" v="1285" actId="478"/>
          <ac:picMkLst>
            <pc:docMk/>
            <pc:sldMk cId="3739073132" sldId="276"/>
            <ac:picMk id="5" creationId="{DBE4F184-B477-4C44-A0E4-9A1D78F17DB6}"/>
          </ac:picMkLst>
        </pc:picChg>
      </pc:sldChg>
      <pc:sldChg chg="delSp add del setBg delDesignElem">
        <pc:chgData name="kai caraganis" userId="2fd240f4f2607930" providerId="LiveId" clId="{792B9BF6-FB4B-481F-84A6-C36A56D27620}" dt="2019-11-14T00:16:37.342" v="1611" actId="47"/>
        <pc:sldMkLst>
          <pc:docMk/>
          <pc:sldMk cId="722417784" sldId="277"/>
        </pc:sldMkLst>
        <pc:spChg chg="del">
          <ac:chgData name="kai caraganis" userId="2fd240f4f2607930" providerId="LiveId" clId="{792B9BF6-FB4B-481F-84A6-C36A56D27620}" dt="2019-11-13T23:43:00.255" v="945"/>
          <ac:spMkLst>
            <pc:docMk/>
            <pc:sldMk cId="722417784" sldId="277"/>
            <ac:spMk id="118" creationId="{39E3965E-AC41-4711-9D10-E25ABB132D86}"/>
          </ac:spMkLst>
        </pc:spChg>
        <pc:spChg chg="del">
          <ac:chgData name="kai caraganis" userId="2fd240f4f2607930" providerId="LiveId" clId="{792B9BF6-FB4B-481F-84A6-C36A56D27620}" dt="2019-11-13T23:43:00.255" v="945"/>
          <ac:spMkLst>
            <pc:docMk/>
            <pc:sldMk cId="722417784" sldId="277"/>
            <ac:spMk id="122" creationId="{548B4202-DCD5-4F8C-B481-743A989A9DFF}"/>
          </ac:spMkLst>
        </pc:spChg>
        <pc:spChg chg="del">
          <ac:chgData name="kai caraganis" userId="2fd240f4f2607930" providerId="LiveId" clId="{792B9BF6-FB4B-481F-84A6-C36A56D27620}" dt="2019-11-13T23:43:00.255" v="945"/>
          <ac:spMkLst>
            <pc:docMk/>
            <pc:sldMk cId="722417784" sldId="277"/>
            <ac:spMk id="126" creationId="{8EE702CF-91CE-4661-ACBF-3C8160D1B433}"/>
          </ac:spMkLst>
        </pc:spChg>
        <pc:cxnChg chg="del">
          <ac:chgData name="kai caraganis" userId="2fd240f4f2607930" providerId="LiveId" clId="{792B9BF6-FB4B-481F-84A6-C36A56D27620}" dt="2019-11-13T23:43:00.255" v="945"/>
          <ac:cxnSpMkLst>
            <pc:docMk/>
            <pc:sldMk cId="722417784" sldId="277"/>
            <ac:cxnSpMk id="120" creationId="{1F5DC8C3-BA5F-4EED-BB9A-A14272BD82A1}"/>
          </ac:cxnSpMkLst>
        </pc:cxnChg>
        <pc:cxnChg chg="del">
          <ac:chgData name="kai caraganis" userId="2fd240f4f2607930" providerId="LiveId" clId="{792B9BF6-FB4B-481F-84A6-C36A56D27620}" dt="2019-11-13T23:43:00.255" v="945"/>
          <ac:cxnSpMkLst>
            <pc:docMk/>
            <pc:sldMk cId="722417784" sldId="277"/>
            <ac:cxnSpMk id="124" creationId="{F7F57F6B-E621-4E40-A34D-2FE12902AA20}"/>
          </ac:cxnSpMkLst>
        </pc:cxnChg>
      </pc:sldChg>
      <pc:sldChg chg="addSp delSp add del setBg delDesignElem">
        <pc:chgData name="kai caraganis" userId="2fd240f4f2607930" providerId="LiveId" clId="{792B9BF6-FB4B-481F-84A6-C36A56D27620}" dt="2019-11-13T14:34:22.660" v="642"/>
        <pc:sldMkLst>
          <pc:docMk/>
          <pc:sldMk cId="1136140944" sldId="277"/>
        </pc:sldMkLst>
        <pc:spChg chg="add del">
          <ac:chgData name="kai caraganis" userId="2fd240f4f2607930" providerId="LiveId" clId="{792B9BF6-FB4B-481F-84A6-C36A56D27620}" dt="2019-11-13T14:34:22.660" v="642"/>
          <ac:spMkLst>
            <pc:docMk/>
            <pc:sldMk cId="1136140944" sldId="277"/>
            <ac:spMk id="109" creationId="{39E3965E-AC41-4711-9D10-E25ABB132D86}"/>
          </ac:spMkLst>
        </pc:spChg>
        <pc:spChg chg="add del">
          <ac:chgData name="kai caraganis" userId="2fd240f4f2607930" providerId="LiveId" clId="{792B9BF6-FB4B-481F-84A6-C36A56D27620}" dt="2019-11-13T14:34:22.660" v="642"/>
          <ac:spMkLst>
            <pc:docMk/>
            <pc:sldMk cId="1136140944" sldId="277"/>
            <ac:spMk id="111" creationId="{44A37DD3-1B84-4776-94E1-C0AAA5C0F629}"/>
          </ac:spMkLst>
        </pc:spChg>
        <pc:spChg chg="add del">
          <ac:chgData name="kai caraganis" userId="2fd240f4f2607930" providerId="LiveId" clId="{792B9BF6-FB4B-481F-84A6-C36A56D27620}" dt="2019-11-13T14:34:22.660" v="642"/>
          <ac:spMkLst>
            <pc:docMk/>
            <pc:sldMk cId="1136140944" sldId="277"/>
            <ac:spMk id="112" creationId="{0B4FB531-34DA-4777-9BD5-5B885DC38198}"/>
          </ac:spMkLst>
        </pc:spChg>
        <pc:cxnChg chg="add del">
          <ac:chgData name="kai caraganis" userId="2fd240f4f2607930" providerId="LiveId" clId="{792B9BF6-FB4B-481F-84A6-C36A56D27620}" dt="2019-11-13T14:34:22.660" v="642"/>
          <ac:cxnSpMkLst>
            <pc:docMk/>
            <pc:sldMk cId="1136140944" sldId="277"/>
            <ac:cxnSpMk id="110" creationId="{1F5DC8C3-BA5F-4EED-BB9A-A14272BD82A1}"/>
          </ac:cxnSpMkLst>
        </pc:cxnChg>
        <pc:cxnChg chg="add del">
          <ac:chgData name="kai caraganis" userId="2fd240f4f2607930" providerId="LiveId" clId="{792B9BF6-FB4B-481F-84A6-C36A56D27620}" dt="2019-11-13T14:34:22.660" v="642"/>
          <ac:cxnSpMkLst>
            <pc:docMk/>
            <pc:sldMk cId="1136140944" sldId="277"/>
            <ac:cxnSpMk id="113" creationId="{D5B557D3-D7B4-404B-84A1-9BD182BE5B06}"/>
          </ac:cxnSpMkLst>
        </pc:cxnChg>
      </pc:sldChg>
      <pc:sldChg chg="add del">
        <pc:chgData name="kai caraganis" userId="2fd240f4f2607930" providerId="LiveId" clId="{792B9BF6-FB4B-481F-84A6-C36A56D27620}" dt="2019-11-13T23:42:53.683" v="943"/>
        <pc:sldMkLst>
          <pc:docMk/>
          <pc:sldMk cId="1653925039" sldId="277"/>
        </pc:sldMkLst>
      </pc:sldChg>
      <pc:sldChg chg="addSp delSp add del setBg delDesignElem">
        <pc:chgData name="kai caraganis" userId="2fd240f4f2607930" providerId="LiveId" clId="{792B9BF6-FB4B-481F-84A6-C36A56D27620}" dt="2019-11-13T14:34:28.167" v="645"/>
        <pc:sldMkLst>
          <pc:docMk/>
          <pc:sldMk cId="3192031712" sldId="277"/>
        </pc:sldMkLst>
        <pc:spChg chg="add del">
          <ac:chgData name="kai caraganis" userId="2fd240f4f2607930" providerId="LiveId" clId="{792B9BF6-FB4B-481F-84A6-C36A56D27620}" dt="2019-11-13T14:34:28.167" v="645"/>
          <ac:spMkLst>
            <pc:docMk/>
            <pc:sldMk cId="3192031712" sldId="277"/>
            <ac:spMk id="109" creationId="{39E3965E-AC41-4711-9D10-E25ABB132D86}"/>
          </ac:spMkLst>
        </pc:spChg>
        <pc:spChg chg="add del">
          <ac:chgData name="kai caraganis" userId="2fd240f4f2607930" providerId="LiveId" clId="{792B9BF6-FB4B-481F-84A6-C36A56D27620}" dt="2019-11-13T14:34:28.167" v="645"/>
          <ac:spMkLst>
            <pc:docMk/>
            <pc:sldMk cId="3192031712" sldId="277"/>
            <ac:spMk id="111" creationId="{44A37DD3-1B84-4776-94E1-C0AAA5C0F629}"/>
          </ac:spMkLst>
        </pc:spChg>
        <pc:spChg chg="add del">
          <ac:chgData name="kai caraganis" userId="2fd240f4f2607930" providerId="LiveId" clId="{792B9BF6-FB4B-481F-84A6-C36A56D27620}" dt="2019-11-13T14:34:28.167" v="645"/>
          <ac:spMkLst>
            <pc:docMk/>
            <pc:sldMk cId="3192031712" sldId="277"/>
            <ac:spMk id="112" creationId="{0B4FB531-34DA-4777-9BD5-5B885DC38198}"/>
          </ac:spMkLst>
        </pc:spChg>
        <pc:cxnChg chg="add del">
          <ac:chgData name="kai caraganis" userId="2fd240f4f2607930" providerId="LiveId" clId="{792B9BF6-FB4B-481F-84A6-C36A56D27620}" dt="2019-11-13T14:34:28.167" v="645"/>
          <ac:cxnSpMkLst>
            <pc:docMk/>
            <pc:sldMk cId="3192031712" sldId="277"/>
            <ac:cxnSpMk id="110" creationId="{1F5DC8C3-BA5F-4EED-BB9A-A14272BD82A1}"/>
          </ac:cxnSpMkLst>
        </pc:cxnChg>
        <pc:cxnChg chg="add del">
          <ac:chgData name="kai caraganis" userId="2fd240f4f2607930" providerId="LiveId" clId="{792B9BF6-FB4B-481F-84A6-C36A56D27620}" dt="2019-11-13T14:34:28.167" v="645"/>
          <ac:cxnSpMkLst>
            <pc:docMk/>
            <pc:sldMk cId="3192031712" sldId="277"/>
            <ac:cxnSpMk id="113" creationId="{D5B557D3-D7B4-404B-84A1-9BD182BE5B06}"/>
          </ac:cxnSpMkLst>
        </pc:cxnChg>
      </pc:sldChg>
      <pc:sldChg chg="addSp delSp modSp add">
        <pc:chgData name="kai caraganis" userId="2fd240f4f2607930" providerId="LiveId" clId="{792B9BF6-FB4B-481F-84A6-C36A56D27620}" dt="2019-11-14T00:18:32.034" v="1672" actId="14100"/>
        <pc:sldMkLst>
          <pc:docMk/>
          <pc:sldMk cId="2236440260" sldId="278"/>
        </pc:sldMkLst>
        <pc:spChg chg="mod">
          <ac:chgData name="kai caraganis" userId="2fd240f4f2607930" providerId="LiveId" clId="{792B9BF6-FB4B-481F-84A6-C36A56D27620}" dt="2019-11-14T00:18:26.419" v="1669" actId="20577"/>
          <ac:spMkLst>
            <pc:docMk/>
            <pc:sldMk cId="2236440260" sldId="278"/>
            <ac:spMk id="2" creationId="{B8A791DD-9BB4-456A-8F2D-D9718B53EFEC}"/>
          </ac:spMkLst>
        </pc:spChg>
        <pc:spChg chg="del">
          <ac:chgData name="kai caraganis" userId="2fd240f4f2607930" providerId="LiveId" clId="{792B9BF6-FB4B-481F-84A6-C36A56D27620}" dt="2019-11-14T00:17:39.093" v="1612" actId="478"/>
          <ac:spMkLst>
            <pc:docMk/>
            <pc:sldMk cId="2236440260" sldId="278"/>
            <ac:spMk id="3" creationId="{75A35363-E902-49EB-9C14-1F7CAD715EF0}"/>
          </ac:spMkLst>
        </pc:spChg>
        <pc:picChg chg="add mod">
          <ac:chgData name="kai caraganis" userId="2fd240f4f2607930" providerId="LiveId" clId="{792B9BF6-FB4B-481F-84A6-C36A56D27620}" dt="2019-11-14T00:18:32.034" v="1672" actId="14100"/>
          <ac:picMkLst>
            <pc:docMk/>
            <pc:sldMk cId="2236440260" sldId="278"/>
            <ac:picMk id="5" creationId="{F2ACD762-E873-43C3-A9A5-824C226B3A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8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1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1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4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0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9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9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1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2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8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900" r:id="rId5"/>
    <p:sldLayoutId id="2147483894" r:id="rId6"/>
    <p:sldLayoutId id="2147483895" r:id="rId7"/>
    <p:sldLayoutId id="2147483896" r:id="rId8"/>
    <p:sldLayoutId id="2147483899" r:id="rId9"/>
    <p:sldLayoutId id="2147483897" r:id="rId10"/>
    <p:sldLayoutId id="21474838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6A16C-7A34-41D3-BA39-3B6063A1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ETL Strategy </a:t>
            </a:r>
            <a:br>
              <a:rPr lang="en-US" sz="29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9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A9732-0F4B-454F-A248-0DC658047A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51" r="-2" b="23178"/>
          <a:stretch/>
        </p:blipFill>
        <p:spPr>
          <a:xfrm>
            <a:off x="-1" y="-4"/>
            <a:ext cx="4007175" cy="4242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069739-D7C5-4A49-9F9D-285B2F165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02" r="1" b="22353"/>
          <a:stretch/>
        </p:blipFill>
        <p:spPr>
          <a:xfrm>
            <a:off x="4095513" y="-1890"/>
            <a:ext cx="4000972" cy="42428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A0DCB7-C031-4942-9408-8E8DE39D39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891" r="-2" b="18139"/>
          <a:stretch/>
        </p:blipFill>
        <p:spPr>
          <a:xfrm>
            <a:off x="8184824" y="2"/>
            <a:ext cx="4007175" cy="4242815"/>
          </a:xfrm>
          <a:prstGeom prst="rect">
            <a:avLst/>
          </a:prstGeom>
        </p:spPr>
      </p:pic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5E9CC5-914F-4016-9200-CDD621C85457}"/>
              </a:ext>
            </a:extLst>
          </p:cNvPr>
          <p:cNvSpPr/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EF4A8-6F40-4DA5-827C-3C55DB6355E8}"/>
              </a:ext>
            </a:extLst>
          </p:cNvPr>
          <p:cNvSpPr txBox="1"/>
          <p:nvPr/>
        </p:nvSpPr>
        <p:spPr>
          <a:xfrm>
            <a:off x="721086" y="3724275"/>
            <a:ext cx="253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Ahnaf AKA “The Boss”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FAE9EE-92F4-4161-93FB-F671DF065174}"/>
              </a:ext>
            </a:extLst>
          </p:cNvPr>
          <p:cNvSpPr txBox="1"/>
          <p:nvPr/>
        </p:nvSpPr>
        <p:spPr>
          <a:xfrm>
            <a:off x="4827767" y="3692009"/>
            <a:ext cx="253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Zahra AKA “Queen Data”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CEFCE3-571A-4904-A2C9-43BE6C763E05}"/>
              </a:ext>
            </a:extLst>
          </p:cNvPr>
          <p:cNvSpPr txBox="1"/>
          <p:nvPr/>
        </p:nvSpPr>
        <p:spPr>
          <a:xfrm>
            <a:off x="8920179" y="3692009"/>
            <a:ext cx="253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Kai AKA “Court Jester”</a:t>
            </a:r>
          </a:p>
        </p:txBody>
      </p:sp>
    </p:spTree>
    <p:extLst>
      <p:ext uri="{BB962C8B-B14F-4D97-AF65-F5344CB8AC3E}">
        <p14:creationId xmlns:p14="http://schemas.microsoft.com/office/powerpoint/2010/main" val="322239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88952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119AE1-221C-41D8-9B19-E0DC4EC268DD}"/>
              </a:ext>
            </a:extLst>
          </p:cNvPr>
          <p:cNvSpPr/>
          <p:nvPr/>
        </p:nvSpPr>
        <p:spPr>
          <a:xfrm>
            <a:off x="632900" y="4905662"/>
            <a:ext cx="7330353" cy="15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u="sng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Loading the Data and Data Warehouse Strategy </a:t>
            </a:r>
            <a:endParaRPr lang="en-US" sz="48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Database">
            <a:extLst>
              <a:ext uri="{FF2B5EF4-FFF2-40B4-BE49-F238E27FC236}">
                <a16:creationId xmlns:a16="http://schemas.microsoft.com/office/drawing/2014/main" id="{EF219688-223D-44C2-AF1B-1419B9900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6825" y="465933"/>
            <a:ext cx="3819677" cy="3819677"/>
          </a:xfrm>
          <a:prstGeom prst="rect">
            <a:avLst/>
          </a:prstGeom>
        </p:spPr>
      </p:pic>
      <p:pic>
        <p:nvPicPr>
          <p:cNvPr id="6" name="Graphic 5" descr="Box trolley">
            <a:extLst>
              <a:ext uri="{FF2B5EF4-FFF2-40B4-BE49-F238E27FC236}">
                <a16:creationId xmlns:a16="http://schemas.microsoft.com/office/drawing/2014/main" id="{9EA2C04E-C96C-4978-B88A-F4F8136B8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924" y="208351"/>
            <a:ext cx="3931524" cy="3931524"/>
          </a:xfrm>
          <a:prstGeom prst="rect">
            <a:avLst/>
          </a:prstGeom>
        </p:spPr>
      </p:pic>
      <p:pic>
        <p:nvPicPr>
          <p:cNvPr id="11" name="Graphic 10" descr="Chevron arrows">
            <a:extLst>
              <a:ext uri="{FF2B5EF4-FFF2-40B4-BE49-F238E27FC236}">
                <a16:creationId xmlns:a16="http://schemas.microsoft.com/office/drawing/2014/main" id="{CA9F33EE-5155-4F90-814F-780DFD02E4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5172" y="1370398"/>
            <a:ext cx="2371719" cy="225575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3AD628-6AE0-4F36-8569-4E026C2B0278}"/>
              </a:ext>
            </a:extLst>
          </p:cNvPr>
          <p:cNvCxnSpPr/>
          <p:nvPr/>
        </p:nvCxnSpPr>
        <p:spPr>
          <a:xfrm>
            <a:off x="4705350" y="685800"/>
            <a:ext cx="0" cy="345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A0ACE9-4B30-42CD-8216-BBEB3AF07F5D}"/>
              </a:ext>
            </a:extLst>
          </p:cNvPr>
          <p:cNvCxnSpPr/>
          <p:nvPr/>
        </p:nvCxnSpPr>
        <p:spPr>
          <a:xfrm>
            <a:off x="7502338" y="685800"/>
            <a:ext cx="0" cy="345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00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A16C-7A34-41D3-BA39-3B6063A1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100" u="sng" dirty="0"/>
            </a:br>
            <a:br>
              <a:rPr lang="en-US" sz="4100" u="sng"/>
            </a:br>
            <a:endParaRPr lang="en-US" sz="4100" u="sn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73CE5B-D39D-4E8B-B2BD-C03D47CC99BD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it all went down..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17D3D-DFB9-4461-8F66-62E542EBD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852" y="2236119"/>
            <a:ext cx="5471256" cy="383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9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FE4564-A9D4-4978-8FFE-06A988D6A8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669" b="202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96A16C-7A34-41D3-BA39-3B6063A1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200" u="sng">
                <a:solidFill>
                  <a:srgbClr val="FFFFFF"/>
                </a:solidFill>
              </a:rPr>
            </a:br>
            <a:br>
              <a:rPr lang="en-US" sz="3200" u="sng">
                <a:solidFill>
                  <a:srgbClr val="FFFFFF"/>
                </a:solidFill>
              </a:rPr>
            </a:br>
            <a:br>
              <a:rPr lang="en-US" sz="3200" u="sng">
                <a:solidFill>
                  <a:srgbClr val="FFFFFF"/>
                </a:solidFill>
              </a:rPr>
            </a:br>
            <a:br>
              <a:rPr lang="en-US" sz="3200" u="sng">
                <a:solidFill>
                  <a:srgbClr val="FFFFFF"/>
                </a:solidFill>
              </a:rPr>
            </a:br>
            <a:br>
              <a:rPr lang="en-US" sz="3200" u="sng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>Question: </a:t>
            </a:r>
            <a:br>
              <a:rPr lang="en-US" sz="3200" u="sng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>Where do people smoke the most..Tobacco</a:t>
            </a:r>
            <a:endParaRPr lang="en-US" sz="3200" u="sng">
              <a:solidFill>
                <a:srgbClr val="FFFFFF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3E673-AD97-41AC-84CE-A0ABCD10248A}"/>
              </a:ext>
            </a:extLst>
          </p:cNvPr>
          <p:cNvSpPr txBox="1"/>
          <p:nvPr/>
        </p:nvSpPr>
        <p:spPr>
          <a:xfrm>
            <a:off x="1207658" y="4964975"/>
            <a:ext cx="10187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used three separate data sets to determine in what states and what weather trends lead to a higher smoking prevalence </a:t>
            </a:r>
          </a:p>
        </p:txBody>
      </p:sp>
    </p:spTree>
    <p:extLst>
      <p:ext uri="{BB962C8B-B14F-4D97-AF65-F5344CB8AC3E}">
        <p14:creationId xmlns:p14="http://schemas.microsoft.com/office/powerpoint/2010/main" val="2629877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Jackhammer">
            <a:extLst>
              <a:ext uri="{FF2B5EF4-FFF2-40B4-BE49-F238E27FC236}">
                <a16:creationId xmlns:a16="http://schemas.microsoft.com/office/drawing/2014/main" id="{CCBA7A37-C2BA-4F27-89B0-D448A0C3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6328" y="462609"/>
            <a:ext cx="3980445" cy="398044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88952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119AE1-221C-41D8-9B19-E0DC4EC268DD}"/>
              </a:ext>
            </a:extLst>
          </p:cNvPr>
          <p:cNvSpPr/>
          <p:nvPr/>
        </p:nvSpPr>
        <p:spPr>
          <a:xfrm>
            <a:off x="632900" y="4905662"/>
            <a:ext cx="7330353" cy="15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Selection &amp; Extraction Strategy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63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E4CE3CF-6887-4947-8090-EC10F183F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Graphic 14" descr="List">
            <a:extLst>
              <a:ext uri="{FF2B5EF4-FFF2-40B4-BE49-F238E27FC236}">
                <a16:creationId xmlns:a16="http://schemas.microsoft.com/office/drawing/2014/main" id="{8BC487BE-C5EF-4560-9B80-14E82BE89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9359" y="3742070"/>
            <a:ext cx="2092960" cy="2092960"/>
          </a:xfrm>
          <a:prstGeom prst="rect">
            <a:avLst/>
          </a:prstGeom>
        </p:spPr>
      </p:pic>
      <p:pic>
        <p:nvPicPr>
          <p:cNvPr id="16" name="Graphic 15" descr="List">
            <a:extLst>
              <a:ext uri="{FF2B5EF4-FFF2-40B4-BE49-F238E27FC236}">
                <a16:creationId xmlns:a16="http://schemas.microsoft.com/office/drawing/2014/main" id="{ED5E9452-B4D0-4493-BC14-106CF25DA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479" y="3762680"/>
            <a:ext cx="2093041" cy="2093041"/>
          </a:xfrm>
          <a:prstGeom prst="rect">
            <a:avLst/>
          </a:prstGeom>
        </p:spPr>
      </p:pic>
      <p:pic>
        <p:nvPicPr>
          <p:cNvPr id="17" name="Graphic 16" descr="List RTL">
            <a:extLst>
              <a:ext uri="{FF2B5EF4-FFF2-40B4-BE49-F238E27FC236}">
                <a16:creationId xmlns:a16="http://schemas.microsoft.com/office/drawing/2014/main" id="{9EEB003C-C952-4F7B-B812-EDDB90380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9681" y="3762680"/>
            <a:ext cx="2092960" cy="20929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17F4BF-0814-4AC7-80C6-171E9AB265EB}"/>
              </a:ext>
            </a:extLst>
          </p:cNvPr>
          <p:cNvSpPr/>
          <p:nvPr/>
        </p:nvSpPr>
        <p:spPr>
          <a:xfrm>
            <a:off x="1193532" y="2163279"/>
            <a:ext cx="1005839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group we had to determine and analyze a few sets of data to verify we would be able to join data strategically enough to answer our core question; 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get the Data we used :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1187FEF-C5B0-4955-BE49-E09949AB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462729-F243-4979-A784-F0BD21FF4A2F}"/>
              </a:ext>
            </a:extLst>
          </p:cNvPr>
          <p:cNvSpPr txBox="1"/>
          <p:nvPr/>
        </p:nvSpPr>
        <p:spPr>
          <a:xfrm>
            <a:off x="2221724" y="3264481"/>
            <a:ext cx="232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call</a:t>
            </a:r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FD658-48DC-41D3-806C-A5027B0AE946}"/>
              </a:ext>
            </a:extLst>
          </p:cNvPr>
          <p:cNvSpPr/>
          <p:nvPr/>
        </p:nvSpPr>
        <p:spPr>
          <a:xfrm>
            <a:off x="4603375" y="3264481"/>
            <a:ext cx="29852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Scraper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8926E9-C901-4191-BE0F-F58B5CFD0C3B}"/>
              </a:ext>
            </a:extLst>
          </p:cNvPr>
          <p:cNvSpPr/>
          <p:nvPr/>
        </p:nvSpPr>
        <p:spPr>
          <a:xfrm>
            <a:off x="8579338" y="3285156"/>
            <a:ext cx="6736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16254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1511-9AC3-455D-8E02-A75DEBDA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B91C8-BD5F-40B3-8850-CB90791E0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337" y="2067178"/>
            <a:ext cx="4514286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7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E4CE3CF-6887-4947-8090-EC10F183F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Graphic 11" descr="Bug under magnifying glass">
            <a:extLst>
              <a:ext uri="{FF2B5EF4-FFF2-40B4-BE49-F238E27FC236}">
                <a16:creationId xmlns:a16="http://schemas.microsoft.com/office/drawing/2014/main" id="{BF1A9260-F02C-4C58-BBD9-8BBA49959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1570" y="2109872"/>
            <a:ext cx="4241725" cy="4241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293609-1585-442F-A6E8-A2DF445F4289}"/>
              </a:ext>
            </a:extLst>
          </p:cNvPr>
          <p:cNvSpPr txBox="1"/>
          <p:nvPr/>
        </p:nvSpPr>
        <p:spPr>
          <a:xfrm>
            <a:off x="1193532" y="2297559"/>
            <a:ext cx="6139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experienced data scientist we knew this task would require a fair amount of upfront effort to identify any and all impediments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had to make a few pivots, clean out a few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initially tried to download a data set on US forest fires but could not get the file to cooperate- even with </a:t>
            </a:r>
            <a:r>
              <a:rPr lang="en-US" sz="2400" dirty="0" err="1"/>
              <a:t>Zachs</a:t>
            </a:r>
            <a:r>
              <a:rPr lang="en-US" sz="2400" dirty="0"/>
              <a:t> help.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1528D1-FB2D-44C3-AC6B-026DCDC2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Bug hunting</a:t>
            </a:r>
          </a:p>
        </p:txBody>
      </p:sp>
    </p:spTree>
    <p:extLst>
      <p:ext uri="{BB962C8B-B14F-4D97-AF65-F5344CB8AC3E}">
        <p14:creationId xmlns:p14="http://schemas.microsoft.com/office/powerpoint/2010/main" val="285607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88952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119AE1-221C-41D8-9B19-E0DC4EC268DD}"/>
              </a:ext>
            </a:extLst>
          </p:cNvPr>
          <p:cNvSpPr/>
          <p:nvPr/>
        </p:nvSpPr>
        <p:spPr>
          <a:xfrm>
            <a:off x="632900" y="4905662"/>
            <a:ext cx="7330353" cy="15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Transformation and Cleaning Strategy 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Mop and bucket">
            <a:extLst>
              <a:ext uri="{FF2B5EF4-FFF2-40B4-BE49-F238E27FC236}">
                <a16:creationId xmlns:a16="http://schemas.microsoft.com/office/drawing/2014/main" id="{9C6CF7CE-F4CB-42FB-808F-E9538753A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3026" y="180162"/>
            <a:ext cx="4190714" cy="419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6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6A16C-7A34-41D3-BA39-3B6063A1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100" u="sng" dirty="0"/>
            </a:br>
            <a:br>
              <a:rPr lang="en-US" sz="4100" u="sng" dirty="0"/>
            </a:br>
            <a:endParaRPr lang="en-US" sz="4100" u="sng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E4CE3CF-6887-4947-8090-EC10F183F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CE656BB0-FBCE-4F39-8B8F-5469F27B97BF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Tools of the trade  </a:t>
            </a:r>
          </a:p>
        </p:txBody>
      </p:sp>
      <p:pic>
        <p:nvPicPr>
          <p:cNvPr id="1026" name="Picture 2" descr="Image result for jupyter notebook image">
            <a:extLst>
              <a:ext uri="{FF2B5EF4-FFF2-40B4-BE49-F238E27FC236}">
                <a16:creationId xmlns:a16="http://schemas.microsoft.com/office/drawing/2014/main" id="{874E4CED-A8E6-4F11-AA31-46FE072DD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9" r="14388"/>
          <a:stretch/>
        </p:blipFill>
        <p:spPr bwMode="auto">
          <a:xfrm>
            <a:off x="7658256" y="2088063"/>
            <a:ext cx="2438673" cy="166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349FA8-EE43-4662-B2E5-7BA8D4A55713}"/>
              </a:ext>
            </a:extLst>
          </p:cNvPr>
          <p:cNvSpPr txBox="1"/>
          <p:nvPr/>
        </p:nvSpPr>
        <p:spPr>
          <a:xfrm>
            <a:off x="1249680" y="2479785"/>
            <a:ext cx="61394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most of the project we decided to utilize Jupyter notebook, VS and PGAdmin: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Some of the Dependencies were: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import pandas as pd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import numpy as np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from pandas import </a:t>
            </a:r>
            <a:r>
              <a:rPr lang="en-US" sz="2800" dirty="0" err="1"/>
              <a:t>DataFrame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SQL Alchemy </a:t>
            </a:r>
          </a:p>
        </p:txBody>
      </p:sp>
      <p:pic>
        <p:nvPicPr>
          <p:cNvPr id="3078" name="Picture 6" descr="Image result for visual studio logo white background">
            <a:extLst>
              <a:ext uri="{FF2B5EF4-FFF2-40B4-BE49-F238E27FC236}">
                <a16:creationId xmlns:a16="http://schemas.microsoft.com/office/drawing/2014/main" id="{2236E1CB-8E42-4703-8540-2A5C1D347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06" y="4335980"/>
            <a:ext cx="2053850" cy="125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gadmin logo">
            <a:extLst>
              <a:ext uri="{FF2B5EF4-FFF2-40B4-BE49-F238E27FC236}">
                <a16:creationId xmlns:a16="http://schemas.microsoft.com/office/drawing/2014/main" id="{3440BA5E-EA59-4151-8048-EE59BA7E6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093" y="4162522"/>
            <a:ext cx="1754326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63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91DD-9BB4-456A-8F2D-D9718B53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Dataset Join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ACD762-E873-43C3-A9A5-824C226B3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7" y="2945324"/>
            <a:ext cx="10573265" cy="23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402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237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RetrospectVTI</vt:lpstr>
      <vt:lpstr>ETL Strategy  </vt:lpstr>
      <vt:lpstr>     Question:  Where do people smoke the most..Tobacco</vt:lpstr>
      <vt:lpstr>PowerPoint Presentation</vt:lpstr>
      <vt:lpstr>Data Sources </vt:lpstr>
      <vt:lpstr>Database diagram </vt:lpstr>
      <vt:lpstr>Bug hunting</vt:lpstr>
      <vt:lpstr>PowerPoint Presentation</vt:lpstr>
      <vt:lpstr>  </vt:lpstr>
      <vt:lpstr>Final Dataset Join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Strategy  </dc:title>
  <dc:creator>kai caraganis</dc:creator>
  <cp:lastModifiedBy>kai caraganis</cp:lastModifiedBy>
  <cp:revision>1</cp:revision>
  <dcterms:created xsi:type="dcterms:W3CDTF">2019-11-13T22:56:54Z</dcterms:created>
  <dcterms:modified xsi:type="dcterms:W3CDTF">2019-11-14T00:19:12Z</dcterms:modified>
</cp:coreProperties>
</file>