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B0BD30C-44DE-429A-AB66-1DD943C847A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Churnx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14E690B-1106-4732-8604-DC18DBAE8C7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2021-02-20 10:00:59 PM CST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oose proper measure" id="2" name="slide2">
            <a:extLst>
              <a:ext uri="{FF2B5EF4-FFF2-40B4-BE49-F238E27FC236}">
                <a16:creationId xmlns:a16="http://schemas.microsoft.com/office/drawing/2014/main" id="{ADA3C9A2-F3F7-4F2E-8D4F-12D4FE24D2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475" y="481012"/>
            <a:ext cx="306705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" id="3" name="slide3">
            <a:extLst>
              <a:ext uri="{FF2B5EF4-FFF2-40B4-BE49-F238E27FC236}">
                <a16:creationId xmlns:a16="http://schemas.microsoft.com/office/drawing/2014/main" id="{B38CD8AC-DF57-4F74-BFF7-1396108A1B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111" y="0"/>
            <a:ext cx="17497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" id="4" name="slide4">
            <a:extLst>
              <a:ext uri="{FF2B5EF4-FFF2-40B4-BE49-F238E27FC236}">
                <a16:creationId xmlns:a16="http://schemas.microsoft.com/office/drawing/2014/main" id="{3383D027-6765-4A11-B961-6F967DFB20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007" y="0"/>
            <a:ext cx="931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ucation" id="5" name="slide5">
            <a:extLst>
              <a:ext uri="{FF2B5EF4-FFF2-40B4-BE49-F238E27FC236}">
                <a16:creationId xmlns:a16="http://schemas.microsoft.com/office/drawing/2014/main" id="{12A4A5D0-05CD-4E98-9278-04A8E73064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118" y="0"/>
            <a:ext cx="1893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rital Status" id="6" name="slide6">
            <a:extLst>
              <a:ext uri="{FF2B5EF4-FFF2-40B4-BE49-F238E27FC236}">
                <a16:creationId xmlns:a16="http://schemas.microsoft.com/office/drawing/2014/main" id="{4E2C9109-C766-4C69-80DA-2D43A862605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259" y="0"/>
            <a:ext cx="1373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come Category" id="7" name="slide7">
            <a:extLst>
              <a:ext uri="{FF2B5EF4-FFF2-40B4-BE49-F238E27FC236}">
                <a16:creationId xmlns:a16="http://schemas.microsoft.com/office/drawing/2014/main" id="{92C9FF56-A7F2-470B-8386-EF7D41E5D9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48" y="0"/>
            <a:ext cx="17099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rition Flag" id="8" name="slide8">
            <a:extLst>
              <a:ext uri="{FF2B5EF4-FFF2-40B4-BE49-F238E27FC236}">
                <a16:creationId xmlns:a16="http://schemas.microsoft.com/office/drawing/2014/main" id="{724C9039-2A6E-4E6B-A080-292ED12D14E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143" y="0"/>
            <a:ext cx="979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rd category" id="9" name="slide9">
            <a:extLst>
              <a:ext uri="{FF2B5EF4-FFF2-40B4-BE49-F238E27FC236}">
                <a16:creationId xmlns:a16="http://schemas.microsoft.com/office/drawing/2014/main" id="{61F63998-5105-4BBD-926E-62593F379D6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012" y="95250"/>
            <a:ext cx="2847975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2021-02-21T04:01:00Z</dcterms:created>
  <dcterms:modified xsi:type="dcterms:W3CDTF">2021-02-21T04:01:00Z</dcterms:modified>
</cp:coreProperties>
</file>