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57" r:id="rId4"/>
    <p:sldId id="260" r:id="rId5"/>
    <p:sldId id="259" r:id="rId6"/>
    <p:sldId id="258"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82" d="100"/>
          <a:sy n="82" d="100"/>
        </p:scale>
        <p:origin x="62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5/5/2024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5/5/2024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FD97A-E51B-B327-3C66-CBC434327F4C}"/>
              </a:ext>
            </a:extLst>
          </p:cNvPr>
          <p:cNvSpPr>
            <a:spLocks noGrp="1"/>
          </p:cNvSpPr>
          <p:nvPr>
            <p:ph type="ctrTitle"/>
          </p:nvPr>
        </p:nvSpPr>
        <p:spPr/>
        <p:txBody>
          <a:bodyPr/>
          <a:lstStyle/>
          <a:p>
            <a:r>
              <a:rPr lang="en-US" dirty="0"/>
              <a:t>Age and gender detection</a:t>
            </a:r>
          </a:p>
        </p:txBody>
      </p:sp>
      <p:sp>
        <p:nvSpPr>
          <p:cNvPr id="3" name="Subtitle 2">
            <a:extLst>
              <a:ext uri="{FF2B5EF4-FFF2-40B4-BE49-F238E27FC236}">
                <a16:creationId xmlns:a16="http://schemas.microsoft.com/office/drawing/2014/main" id="{B8F7ADA2-D959-08E4-F52B-33C64326595A}"/>
              </a:ext>
            </a:extLst>
          </p:cNvPr>
          <p:cNvSpPr>
            <a:spLocks noGrp="1"/>
          </p:cNvSpPr>
          <p:nvPr>
            <p:ph type="subTitle" idx="1"/>
          </p:nvPr>
        </p:nvSpPr>
        <p:spPr>
          <a:xfrm>
            <a:off x="1751012" y="3886200"/>
            <a:ext cx="8689976" cy="1671015"/>
          </a:xfrm>
        </p:spPr>
        <p:txBody>
          <a:bodyPr/>
          <a:lstStyle/>
          <a:p>
            <a:r>
              <a:rPr lang="en-US" dirty="0" err="1">
                <a:solidFill>
                  <a:schemeClr val="tx1"/>
                </a:solidFill>
              </a:rPr>
              <a:t>By:manahil</a:t>
            </a:r>
            <a:r>
              <a:rPr lang="en-US" dirty="0">
                <a:solidFill>
                  <a:schemeClr val="tx1"/>
                </a:solidFill>
              </a:rPr>
              <a:t> mirza</a:t>
            </a:r>
          </a:p>
          <a:p>
            <a:r>
              <a:rPr lang="en-US" dirty="0">
                <a:solidFill>
                  <a:schemeClr val="tx1"/>
                </a:solidFill>
              </a:rPr>
              <a:t>&amp; yousif mirza &amp; Zahra &amp; </a:t>
            </a:r>
            <a:r>
              <a:rPr lang="en-US" dirty="0" err="1">
                <a:solidFill>
                  <a:schemeClr val="tx1"/>
                </a:solidFill>
              </a:rPr>
              <a:t>rita</a:t>
            </a:r>
            <a:endParaRPr lang="en-US" dirty="0">
              <a:solidFill>
                <a:schemeClr val="tx1"/>
              </a:solidFill>
            </a:endParaRPr>
          </a:p>
          <a:p>
            <a:r>
              <a:rPr lang="en-US" dirty="0">
                <a:solidFill>
                  <a:schemeClr val="tx1"/>
                </a:solidFill>
              </a:rPr>
              <a:t>Supervisor : </a:t>
            </a:r>
            <a:r>
              <a:rPr lang="en-US" dirty="0" err="1">
                <a:solidFill>
                  <a:schemeClr val="tx1"/>
                </a:solidFill>
              </a:rPr>
              <a:t>dr.firas</a:t>
            </a:r>
            <a:endParaRPr lang="en-US" dirty="0">
              <a:solidFill>
                <a:schemeClr val="tx1"/>
              </a:solidFill>
            </a:endParaRPr>
          </a:p>
          <a:p>
            <a:endParaRPr lang="en-US" dirty="0"/>
          </a:p>
        </p:txBody>
      </p:sp>
    </p:spTree>
    <p:extLst>
      <p:ext uri="{BB962C8B-B14F-4D97-AF65-F5344CB8AC3E}">
        <p14:creationId xmlns:p14="http://schemas.microsoft.com/office/powerpoint/2010/main" val="1896182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E91F7-B2F3-47FE-8CA7-0AD0BAFBA3A6}"/>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F5FF220E-50BA-43A0-8687-52B12C3D6EBC}"/>
              </a:ext>
            </a:extLst>
          </p:cNvPr>
          <p:cNvSpPr>
            <a:spLocks noGrp="1"/>
          </p:cNvSpPr>
          <p:nvPr>
            <p:ph sz="quarter" idx="13"/>
          </p:nvPr>
        </p:nvSpPr>
        <p:spPr/>
        <p:txBody>
          <a:bodyPr/>
          <a:lstStyle/>
          <a:p>
            <a:r>
              <a:rPr lang="en-US" dirty="0"/>
              <a:t>1.</a:t>
            </a:r>
            <a:r>
              <a:rPr lang="en-US" cap="none" dirty="0"/>
              <a:t>Inroduction</a:t>
            </a:r>
          </a:p>
          <a:p>
            <a:r>
              <a:rPr lang="en-US" cap="none" dirty="0"/>
              <a:t>2.</a:t>
            </a:r>
            <a:r>
              <a:rPr lang="en-US" dirty="0"/>
              <a:t> </a:t>
            </a:r>
            <a:r>
              <a:rPr lang="en-US" cap="none" dirty="0"/>
              <a:t>What is the purpose of age and gender detection?</a:t>
            </a:r>
          </a:p>
          <a:p>
            <a:r>
              <a:rPr lang="en-US" cap="none" dirty="0"/>
              <a:t>3.</a:t>
            </a:r>
            <a:r>
              <a:rPr lang="en-US" dirty="0"/>
              <a:t> </a:t>
            </a:r>
            <a:r>
              <a:rPr lang="en-US" cap="none" dirty="0"/>
              <a:t>How do age and gender detection work?</a:t>
            </a:r>
          </a:p>
          <a:p>
            <a:r>
              <a:rPr lang="en-US" cap="none" dirty="0"/>
              <a:t>4. What is the purpose of age  gender detection?</a:t>
            </a:r>
          </a:p>
          <a:p>
            <a:r>
              <a:rPr lang="en-US" cap="none" dirty="0"/>
              <a:t>5. </a:t>
            </a:r>
            <a:r>
              <a:rPr lang="en-US" cap="none"/>
              <a:t>Conclution</a:t>
            </a:r>
            <a:endParaRPr lang="en-US" dirty="0"/>
          </a:p>
        </p:txBody>
      </p:sp>
    </p:spTree>
    <p:extLst>
      <p:ext uri="{BB962C8B-B14F-4D97-AF65-F5344CB8AC3E}">
        <p14:creationId xmlns:p14="http://schemas.microsoft.com/office/powerpoint/2010/main" val="3380418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5C9C3-22C7-B9DF-C434-3FA66D9E3588}"/>
              </a:ext>
            </a:extLst>
          </p:cNvPr>
          <p:cNvSpPr>
            <a:spLocks noGrp="1"/>
          </p:cNvSpPr>
          <p:nvPr>
            <p:ph type="title"/>
          </p:nvPr>
        </p:nvSpPr>
        <p:spPr>
          <a:xfrm>
            <a:off x="913776" y="618517"/>
            <a:ext cx="4124756" cy="809067"/>
          </a:xfrm>
        </p:spPr>
        <p:txBody>
          <a:bodyPr/>
          <a:lstStyle/>
          <a:p>
            <a:r>
              <a:rPr lang="en-US" dirty="0"/>
              <a:t>introduction</a:t>
            </a:r>
          </a:p>
        </p:txBody>
      </p:sp>
      <p:sp>
        <p:nvSpPr>
          <p:cNvPr id="6" name="TextBox 5">
            <a:extLst>
              <a:ext uri="{FF2B5EF4-FFF2-40B4-BE49-F238E27FC236}">
                <a16:creationId xmlns:a16="http://schemas.microsoft.com/office/drawing/2014/main" id="{73251F5E-907F-1770-9A2B-F49A5EA1469D}"/>
              </a:ext>
            </a:extLst>
          </p:cNvPr>
          <p:cNvSpPr txBox="1"/>
          <p:nvPr/>
        </p:nvSpPr>
        <p:spPr>
          <a:xfrm>
            <a:off x="1111828" y="1936694"/>
            <a:ext cx="6610696" cy="3970318"/>
          </a:xfrm>
          <a:prstGeom prst="rect">
            <a:avLst/>
          </a:prstGeom>
          <a:noFill/>
        </p:spPr>
        <p:txBody>
          <a:bodyPr wrap="square">
            <a:spAutoFit/>
          </a:bodyPr>
          <a:lstStyle/>
          <a:p>
            <a:r>
              <a:rPr lang="en-US" b="1" dirty="0"/>
              <a:t>What is age and gender detection?</a:t>
            </a:r>
          </a:p>
          <a:p>
            <a:r>
              <a:rPr lang="en-US" dirty="0"/>
              <a:t>Age and gender detection has numerous applications in different domains, such as security systems, entertainment, and social media analysis. In security systems, the application can be used to identify potential threats by analyzing the age and gender of people in the vicinity.</a:t>
            </a:r>
          </a:p>
          <a:p>
            <a:r>
              <a:rPr lang="en-US" dirty="0"/>
              <a:t>w had used Deep Learning to accurately identify the gender and age of a person from a single image of a face. The predicted gender may be one of ‘Male’ and ‘Female’, and the predicted age may be one of the following ranges- (0 – 2), (4 – 6), (8 – 12), (15 – 20), (25 – 32), (38 – 43), (48 – 53), (60 – 100) (8 nodes in the final </a:t>
            </a:r>
            <a:r>
              <a:rPr lang="en-US" dirty="0" err="1"/>
              <a:t>softmax</a:t>
            </a:r>
            <a:r>
              <a:rPr lang="en-US" dirty="0"/>
              <a:t> layer). </a:t>
            </a:r>
            <a:r>
              <a:rPr lang="en-US"/>
              <a:t>It is very difficult to accurately guess an exact age from a single image because of factors like makeup, lighting, obstructions, and facial expressions.</a:t>
            </a:r>
            <a:endParaRPr lang="en-US" dirty="0"/>
          </a:p>
        </p:txBody>
      </p:sp>
    </p:spTree>
    <p:extLst>
      <p:ext uri="{BB962C8B-B14F-4D97-AF65-F5344CB8AC3E}">
        <p14:creationId xmlns:p14="http://schemas.microsoft.com/office/powerpoint/2010/main" val="3691504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88BEC-CBB5-473B-80B6-E335FB45491E}"/>
              </a:ext>
            </a:extLst>
          </p:cNvPr>
          <p:cNvSpPr>
            <a:spLocks noGrp="1"/>
          </p:cNvSpPr>
          <p:nvPr>
            <p:ph type="title"/>
          </p:nvPr>
        </p:nvSpPr>
        <p:spPr>
          <a:xfrm>
            <a:off x="913776" y="618518"/>
            <a:ext cx="7147874" cy="921034"/>
          </a:xfrm>
        </p:spPr>
        <p:txBody>
          <a:bodyPr>
            <a:normAutofit/>
          </a:bodyPr>
          <a:lstStyle/>
          <a:p>
            <a:r>
              <a:rPr lang="en-US" sz="2800" dirty="0"/>
              <a:t>How do age and gender detection work?</a:t>
            </a:r>
          </a:p>
        </p:txBody>
      </p:sp>
    </p:spTree>
    <p:extLst>
      <p:ext uri="{BB962C8B-B14F-4D97-AF65-F5344CB8AC3E}">
        <p14:creationId xmlns:p14="http://schemas.microsoft.com/office/powerpoint/2010/main" val="3371060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908EC-E4D1-AD76-88B8-CC20434E4C7A}"/>
              </a:ext>
            </a:extLst>
          </p:cNvPr>
          <p:cNvSpPr>
            <a:spLocks noGrp="1"/>
          </p:cNvSpPr>
          <p:nvPr>
            <p:ph type="title"/>
          </p:nvPr>
        </p:nvSpPr>
        <p:spPr>
          <a:xfrm>
            <a:off x="913776" y="618518"/>
            <a:ext cx="6644020" cy="1005010"/>
          </a:xfrm>
        </p:spPr>
        <p:txBody>
          <a:bodyPr>
            <a:normAutofit/>
          </a:bodyPr>
          <a:lstStyle/>
          <a:p>
            <a:r>
              <a:rPr lang="en-US" sz="3200" dirty="0"/>
              <a:t>What is the purpose of </a:t>
            </a:r>
            <a:r>
              <a:rPr lang="en-US" sz="3200"/>
              <a:t>age and gender </a:t>
            </a:r>
            <a:r>
              <a:rPr lang="en-US" sz="3200" dirty="0"/>
              <a:t>detection?</a:t>
            </a:r>
          </a:p>
        </p:txBody>
      </p:sp>
      <p:sp>
        <p:nvSpPr>
          <p:cNvPr id="6" name="TextBox 5">
            <a:extLst>
              <a:ext uri="{FF2B5EF4-FFF2-40B4-BE49-F238E27FC236}">
                <a16:creationId xmlns:a16="http://schemas.microsoft.com/office/drawing/2014/main" id="{37222680-CB89-2DAD-B4C4-1476D16544DD}"/>
              </a:ext>
            </a:extLst>
          </p:cNvPr>
          <p:cNvSpPr txBox="1"/>
          <p:nvPr/>
        </p:nvSpPr>
        <p:spPr>
          <a:xfrm>
            <a:off x="913774" y="2097316"/>
            <a:ext cx="6097384" cy="1631216"/>
          </a:xfrm>
          <a:prstGeom prst="rect">
            <a:avLst/>
          </a:prstGeom>
          <a:noFill/>
        </p:spPr>
        <p:txBody>
          <a:bodyPr wrap="square">
            <a:spAutoFit/>
          </a:bodyPr>
          <a:lstStyle/>
          <a:p>
            <a:r>
              <a:rPr lang="en-US" sz="2000" dirty="0"/>
              <a:t>purpose of gender detection is to differentiate male and female based on different features of human. In recent years, various research papers have been published regarding human gender classification using different methods.</a:t>
            </a:r>
          </a:p>
        </p:txBody>
      </p:sp>
    </p:spTree>
    <p:extLst>
      <p:ext uri="{BB962C8B-B14F-4D97-AF65-F5344CB8AC3E}">
        <p14:creationId xmlns:p14="http://schemas.microsoft.com/office/powerpoint/2010/main" val="609944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B35FA-9E73-85A0-9F35-5ABD381AA059}"/>
              </a:ext>
            </a:extLst>
          </p:cNvPr>
          <p:cNvSpPr>
            <a:spLocks noGrp="1"/>
          </p:cNvSpPr>
          <p:nvPr>
            <p:ph type="title"/>
          </p:nvPr>
        </p:nvSpPr>
        <p:spPr>
          <a:xfrm>
            <a:off x="913776" y="618517"/>
            <a:ext cx="6298788" cy="1596177"/>
          </a:xfrm>
        </p:spPr>
        <p:txBody>
          <a:bodyPr>
            <a:normAutofit/>
          </a:bodyPr>
          <a:lstStyle/>
          <a:p>
            <a:r>
              <a:rPr lang="en-US" sz="2800" dirty="0"/>
              <a:t>What are the advantages of age and gender prediction?</a:t>
            </a:r>
          </a:p>
        </p:txBody>
      </p:sp>
      <p:sp>
        <p:nvSpPr>
          <p:cNvPr id="6" name="TextBox 5">
            <a:extLst>
              <a:ext uri="{FF2B5EF4-FFF2-40B4-BE49-F238E27FC236}">
                <a16:creationId xmlns:a16="http://schemas.microsoft.com/office/drawing/2014/main" id="{F6B6C5D7-2658-5F87-D3E0-3D100265B96E}"/>
              </a:ext>
            </a:extLst>
          </p:cNvPr>
          <p:cNvSpPr txBox="1"/>
          <p:nvPr/>
        </p:nvSpPr>
        <p:spPr>
          <a:xfrm>
            <a:off x="913774" y="2214694"/>
            <a:ext cx="6097384" cy="2862322"/>
          </a:xfrm>
          <a:prstGeom prst="rect">
            <a:avLst/>
          </a:prstGeom>
          <a:noFill/>
        </p:spPr>
        <p:txBody>
          <a:bodyPr wrap="square">
            <a:spAutoFit/>
          </a:bodyPr>
          <a:lstStyle/>
          <a:p>
            <a:r>
              <a:rPr lang="en-US" dirty="0"/>
              <a:t>&gt;With the right age and gender data, you can market more to your customers and stop spending to reach those who are not interested. In short, gender and age detection will make your brand stand out from your competitors and enable you to get more customers.</a:t>
            </a:r>
          </a:p>
          <a:p>
            <a:r>
              <a:rPr lang="en-US" dirty="0"/>
              <a:t>&gt;Age and gender detection are the determination of the age and gender of the people in an image or video. This process allows essential data to be obtained and used very effectively in business development processes.</a:t>
            </a:r>
          </a:p>
          <a:p>
            <a:endParaRPr lang="en-US" dirty="0"/>
          </a:p>
        </p:txBody>
      </p:sp>
    </p:spTree>
    <p:extLst>
      <p:ext uri="{BB962C8B-B14F-4D97-AF65-F5344CB8AC3E}">
        <p14:creationId xmlns:p14="http://schemas.microsoft.com/office/powerpoint/2010/main" val="4099958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8FABA-E00C-460B-961D-D3A29C8EDE5D}"/>
              </a:ext>
            </a:extLst>
          </p:cNvPr>
          <p:cNvSpPr>
            <a:spLocks noGrp="1"/>
          </p:cNvSpPr>
          <p:nvPr>
            <p:ph type="title"/>
          </p:nvPr>
        </p:nvSpPr>
        <p:spPr/>
        <p:txBody>
          <a:bodyPr/>
          <a:lstStyle/>
          <a:p>
            <a:r>
              <a:rPr lang="en-US" dirty="0" err="1"/>
              <a:t>conclution</a:t>
            </a:r>
            <a:endParaRPr lang="en-US" dirty="0"/>
          </a:p>
        </p:txBody>
      </p:sp>
    </p:spTree>
    <p:extLst>
      <p:ext uri="{BB962C8B-B14F-4D97-AF65-F5344CB8AC3E}">
        <p14:creationId xmlns:p14="http://schemas.microsoft.com/office/powerpoint/2010/main" val="3940355562"/>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TM04033925[[fn=Droplet]]</Template>
  <TotalTime>63</TotalTime>
  <Words>395</Words>
  <Application>Microsoft Office PowerPoint</Application>
  <PresentationFormat>Widescreen</PresentationFormat>
  <Paragraphs>21</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Tw Cen MT</vt:lpstr>
      <vt:lpstr>Droplet</vt:lpstr>
      <vt:lpstr>Age and gender detection</vt:lpstr>
      <vt:lpstr>contents</vt:lpstr>
      <vt:lpstr>introduction</vt:lpstr>
      <vt:lpstr>How do age and gender detection work?</vt:lpstr>
      <vt:lpstr>What is the purpose of age and gender detection?</vt:lpstr>
      <vt:lpstr>What are the advantages of age and gender prediction?</vt:lpstr>
      <vt:lpstr>conclution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 and gender detection</dc:title>
  <dc:creator>manahil mirza</dc:creator>
  <cp:lastModifiedBy>Source Tech</cp:lastModifiedBy>
  <cp:revision>9</cp:revision>
  <dcterms:created xsi:type="dcterms:W3CDTF">2024-05-05T14:55:35Z</dcterms:created>
  <dcterms:modified xsi:type="dcterms:W3CDTF">2024-05-05T18:54:28Z</dcterms:modified>
</cp:coreProperties>
</file>