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61" r:id="rId3"/>
    <p:sldId id="257" r:id="rId4"/>
    <p:sldId id="260" r:id="rId5"/>
    <p:sldId id="263" r:id="rId6"/>
    <p:sldId id="258"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82" d="100"/>
          <a:sy n="82" d="100"/>
        </p:scale>
        <p:origin x="62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7EA32-0126-4906-BB59-A2F3BC464F0A}"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AF1F4-5B88-4C5D-9CEF-E82AC468060D}" type="slidenum">
              <a:rPr lang="en-US" smtClean="0"/>
              <a:t>‹#›</a:t>
            </a:fld>
            <a:endParaRPr lang="en-US"/>
          </a:p>
        </p:txBody>
      </p:sp>
    </p:spTree>
    <p:extLst>
      <p:ext uri="{BB962C8B-B14F-4D97-AF65-F5344CB8AC3E}">
        <p14:creationId xmlns:p14="http://schemas.microsoft.com/office/powerpoint/2010/main" val="3483016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Potential </a:t>
            </a:r>
            <a:r>
              <a:rPr lang="en-US" sz="1200" b="0" i="0" kern="1200" dirty="0" err="1">
                <a:solidFill>
                  <a:schemeClr val="tx1"/>
                </a:solidFill>
                <a:effectLst/>
                <a:latin typeface="+mn-lt"/>
                <a:ea typeface="+mn-ea"/>
                <a:cs typeface="+mn-cs"/>
              </a:rPr>
              <a:t>threats:privacy,unfairness</a:t>
            </a:r>
            <a:endParaRPr lang="en-US" dirty="0"/>
          </a:p>
        </p:txBody>
      </p:sp>
      <p:sp>
        <p:nvSpPr>
          <p:cNvPr id="4" name="Slide Number Placeholder 3"/>
          <p:cNvSpPr>
            <a:spLocks noGrp="1"/>
          </p:cNvSpPr>
          <p:nvPr>
            <p:ph type="sldNum" sz="quarter" idx="5"/>
          </p:nvPr>
        </p:nvSpPr>
        <p:spPr/>
        <p:txBody>
          <a:bodyPr/>
          <a:lstStyle/>
          <a:p>
            <a:fld id="{0B5AF1F4-5B88-4C5D-9CEF-E82AC468060D}" type="slidenum">
              <a:rPr lang="en-US" smtClean="0"/>
              <a:t>3</a:t>
            </a:fld>
            <a:endParaRPr lang="en-US"/>
          </a:p>
        </p:txBody>
      </p:sp>
    </p:spTree>
    <p:extLst>
      <p:ext uri="{BB962C8B-B14F-4D97-AF65-F5344CB8AC3E}">
        <p14:creationId xmlns:p14="http://schemas.microsoft.com/office/powerpoint/2010/main" val="456663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5/6/2024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D97A-E51B-B327-3C66-CBC434327F4C}"/>
              </a:ext>
            </a:extLst>
          </p:cNvPr>
          <p:cNvSpPr>
            <a:spLocks noGrp="1"/>
          </p:cNvSpPr>
          <p:nvPr>
            <p:ph type="ctrTitle"/>
          </p:nvPr>
        </p:nvSpPr>
        <p:spPr/>
        <p:txBody>
          <a:bodyPr/>
          <a:lstStyle/>
          <a:p>
            <a:r>
              <a:rPr lang="en-US" dirty="0"/>
              <a:t>Age and gender detection</a:t>
            </a:r>
          </a:p>
        </p:txBody>
      </p:sp>
      <p:sp>
        <p:nvSpPr>
          <p:cNvPr id="3" name="Subtitle 2">
            <a:extLst>
              <a:ext uri="{FF2B5EF4-FFF2-40B4-BE49-F238E27FC236}">
                <a16:creationId xmlns:a16="http://schemas.microsoft.com/office/drawing/2014/main" id="{B8F7ADA2-D959-08E4-F52B-33C64326595A}"/>
              </a:ext>
            </a:extLst>
          </p:cNvPr>
          <p:cNvSpPr>
            <a:spLocks noGrp="1"/>
          </p:cNvSpPr>
          <p:nvPr>
            <p:ph type="subTitle" idx="1"/>
          </p:nvPr>
        </p:nvSpPr>
        <p:spPr>
          <a:xfrm>
            <a:off x="1751012" y="3886200"/>
            <a:ext cx="8689976" cy="1671015"/>
          </a:xfrm>
        </p:spPr>
        <p:txBody>
          <a:bodyPr/>
          <a:lstStyle/>
          <a:p>
            <a:r>
              <a:rPr lang="en-US" dirty="0">
                <a:solidFill>
                  <a:schemeClr val="tx1"/>
                </a:solidFill>
              </a:rPr>
              <a:t>By : Yousif mirza</a:t>
            </a:r>
          </a:p>
          <a:p>
            <a:r>
              <a:rPr lang="en-US" dirty="0">
                <a:solidFill>
                  <a:schemeClr val="tx1"/>
                </a:solidFill>
              </a:rPr>
              <a:t>&amp; </a:t>
            </a:r>
            <a:r>
              <a:rPr lang="en-US" dirty="0" err="1">
                <a:solidFill>
                  <a:schemeClr val="tx1"/>
                </a:solidFill>
              </a:rPr>
              <a:t>manahil</a:t>
            </a:r>
            <a:r>
              <a:rPr lang="en-US" dirty="0">
                <a:solidFill>
                  <a:schemeClr val="tx1"/>
                </a:solidFill>
              </a:rPr>
              <a:t> mirza &amp; Zahra &amp; </a:t>
            </a:r>
            <a:r>
              <a:rPr lang="en-US" dirty="0" err="1">
                <a:solidFill>
                  <a:schemeClr val="tx1"/>
                </a:solidFill>
              </a:rPr>
              <a:t>rita</a:t>
            </a:r>
            <a:endParaRPr lang="en-US" dirty="0">
              <a:solidFill>
                <a:schemeClr val="tx1"/>
              </a:solidFill>
            </a:endParaRPr>
          </a:p>
          <a:p>
            <a:r>
              <a:rPr lang="en-US" dirty="0">
                <a:solidFill>
                  <a:schemeClr val="tx1"/>
                </a:solidFill>
              </a:rPr>
              <a:t>Supervisor : </a:t>
            </a:r>
            <a:r>
              <a:rPr lang="en-US" dirty="0" err="1">
                <a:solidFill>
                  <a:schemeClr val="tx1"/>
                </a:solidFill>
              </a:rPr>
              <a:t>dr</a:t>
            </a:r>
            <a:r>
              <a:rPr lang="en-US" dirty="0">
                <a:solidFill>
                  <a:schemeClr val="tx1"/>
                </a:solidFill>
              </a:rPr>
              <a:t> . </a:t>
            </a:r>
            <a:r>
              <a:rPr lang="en-US" dirty="0" err="1">
                <a:solidFill>
                  <a:schemeClr val="tx1"/>
                </a:solidFill>
              </a:rPr>
              <a:t>firas</a:t>
            </a:r>
            <a:endParaRPr lang="en-US" dirty="0">
              <a:solidFill>
                <a:schemeClr val="tx1"/>
              </a:solidFill>
            </a:endParaRPr>
          </a:p>
          <a:p>
            <a:endParaRPr lang="en-US" dirty="0"/>
          </a:p>
        </p:txBody>
      </p:sp>
    </p:spTree>
    <p:extLst>
      <p:ext uri="{BB962C8B-B14F-4D97-AF65-F5344CB8AC3E}">
        <p14:creationId xmlns:p14="http://schemas.microsoft.com/office/powerpoint/2010/main" val="1896182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91F7-B2F3-47FE-8CA7-0AD0BAFBA3A6}"/>
              </a:ext>
            </a:extLst>
          </p:cNvPr>
          <p:cNvSpPr>
            <a:spLocks noGrp="1"/>
          </p:cNvSpPr>
          <p:nvPr>
            <p:ph type="title"/>
          </p:nvPr>
        </p:nvSpPr>
        <p:spPr>
          <a:xfrm>
            <a:off x="643187" y="674501"/>
            <a:ext cx="3107719" cy="921034"/>
          </a:xfrm>
        </p:spPr>
        <p:txBody>
          <a:bodyPr/>
          <a:lstStyle/>
          <a:p>
            <a:r>
              <a:rPr lang="en-US" dirty="0"/>
              <a:t>contents</a:t>
            </a:r>
          </a:p>
        </p:txBody>
      </p:sp>
      <p:sp>
        <p:nvSpPr>
          <p:cNvPr id="3" name="Content Placeholder 2">
            <a:extLst>
              <a:ext uri="{FF2B5EF4-FFF2-40B4-BE49-F238E27FC236}">
                <a16:creationId xmlns:a16="http://schemas.microsoft.com/office/drawing/2014/main" id="{F5FF220E-50BA-43A0-8687-52B12C3D6EBC}"/>
              </a:ext>
            </a:extLst>
          </p:cNvPr>
          <p:cNvSpPr>
            <a:spLocks noGrp="1"/>
          </p:cNvSpPr>
          <p:nvPr>
            <p:ph sz="quarter" idx="13"/>
          </p:nvPr>
        </p:nvSpPr>
        <p:spPr>
          <a:xfrm>
            <a:off x="783145" y="1947215"/>
            <a:ext cx="10363826" cy="3424107"/>
          </a:xfrm>
        </p:spPr>
        <p:txBody>
          <a:bodyPr>
            <a:normAutofit/>
          </a:bodyPr>
          <a:lstStyle/>
          <a:p>
            <a:r>
              <a:rPr lang="en-US" sz="2400" b="1" cap="none" dirty="0"/>
              <a:t>1.Inroduction</a:t>
            </a:r>
          </a:p>
          <a:p>
            <a:r>
              <a:rPr lang="en-US" sz="2400" b="1" cap="none" dirty="0"/>
              <a:t>2. What are the uses of age and gender prediction?</a:t>
            </a:r>
          </a:p>
          <a:p>
            <a:r>
              <a:rPr lang="en-US" sz="2400" b="1" cap="none" dirty="0"/>
              <a:t>3. What are the advantages of age and gender prediction?</a:t>
            </a:r>
          </a:p>
          <a:p>
            <a:r>
              <a:rPr lang="en-US" sz="2400" b="1" cap="none" dirty="0"/>
              <a:t>4. Conclusion</a:t>
            </a:r>
          </a:p>
        </p:txBody>
      </p:sp>
    </p:spTree>
    <p:extLst>
      <p:ext uri="{BB962C8B-B14F-4D97-AF65-F5344CB8AC3E}">
        <p14:creationId xmlns:p14="http://schemas.microsoft.com/office/powerpoint/2010/main" val="3380418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C9C3-22C7-B9DF-C434-3FA66D9E3588}"/>
              </a:ext>
            </a:extLst>
          </p:cNvPr>
          <p:cNvSpPr>
            <a:spLocks noGrp="1"/>
          </p:cNvSpPr>
          <p:nvPr>
            <p:ph type="title"/>
          </p:nvPr>
        </p:nvSpPr>
        <p:spPr>
          <a:xfrm>
            <a:off x="913776" y="618517"/>
            <a:ext cx="4124756" cy="809067"/>
          </a:xfrm>
        </p:spPr>
        <p:txBody>
          <a:bodyPr/>
          <a:lstStyle/>
          <a:p>
            <a:r>
              <a:rPr lang="en-US" dirty="0"/>
              <a:t>introduction</a:t>
            </a:r>
          </a:p>
        </p:txBody>
      </p:sp>
      <p:sp>
        <p:nvSpPr>
          <p:cNvPr id="6" name="TextBox 5">
            <a:extLst>
              <a:ext uri="{FF2B5EF4-FFF2-40B4-BE49-F238E27FC236}">
                <a16:creationId xmlns:a16="http://schemas.microsoft.com/office/drawing/2014/main" id="{73251F5E-907F-1770-9A2B-F49A5EA1469D}"/>
              </a:ext>
            </a:extLst>
          </p:cNvPr>
          <p:cNvSpPr txBox="1"/>
          <p:nvPr/>
        </p:nvSpPr>
        <p:spPr>
          <a:xfrm>
            <a:off x="1111827" y="1936694"/>
            <a:ext cx="8414727" cy="3139321"/>
          </a:xfrm>
          <a:prstGeom prst="rect">
            <a:avLst/>
          </a:prstGeom>
          <a:noFill/>
        </p:spPr>
        <p:txBody>
          <a:bodyPr wrap="square">
            <a:spAutoFit/>
          </a:bodyPr>
          <a:lstStyle/>
          <a:p>
            <a:r>
              <a:rPr lang="en-US" b="1" dirty="0"/>
              <a:t>What is age and gender detection?</a:t>
            </a:r>
          </a:p>
          <a:p>
            <a:r>
              <a:rPr lang="en-US" dirty="0"/>
              <a:t>Age and gender detection has numerous applications in different domains, such as security systems, entertainment, and social media analysis. In security systems, the application can be used to identify potential threats by analyzing the age and gender of people in the vicinity.</a:t>
            </a:r>
          </a:p>
          <a:p>
            <a:r>
              <a:rPr lang="en-US" dirty="0"/>
              <a:t>we had used Deep Learning to accurately identify the gender and age of a person from a single image of a face. The predicted gender may be one of ‘Male’ and ‘Female’, and the predicted age may be one of the following ranges- (0 – 2), (4 – 6), (8 – 12), (15 – 20), (25 – 32), (38 – 43), (48 – 53), (60 – 100) (8 nodes in the final </a:t>
            </a:r>
            <a:r>
              <a:rPr lang="en-US" dirty="0" err="1"/>
              <a:t>softmax</a:t>
            </a:r>
            <a:r>
              <a:rPr lang="en-US" dirty="0"/>
              <a:t> layer). It is very difficult to accurately guess an exact age from a single image because of factors like makeup, lighting, obstructions, and facial expressions.</a:t>
            </a:r>
          </a:p>
        </p:txBody>
      </p:sp>
    </p:spTree>
    <p:extLst>
      <p:ext uri="{BB962C8B-B14F-4D97-AF65-F5344CB8AC3E}">
        <p14:creationId xmlns:p14="http://schemas.microsoft.com/office/powerpoint/2010/main" val="3691504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D6DEED-053B-435F-A0B5-61D6AF4DE16D}"/>
              </a:ext>
            </a:extLst>
          </p:cNvPr>
          <p:cNvPicPr>
            <a:picLocks noChangeAspect="1"/>
          </p:cNvPicPr>
          <p:nvPr/>
        </p:nvPicPr>
        <p:blipFill>
          <a:blip r:embed="rId2"/>
          <a:stretch>
            <a:fillRect/>
          </a:stretch>
        </p:blipFill>
        <p:spPr>
          <a:xfrm>
            <a:off x="7134576" y="116634"/>
            <a:ext cx="4789948" cy="3177073"/>
          </a:xfrm>
          <a:prstGeom prst="rect">
            <a:avLst/>
          </a:prstGeom>
        </p:spPr>
      </p:pic>
      <p:pic>
        <p:nvPicPr>
          <p:cNvPr id="7" name="Picture 6">
            <a:extLst>
              <a:ext uri="{FF2B5EF4-FFF2-40B4-BE49-F238E27FC236}">
                <a16:creationId xmlns:a16="http://schemas.microsoft.com/office/drawing/2014/main" id="{BE82E3A9-78DE-4666-B4AE-E42EF83EF53D}"/>
              </a:ext>
            </a:extLst>
          </p:cNvPr>
          <p:cNvPicPr>
            <a:picLocks noChangeAspect="1"/>
          </p:cNvPicPr>
          <p:nvPr/>
        </p:nvPicPr>
        <p:blipFill>
          <a:blip r:embed="rId3"/>
          <a:stretch>
            <a:fillRect/>
          </a:stretch>
        </p:blipFill>
        <p:spPr>
          <a:xfrm>
            <a:off x="267476" y="116633"/>
            <a:ext cx="4548797" cy="3177074"/>
          </a:xfrm>
          <a:prstGeom prst="rect">
            <a:avLst/>
          </a:prstGeom>
        </p:spPr>
      </p:pic>
      <p:pic>
        <p:nvPicPr>
          <p:cNvPr id="9" name="Picture 8">
            <a:extLst>
              <a:ext uri="{FF2B5EF4-FFF2-40B4-BE49-F238E27FC236}">
                <a16:creationId xmlns:a16="http://schemas.microsoft.com/office/drawing/2014/main" id="{24663E9A-8481-4CCE-9F63-FF2DCB23BD32}"/>
              </a:ext>
            </a:extLst>
          </p:cNvPr>
          <p:cNvPicPr>
            <a:picLocks noChangeAspect="1"/>
          </p:cNvPicPr>
          <p:nvPr/>
        </p:nvPicPr>
        <p:blipFill>
          <a:blip r:embed="rId4"/>
          <a:stretch>
            <a:fillRect/>
          </a:stretch>
        </p:blipFill>
        <p:spPr>
          <a:xfrm>
            <a:off x="267476" y="3680927"/>
            <a:ext cx="4548797" cy="3177073"/>
          </a:xfrm>
          <a:prstGeom prst="rect">
            <a:avLst/>
          </a:prstGeom>
        </p:spPr>
      </p:pic>
      <p:pic>
        <p:nvPicPr>
          <p:cNvPr id="11" name="Picture 10">
            <a:extLst>
              <a:ext uri="{FF2B5EF4-FFF2-40B4-BE49-F238E27FC236}">
                <a16:creationId xmlns:a16="http://schemas.microsoft.com/office/drawing/2014/main" id="{225FB5C4-4A44-498A-AE24-DD7C73D8BF40}"/>
              </a:ext>
            </a:extLst>
          </p:cNvPr>
          <p:cNvPicPr>
            <a:picLocks noChangeAspect="1"/>
          </p:cNvPicPr>
          <p:nvPr/>
        </p:nvPicPr>
        <p:blipFill>
          <a:blip r:embed="rId5"/>
          <a:stretch>
            <a:fillRect/>
          </a:stretch>
        </p:blipFill>
        <p:spPr>
          <a:xfrm>
            <a:off x="7134576" y="3680926"/>
            <a:ext cx="4789948" cy="3177073"/>
          </a:xfrm>
          <a:prstGeom prst="rect">
            <a:avLst/>
          </a:prstGeom>
        </p:spPr>
      </p:pic>
    </p:spTree>
    <p:extLst>
      <p:ext uri="{BB962C8B-B14F-4D97-AF65-F5344CB8AC3E}">
        <p14:creationId xmlns:p14="http://schemas.microsoft.com/office/powerpoint/2010/main" val="3371060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C686A-368D-4D03-A5F4-203035F108EA}"/>
              </a:ext>
            </a:extLst>
          </p:cNvPr>
          <p:cNvSpPr>
            <a:spLocks noGrp="1"/>
          </p:cNvSpPr>
          <p:nvPr>
            <p:ph type="title"/>
          </p:nvPr>
        </p:nvSpPr>
        <p:spPr>
          <a:xfrm>
            <a:off x="83351" y="375921"/>
            <a:ext cx="10364451" cy="995679"/>
          </a:xfrm>
        </p:spPr>
        <p:txBody>
          <a:bodyPr>
            <a:normAutofit/>
          </a:bodyPr>
          <a:lstStyle/>
          <a:p>
            <a:r>
              <a:rPr lang="en-US" sz="2800" dirty="0"/>
              <a:t>What are the uses of age and gender prediction?</a:t>
            </a:r>
          </a:p>
        </p:txBody>
      </p:sp>
      <p:sp>
        <p:nvSpPr>
          <p:cNvPr id="3" name="Rectangle 2">
            <a:extLst>
              <a:ext uri="{FF2B5EF4-FFF2-40B4-BE49-F238E27FC236}">
                <a16:creationId xmlns:a16="http://schemas.microsoft.com/office/drawing/2014/main" id="{5A6FB522-0724-4048-AA09-85C6737ED1C7}"/>
              </a:ext>
            </a:extLst>
          </p:cNvPr>
          <p:cNvSpPr/>
          <p:nvPr/>
        </p:nvSpPr>
        <p:spPr>
          <a:xfrm>
            <a:off x="1041918" y="1794597"/>
            <a:ext cx="7616889" cy="1200329"/>
          </a:xfrm>
          <a:prstGeom prst="rect">
            <a:avLst/>
          </a:prstGeom>
        </p:spPr>
        <p:txBody>
          <a:bodyPr wrap="square">
            <a:spAutoFit/>
          </a:bodyPr>
          <a:lstStyle/>
          <a:p>
            <a:r>
              <a:rPr lang="en-US" dirty="0">
                <a:solidFill>
                  <a:srgbClr val="111111"/>
                </a:solidFill>
                <a:latin typeface="Roboto"/>
              </a:rPr>
              <a:t> Age and gender prediction finds applications in various fields, including targeted advertising, market research, customer segmentation, and personalized user experiences.</a:t>
            </a:r>
            <a:r>
              <a:rPr lang="en-US" b="1" dirty="0">
                <a:solidFill>
                  <a:srgbClr val="111111"/>
                </a:solidFill>
                <a:latin typeface="Roboto"/>
              </a:rPr>
              <a:t> </a:t>
            </a:r>
            <a:r>
              <a:rPr lang="en-US" dirty="0">
                <a:solidFill>
                  <a:srgbClr val="111111"/>
                </a:solidFill>
                <a:latin typeface="Roboto"/>
              </a:rPr>
              <a:t>It helps businesses tailor their products and services to specific demographics and </a:t>
            </a:r>
          </a:p>
        </p:txBody>
      </p:sp>
    </p:spTree>
    <p:extLst>
      <p:ext uri="{BB962C8B-B14F-4D97-AF65-F5344CB8AC3E}">
        <p14:creationId xmlns:p14="http://schemas.microsoft.com/office/powerpoint/2010/main" val="1646445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35FA-9E73-85A0-9F35-5ABD381AA059}"/>
              </a:ext>
            </a:extLst>
          </p:cNvPr>
          <p:cNvSpPr>
            <a:spLocks noGrp="1"/>
          </p:cNvSpPr>
          <p:nvPr>
            <p:ph type="title"/>
          </p:nvPr>
        </p:nvSpPr>
        <p:spPr>
          <a:xfrm>
            <a:off x="913774" y="487890"/>
            <a:ext cx="7511769" cy="1042332"/>
          </a:xfrm>
        </p:spPr>
        <p:txBody>
          <a:bodyPr>
            <a:normAutofit/>
          </a:bodyPr>
          <a:lstStyle/>
          <a:p>
            <a:r>
              <a:rPr lang="en-US" sz="2800" dirty="0"/>
              <a:t>What are the advantages of age and gender prediction?</a:t>
            </a:r>
          </a:p>
        </p:txBody>
      </p:sp>
      <p:sp>
        <p:nvSpPr>
          <p:cNvPr id="6" name="TextBox 5">
            <a:extLst>
              <a:ext uri="{FF2B5EF4-FFF2-40B4-BE49-F238E27FC236}">
                <a16:creationId xmlns:a16="http://schemas.microsoft.com/office/drawing/2014/main" id="{F6B6C5D7-2658-5F87-D3E0-3D100265B96E}"/>
              </a:ext>
            </a:extLst>
          </p:cNvPr>
          <p:cNvSpPr txBox="1"/>
          <p:nvPr/>
        </p:nvSpPr>
        <p:spPr>
          <a:xfrm>
            <a:off x="913774" y="2214694"/>
            <a:ext cx="7679720" cy="2308324"/>
          </a:xfrm>
          <a:prstGeom prst="rect">
            <a:avLst/>
          </a:prstGeom>
          <a:noFill/>
        </p:spPr>
        <p:txBody>
          <a:bodyPr wrap="square">
            <a:spAutoFit/>
          </a:bodyPr>
          <a:lstStyle/>
          <a:p>
            <a:r>
              <a:rPr lang="en-US" dirty="0"/>
              <a:t>With the right age and gender data, you can market more to your customers and stop spending to reach those who are not interested. In short, gender and age detection will make your brand stand out from your competitors and enable you to get more customers.</a:t>
            </a:r>
          </a:p>
          <a:p>
            <a:r>
              <a:rPr lang="en-US" dirty="0"/>
              <a:t>Age and gender detection are the determination of the age and gender of the people in an image or video. This process allows essential data to be obtained and used very effectively in business development processes.</a:t>
            </a:r>
          </a:p>
          <a:p>
            <a:endParaRPr lang="en-US" dirty="0"/>
          </a:p>
        </p:txBody>
      </p:sp>
    </p:spTree>
    <p:extLst>
      <p:ext uri="{BB962C8B-B14F-4D97-AF65-F5344CB8AC3E}">
        <p14:creationId xmlns:p14="http://schemas.microsoft.com/office/powerpoint/2010/main" val="4099958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FABA-E00C-460B-961D-D3A29C8EDE5D}"/>
              </a:ext>
            </a:extLst>
          </p:cNvPr>
          <p:cNvSpPr>
            <a:spLocks noGrp="1"/>
          </p:cNvSpPr>
          <p:nvPr>
            <p:ph type="title"/>
          </p:nvPr>
        </p:nvSpPr>
        <p:spPr>
          <a:xfrm>
            <a:off x="307286" y="746850"/>
            <a:ext cx="5720289" cy="1051663"/>
          </a:xfrm>
        </p:spPr>
        <p:txBody>
          <a:bodyPr/>
          <a:lstStyle/>
          <a:p>
            <a:r>
              <a:rPr lang="en-US" dirty="0"/>
              <a:t>conclusion</a:t>
            </a:r>
          </a:p>
        </p:txBody>
      </p:sp>
      <p:sp>
        <p:nvSpPr>
          <p:cNvPr id="3" name="TextBox 2">
            <a:extLst>
              <a:ext uri="{FF2B5EF4-FFF2-40B4-BE49-F238E27FC236}">
                <a16:creationId xmlns:a16="http://schemas.microsoft.com/office/drawing/2014/main" id="{AD7ED564-3F79-44A6-9745-9F0DD67F7EC1}"/>
              </a:ext>
            </a:extLst>
          </p:cNvPr>
          <p:cNvSpPr txBox="1"/>
          <p:nvPr/>
        </p:nvSpPr>
        <p:spPr>
          <a:xfrm>
            <a:off x="1222311" y="2323322"/>
            <a:ext cx="7856375" cy="923330"/>
          </a:xfrm>
          <a:prstGeom prst="rect">
            <a:avLst/>
          </a:prstGeom>
          <a:noFill/>
        </p:spPr>
        <p:txBody>
          <a:bodyPr wrap="square" rtlCol="0">
            <a:spAutoFit/>
          </a:bodyPr>
          <a:lstStyle/>
          <a:p>
            <a:r>
              <a:rPr lang="en-US" dirty="0"/>
              <a:t>Age and gender detection tech is getting better, but it still makes mistakes. We need to be careful about privacy and fairness. Even though they can be useful, we have to make sure we use them responsibly and treat everyone fairly</a:t>
            </a:r>
          </a:p>
        </p:txBody>
      </p:sp>
    </p:spTree>
    <p:extLst>
      <p:ext uri="{BB962C8B-B14F-4D97-AF65-F5344CB8AC3E}">
        <p14:creationId xmlns:p14="http://schemas.microsoft.com/office/powerpoint/2010/main" val="394035556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120</TotalTime>
  <Words>433</Words>
  <Application>Microsoft Office PowerPoint</Application>
  <PresentationFormat>Widescreen</PresentationFormat>
  <Paragraphs>22</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Roboto</vt:lpstr>
      <vt:lpstr>Tw Cen MT</vt:lpstr>
      <vt:lpstr>Droplet</vt:lpstr>
      <vt:lpstr>Age and gender detection</vt:lpstr>
      <vt:lpstr>contents</vt:lpstr>
      <vt:lpstr>introduction</vt:lpstr>
      <vt:lpstr>PowerPoint Presentation</vt:lpstr>
      <vt:lpstr>What are the uses of age and gender prediction?</vt:lpstr>
      <vt:lpstr>What are the advantages of age and gender prediction?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and gender detection</dc:title>
  <dc:creator>manahil mirza</dc:creator>
  <cp:lastModifiedBy>Source Tech</cp:lastModifiedBy>
  <cp:revision>20</cp:revision>
  <dcterms:created xsi:type="dcterms:W3CDTF">2024-05-05T14:55:35Z</dcterms:created>
  <dcterms:modified xsi:type="dcterms:W3CDTF">2024-05-06T16:45:15Z</dcterms:modified>
</cp:coreProperties>
</file>