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1AA6-4695-4D4F-B7A4-B5B90E2AA6D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DE0ADD6-F667-48EB-9EEE-8DA2004726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9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1AA6-4695-4D4F-B7A4-B5B90E2AA6D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DD6-F667-48EB-9EEE-8DA2004726B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6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1AA6-4695-4D4F-B7A4-B5B90E2AA6D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DD6-F667-48EB-9EEE-8DA2004726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0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1AA6-4695-4D4F-B7A4-B5B90E2AA6D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DD6-F667-48EB-9EEE-8DA2004726B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2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1AA6-4695-4D4F-B7A4-B5B90E2AA6D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DD6-F667-48EB-9EEE-8DA2004726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1AA6-4695-4D4F-B7A4-B5B90E2AA6D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DD6-F667-48EB-9EEE-8DA2004726B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5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1AA6-4695-4D4F-B7A4-B5B90E2AA6D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DD6-F667-48EB-9EEE-8DA2004726B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1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1AA6-4695-4D4F-B7A4-B5B90E2AA6D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DD6-F667-48EB-9EEE-8DA2004726B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3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1AA6-4695-4D4F-B7A4-B5B90E2AA6D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DD6-F667-48EB-9EEE-8DA20047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1AA6-4695-4D4F-B7A4-B5B90E2AA6D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DD6-F667-48EB-9EEE-8DA2004726B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4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C911AA6-4695-4D4F-B7A4-B5B90E2AA6D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ADD6-F667-48EB-9EEE-8DA2004726B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1AA6-4695-4D4F-B7A4-B5B90E2AA6D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DE0ADD6-F667-48EB-9EEE-8DA2004726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5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56E8-BEF4-4FC1-9D20-0D82DB358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11F7D-7E98-4ACB-8ED5-903C3AEEE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2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030A0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4AD7-1BEA-4799-BFC9-AFDC306A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C982-9583-4671-8965-F6764F18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58B-4E84-4D4B-8D1E-18B03A40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554A-C724-4D09-B10F-597DA3E5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7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9DF2-13BD-4E42-B010-CE837B83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2CFC-D4E3-4EB7-A547-3FC662F5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B869-6C5C-46D4-9A60-5071A32D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C901-1A8F-4302-BE5E-4D47D7BC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7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D2B-A4B2-4042-947C-3A8C5E26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59B2-E73A-4F6C-B874-4110A7A0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5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58B1-99BA-46C7-86BE-22F4CCCA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4B10-74D3-4D98-BA12-C01ACC7A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000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821-80E6-454A-AE67-873BA758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C09A-7010-4EF1-BD5E-75AD5746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8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F0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5F08-83FF-47D8-8138-CF59EDD5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C358-ADF4-4054-A139-1DF9A6AD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50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21EF-9249-43A4-9C48-1181E422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267A-6275-4F34-8A83-BE9B2465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99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</cp:revision>
  <dcterms:created xsi:type="dcterms:W3CDTF">2023-05-29T23:28:23Z</dcterms:created>
  <dcterms:modified xsi:type="dcterms:W3CDTF">2023-05-29T23:34:09Z</dcterms:modified>
</cp:coreProperties>
</file>