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304" r:id="rId2"/>
    <p:sldId id="291" r:id="rId3"/>
    <p:sldId id="259" r:id="rId4"/>
    <p:sldId id="309" r:id="rId5"/>
    <p:sldId id="265" r:id="rId6"/>
    <p:sldId id="270" r:id="rId7"/>
    <p:sldId id="311" r:id="rId8"/>
    <p:sldId id="323" r:id="rId9"/>
    <p:sldId id="266" r:id="rId10"/>
    <p:sldId id="280" r:id="rId11"/>
    <p:sldId id="324" r:id="rId12"/>
    <p:sldId id="327" r:id="rId13"/>
    <p:sldId id="319" r:id="rId14"/>
    <p:sldId id="318" r:id="rId15"/>
    <p:sldId id="329" r:id="rId16"/>
    <p:sldId id="320" r:id="rId17"/>
    <p:sldId id="321" r:id="rId18"/>
    <p:sldId id="317" r:id="rId19"/>
    <p:sldId id="328" r:id="rId20"/>
    <p:sldId id="326" r:id="rId21"/>
    <p:sldId id="325" r:id="rId22"/>
    <p:sldId id="316" r:id="rId23"/>
    <p:sldId id="322" r:id="rId24"/>
    <p:sldId id="297" r:id="rId25"/>
    <p:sldId id="315" r:id="rId26"/>
    <p:sldId id="301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CECC"/>
    <a:srgbClr val="595959"/>
    <a:srgbClr val="594433"/>
    <a:srgbClr val="D1E7E3"/>
    <a:srgbClr val="BDD5FB"/>
    <a:srgbClr val="E7F3FF"/>
    <a:srgbClr val="7B9BC7"/>
    <a:srgbClr val="E8D7C7"/>
    <a:srgbClr val="90106E"/>
    <a:srgbClr val="E7F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13C285-29DC-4A78-BF14-3D59A36A2A8B}" v="913" dt="2024-04-23T15:41:30.7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22" autoAdjust="0"/>
    <p:restoredTop sz="64706" autoAdjust="0"/>
  </p:normalViewPr>
  <p:slideViewPr>
    <p:cSldViewPr snapToGrid="0">
      <p:cViewPr varScale="1">
        <p:scale>
          <a:sx n="70" d="100"/>
          <a:sy n="70" d="100"/>
        </p:scale>
        <p:origin x="1651" y="53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ashgahi, Zahra (UT-EEMCS)" userId="b667f786-8639-4a24-bc5d-f2545df15bd7" providerId="ADAL" clId="{1913C285-29DC-4A78-BF14-3D59A36A2A8B}"/>
    <pc:docChg chg="undo redo custSel addSld delSld modSld sldOrd">
      <pc:chgData name="Atashgahi, Zahra (UT-EEMCS)" userId="b667f786-8639-4a24-bc5d-f2545df15bd7" providerId="ADAL" clId="{1913C285-29DC-4A78-BF14-3D59A36A2A8B}" dt="2024-04-23T15:41:30.739" v="5849"/>
      <pc:docMkLst>
        <pc:docMk/>
      </pc:docMkLst>
      <pc:sldChg chg="addSp delSp modSp del mod">
        <pc:chgData name="Atashgahi, Zahra (UT-EEMCS)" userId="b667f786-8639-4a24-bc5d-f2545df15bd7" providerId="ADAL" clId="{1913C285-29DC-4A78-BF14-3D59A36A2A8B}" dt="2024-04-16T11:37:50.830" v="348" actId="47"/>
        <pc:sldMkLst>
          <pc:docMk/>
          <pc:sldMk cId="0" sldId="256"/>
        </pc:sldMkLst>
        <pc:spChg chg="del">
          <ac:chgData name="Atashgahi, Zahra (UT-EEMCS)" userId="b667f786-8639-4a24-bc5d-f2545df15bd7" providerId="ADAL" clId="{1913C285-29DC-4A78-BF14-3D59A36A2A8B}" dt="2024-04-16T11:26:58.915" v="92" actId="478"/>
          <ac:spMkLst>
            <pc:docMk/>
            <pc:sldMk cId="0" sldId="256"/>
            <ac:spMk id="5" creationId="{0AFBEFE9-0968-DBAD-CEA2-617B859D117A}"/>
          </ac:spMkLst>
        </pc:spChg>
        <pc:spChg chg="add del">
          <ac:chgData name="Atashgahi, Zahra (UT-EEMCS)" userId="b667f786-8639-4a24-bc5d-f2545df15bd7" providerId="ADAL" clId="{1913C285-29DC-4A78-BF14-3D59A36A2A8B}" dt="2024-04-16T11:21:43.392" v="1" actId="22"/>
          <ac:spMkLst>
            <pc:docMk/>
            <pc:sldMk cId="0" sldId="256"/>
            <ac:spMk id="6" creationId="{5B37EDBE-8343-DED0-A9CD-C2ABF8F70418}"/>
          </ac:spMkLst>
        </pc:spChg>
        <pc:spChg chg="add del mod">
          <ac:chgData name="Atashgahi, Zahra (UT-EEMCS)" userId="b667f786-8639-4a24-bc5d-f2545df15bd7" providerId="ADAL" clId="{1913C285-29DC-4A78-BF14-3D59A36A2A8B}" dt="2024-04-16T11:26:54.524" v="90" actId="478"/>
          <ac:spMkLst>
            <pc:docMk/>
            <pc:sldMk cId="0" sldId="256"/>
            <ac:spMk id="14" creationId="{38B26C9E-B290-DAA2-1B67-78FDEE161293}"/>
          </ac:spMkLst>
        </pc:spChg>
        <pc:spChg chg="add del mod">
          <ac:chgData name="Atashgahi, Zahra (UT-EEMCS)" userId="b667f786-8639-4a24-bc5d-f2545df15bd7" providerId="ADAL" clId="{1913C285-29DC-4A78-BF14-3D59A36A2A8B}" dt="2024-04-16T11:27:01.885" v="94" actId="478"/>
          <ac:spMkLst>
            <pc:docMk/>
            <pc:sldMk cId="0" sldId="256"/>
            <ac:spMk id="16" creationId="{E586378F-4104-F553-071B-74053D61F21F}"/>
          </ac:spMkLst>
        </pc:spChg>
        <pc:spChg chg="del mod">
          <ac:chgData name="Atashgahi, Zahra (UT-EEMCS)" userId="b667f786-8639-4a24-bc5d-f2545df15bd7" providerId="ADAL" clId="{1913C285-29DC-4A78-BF14-3D59A36A2A8B}" dt="2024-04-16T11:26:52.374" v="89" actId="478"/>
          <ac:spMkLst>
            <pc:docMk/>
            <pc:sldMk cId="0" sldId="256"/>
            <ac:spMk id="54" creationId="{00000000-0000-0000-0000-000000000000}"/>
          </ac:spMkLst>
        </pc:spChg>
        <pc:spChg chg="del">
          <ac:chgData name="Atashgahi, Zahra (UT-EEMCS)" userId="b667f786-8639-4a24-bc5d-f2545df15bd7" providerId="ADAL" clId="{1913C285-29DC-4A78-BF14-3D59A36A2A8B}" dt="2024-04-16T11:27:00.366" v="93" actId="478"/>
          <ac:spMkLst>
            <pc:docMk/>
            <pc:sldMk cId="0" sldId="256"/>
            <ac:spMk id="55" creationId="{00000000-0000-0000-0000-000000000000}"/>
          </ac:spMkLst>
        </pc:spChg>
        <pc:spChg chg="del">
          <ac:chgData name="Atashgahi, Zahra (UT-EEMCS)" userId="b667f786-8639-4a24-bc5d-f2545df15bd7" providerId="ADAL" clId="{1913C285-29DC-4A78-BF14-3D59A36A2A8B}" dt="2024-04-16T11:26:56.724" v="91" actId="478"/>
          <ac:spMkLst>
            <pc:docMk/>
            <pc:sldMk cId="0" sldId="256"/>
            <ac:spMk id="56" creationId="{00000000-0000-0000-0000-000000000000}"/>
          </ac:spMkLst>
        </pc:spChg>
        <pc:picChg chg="del mod">
          <ac:chgData name="Atashgahi, Zahra (UT-EEMCS)" userId="b667f786-8639-4a24-bc5d-f2545df15bd7" providerId="ADAL" clId="{1913C285-29DC-4A78-BF14-3D59A36A2A8B}" dt="2024-04-16T11:22:16.260" v="4" actId="478"/>
          <ac:picMkLst>
            <pc:docMk/>
            <pc:sldMk cId="0" sldId="256"/>
            <ac:picMk id="3" creationId="{4B448702-9195-3A83-2B54-3911B057EDE9}"/>
          </ac:picMkLst>
        </pc:picChg>
        <pc:picChg chg="add del mod">
          <ac:chgData name="Atashgahi, Zahra (UT-EEMCS)" userId="b667f786-8639-4a24-bc5d-f2545df15bd7" providerId="ADAL" clId="{1913C285-29DC-4A78-BF14-3D59A36A2A8B}" dt="2024-04-16T11:22:50.956" v="12" actId="478"/>
          <ac:picMkLst>
            <pc:docMk/>
            <pc:sldMk cId="0" sldId="256"/>
            <ac:picMk id="8" creationId="{08269192-DDCF-51AC-369D-D92633565B5B}"/>
          </ac:picMkLst>
        </pc:picChg>
        <pc:picChg chg="add mod ord">
          <ac:chgData name="Atashgahi, Zahra (UT-EEMCS)" userId="b667f786-8639-4a24-bc5d-f2545df15bd7" providerId="ADAL" clId="{1913C285-29DC-4A78-BF14-3D59A36A2A8B}" dt="2024-04-16T11:25:31.075" v="68" actId="29295"/>
          <ac:picMkLst>
            <pc:docMk/>
            <pc:sldMk cId="0" sldId="256"/>
            <ac:picMk id="10" creationId="{5B446895-72D6-D9B3-B620-0744CA79BE9D}"/>
          </ac:picMkLst>
        </pc:picChg>
        <pc:picChg chg="add mod ord modCrop">
          <ac:chgData name="Atashgahi, Zahra (UT-EEMCS)" userId="b667f786-8639-4a24-bc5d-f2545df15bd7" providerId="ADAL" clId="{1913C285-29DC-4A78-BF14-3D59A36A2A8B}" dt="2024-04-16T11:25:56.671" v="79" actId="29295"/>
          <ac:picMkLst>
            <pc:docMk/>
            <pc:sldMk cId="0" sldId="256"/>
            <ac:picMk id="11" creationId="{F015CE86-CEE5-8890-B4C6-7974214EE5D3}"/>
          </ac:picMkLst>
        </pc:picChg>
        <pc:picChg chg="add mod ord">
          <ac:chgData name="Atashgahi, Zahra (UT-EEMCS)" userId="b667f786-8639-4a24-bc5d-f2545df15bd7" providerId="ADAL" clId="{1913C285-29DC-4A78-BF14-3D59A36A2A8B}" dt="2024-04-16T11:26:22.622" v="87" actId="29295"/>
          <ac:picMkLst>
            <pc:docMk/>
            <pc:sldMk cId="0" sldId="256"/>
            <ac:picMk id="12" creationId="{07B079B7-E34E-068A-7FBE-DBAF5DC86E1C}"/>
          </ac:picMkLst>
        </pc:picChg>
        <pc:picChg chg="add mod">
          <ac:chgData name="Atashgahi, Zahra (UT-EEMCS)" userId="b667f786-8639-4a24-bc5d-f2545df15bd7" providerId="ADAL" clId="{1913C285-29DC-4A78-BF14-3D59A36A2A8B}" dt="2024-04-16T11:29:36.775" v="114" actId="1037"/>
          <ac:picMkLst>
            <pc:docMk/>
            <pc:sldMk cId="0" sldId="256"/>
            <ac:picMk id="17" creationId="{DD76E4C5-3729-D6DE-0FC8-816722EC7C56}"/>
          </ac:picMkLst>
        </pc:picChg>
        <pc:picChg chg="add mod">
          <ac:chgData name="Atashgahi, Zahra (UT-EEMCS)" userId="b667f786-8639-4a24-bc5d-f2545df15bd7" providerId="ADAL" clId="{1913C285-29DC-4A78-BF14-3D59A36A2A8B}" dt="2024-04-16T11:29:52.921" v="150" actId="1036"/>
          <ac:picMkLst>
            <pc:docMk/>
            <pc:sldMk cId="0" sldId="256"/>
            <ac:picMk id="18" creationId="{1622F410-7D1B-D26C-1F12-1E2768FAE2AC}"/>
          </ac:picMkLst>
        </pc:picChg>
        <pc:picChg chg="add mod">
          <ac:chgData name="Atashgahi, Zahra (UT-EEMCS)" userId="b667f786-8639-4a24-bc5d-f2545df15bd7" providerId="ADAL" clId="{1913C285-29DC-4A78-BF14-3D59A36A2A8B}" dt="2024-04-16T11:30:11.697" v="192" actId="1037"/>
          <ac:picMkLst>
            <pc:docMk/>
            <pc:sldMk cId="0" sldId="256"/>
            <ac:picMk id="19" creationId="{ACCE1124-15B1-EC6E-651A-E5BD07C6D431}"/>
          </ac:picMkLst>
        </pc:picChg>
        <pc:picChg chg="add mod">
          <ac:chgData name="Atashgahi, Zahra (UT-EEMCS)" userId="b667f786-8639-4a24-bc5d-f2545df15bd7" providerId="ADAL" clId="{1913C285-29DC-4A78-BF14-3D59A36A2A8B}" dt="2024-04-16T11:30:42.608" v="285" actId="1038"/>
          <ac:picMkLst>
            <pc:docMk/>
            <pc:sldMk cId="0" sldId="256"/>
            <ac:picMk id="20" creationId="{31D1BFF9-A9DF-973D-80AD-2E00466F0EDD}"/>
          </ac:picMkLst>
        </pc:picChg>
        <pc:picChg chg="add mod">
          <ac:chgData name="Atashgahi, Zahra (UT-EEMCS)" userId="b667f786-8639-4a24-bc5d-f2545df15bd7" providerId="ADAL" clId="{1913C285-29DC-4A78-BF14-3D59A36A2A8B}" dt="2024-04-16T11:30:42.608" v="285" actId="1038"/>
          <ac:picMkLst>
            <pc:docMk/>
            <pc:sldMk cId="0" sldId="256"/>
            <ac:picMk id="21" creationId="{549F209C-336E-4A26-5F4F-C784B1179997}"/>
          </ac:picMkLst>
        </pc:picChg>
        <pc:picChg chg="add mod">
          <ac:chgData name="Atashgahi, Zahra (UT-EEMCS)" userId="b667f786-8639-4a24-bc5d-f2545df15bd7" providerId="ADAL" clId="{1913C285-29DC-4A78-BF14-3D59A36A2A8B}" dt="2024-04-16T11:30:42.608" v="285" actId="1038"/>
          <ac:picMkLst>
            <pc:docMk/>
            <pc:sldMk cId="0" sldId="256"/>
            <ac:picMk id="22" creationId="{A1185018-7E84-A417-53CE-AC19F300AB03}"/>
          </ac:picMkLst>
        </pc:picChg>
        <pc:picChg chg="add mod">
          <ac:chgData name="Atashgahi, Zahra (UT-EEMCS)" userId="b667f786-8639-4a24-bc5d-f2545df15bd7" providerId="ADAL" clId="{1913C285-29DC-4A78-BF14-3D59A36A2A8B}" dt="2024-04-16T11:30:42.608" v="285" actId="1038"/>
          <ac:picMkLst>
            <pc:docMk/>
            <pc:sldMk cId="0" sldId="256"/>
            <ac:picMk id="23" creationId="{D4494A49-95D3-4E9B-144C-7B6FCD1DBB9D}"/>
          </ac:picMkLst>
        </pc:picChg>
        <pc:picChg chg="add mod">
          <ac:chgData name="Atashgahi, Zahra (UT-EEMCS)" userId="b667f786-8639-4a24-bc5d-f2545df15bd7" providerId="ADAL" clId="{1913C285-29DC-4A78-BF14-3D59A36A2A8B}" dt="2024-04-16T11:30:42.608" v="285" actId="1038"/>
          <ac:picMkLst>
            <pc:docMk/>
            <pc:sldMk cId="0" sldId="256"/>
            <ac:picMk id="24" creationId="{37A29847-2625-BDD3-6527-44FC7A6AF7A9}"/>
          </ac:picMkLst>
        </pc:picChg>
        <pc:picChg chg="add mod">
          <ac:chgData name="Atashgahi, Zahra (UT-EEMCS)" userId="b667f786-8639-4a24-bc5d-f2545df15bd7" providerId="ADAL" clId="{1913C285-29DC-4A78-BF14-3D59A36A2A8B}" dt="2024-04-16T11:31:11.370" v="289" actId="1038"/>
          <ac:picMkLst>
            <pc:docMk/>
            <pc:sldMk cId="0" sldId="256"/>
            <ac:picMk id="25" creationId="{5E2C96F2-82D6-CB92-0A0C-A3507992C90C}"/>
          </ac:picMkLst>
        </pc:picChg>
        <pc:picChg chg="add mod">
          <ac:chgData name="Atashgahi, Zahra (UT-EEMCS)" userId="b667f786-8639-4a24-bc5d-f2545df15bd7" providerId="ADAL" clId="{1913C285-29DC-4A78-BF14-3D59A36A2A8B}" dt="2024-04-16T11:31:09.725" v="288" actId="1038"/>
          <ac:picMkLst>
            <pc:docMk/>
            <pc:sldMk cId="0" sldId="256"/>
            <ac:picMk id="26" creationId="{BE611562-92EF-E95D-1F63-9DB9FDCD9E1D}"/>
          </ac:picMkLst>
        </pc:picChg>
        <pc:picChg chg="add mod">
          <ac:chgData name="Atashgahi, Zahra (UT-EEMCS)" userId="b667f786-8639-4a24-bc5d-f2545df15bd7" providerId="ADAL" clId="{1913C285-29DC-4A78-BF14-3D59A36A2A8B}" dt="2024-04-16T11:31:06.275" v="287" actId="1076"/>
          <ac:picMkLst>
            <pc:docMk/>
            <pc:sldMk cId="0" sldId="256"/>
            <ac:picMk id="27" creationId="{E30F07BE-95C4-2AE6-A636-E39BFACEDA1B}"/>
          </ac:picMkLst>
        </pc:picChg>
        <pc:picChg chg="add mod">
          <ac:chgData name="Atashgahi, Zahra (UT-EEMCS)" userId="b667f786-8639-4a24-bc5d-f2545df15bd7" providerId="ADAL" clId="{1913C285-29DC-4A78-BF14-3D59A36A2A8B}" dt="2024-04-16T11:31:06.275" v="287" actId="1076"/>
          <ac:picMkLst>
            <pc:docMk/>
            <pc:sldMk cId="0" sldId="256"/>
            <ac:picMk id="28" creationId="{A7899398-000D-827E-1126-08E44ED45446}"/>
          </ac:picMkLst>
        </pc:picChg>
        <pc:picChg chg="add mod">
          <ac:chgData name="Atashgahi, Zahra (UT-EEMCS)" userId="b667f786-8639-4a24-bc5d-f2545df15bd7" providerId="ADAL" clId="{1913C285-29DC-4A78-BF14-3D59A36A2A8B}" dt="2024-04-16T11:31:06.275" v="287" actId="1076"/>
          <ac:picMkLst>
            <pc:docMk/>
            <pc:sldMk cId="0" sldId="256"/>
            <ac:picMk id="29" creationId="{1CC85C04-9E73-A252-128A-F51EE349E9BD}"/>
          </ac:picMkLst>
        </pc:picChg>
        <pc:picChg chg="add mod">
          <ac:chgData name="Atashgahi, Zahra (UT-EEMCS)" userId="b667f786-8639-4a24-bc5d-f2545df15bd7" providerId="ADAL" clId="{1913C285-29DC-4A78-BF14-3D59A36A2A8B}" dt="2024-04-16T11:31:14.814" v="291" actId="1037"/>
          <ac:picMkLst>
            <pc:docMk/>
            <pc:sldMk cId="0" sldId="256"/>
            <ac:picMk id="30" creationId="{D1E2FC95-58CC-AE62-6204-FE86A0CB611A}"/>
          </ac:picMkLst>
        </pc:picChg>
        <pc:picChg chg="add mod">
          <ac:chgData name="Atashgahi, Zahra (UT-EEMCS)" userId="b667f786-8639-4a24-bc5d-f2545df15bd7" providerId="ADAL" clId="{1913C285-29DC-4A78-BF14-3D59A36A2A8B}" dt="2024-04-16T11:31:06.275" v="287" actId="1076"/>
          <ac:picMkLst>
            <pc:docMk/>
            <pc:sldMk cId="0" sldId="256"/>
            <ac:picMk id="31" creationId="{D9C00543-98F0-21F4-9C28-E89030058C3E}"/>
          </ac:picMkLst>
        </pc:picChg>
        <pc:picChg chg="add mod">
          <ac:chgData name="Atashgahi, Zahra (UT-EEMCS)" userId="b667f786-8639-4a24-bc5d-f2545df15bd7" providerId="ADAL" clId="{1913C285-29DC-4A78-BF14-3D59A36A2A8B}" dt="2024-04-16T11:31:17.692" v="292" actId="1037"/>
          <ac:picMkLst>
            <pc:docMk/>
            <pc:sldMk cId="0" sldId="256"/>
            <ac:picMk id="32" creationId="{9A103480-6749-E6F1-AFFB-B445195EC5FE}"/>
          </ac:picMkLst>
        </pc:picChg>
        <pc:picChg chg="add mod">
          <ac:chgData name="Atashgahi, Zahra (UT-EEMCS)" userId="b667f786-8639-4a24-bc5d-f2545df15bd7" providerId="ADAL" clId="{1913C285-29DC-4A78-BF14-3D59A36A2A8B}" dt="2024-04-16T11:31:19.606" v="293" actId="1037"/>
          <ac:picMkLst>
            <pc:docMk/>
            <pc:sldMk cId="0" sldId="256"/>
            <ac:picMk id="33" creationId="{681CE358-8CEE-457F-3C03-2DFBEE89F312}"/>
          </ac:picMkLst>
        </pc:picChg>
        <pc:picChg chg="add mod">
          <ac:chgData name="Atashgahi, Zahra (UT-EEMCS)" userId="b667f786-8639-4a24-bc5d-f2545df15bd7" providerId="ADAL" clId="{1913C285-29DC-4A78-BF14-3D59A36A2A8B}" dt="2024-04-16T11:31:20.859" v="294" actId="1037"/>
          <ac:picMkLst>
            <pc:docMk/>
            <pc:sldMk cId="0" sldId="256"/>
            <ac:picMk id="34" creationId="{7D24F4A5-FB47-6E0E-ED79-FCC76BB71F15}"/>
          </ac:picMkLst>
        </pc:picChg>
        <pc:picChg chg="add mod">
          <ac:chgData name="Atashgahi, Zahra (UT-EEMCS)" userId="b667f786-8639-4a24-bc5d-f2545df15bd7" providerId="ADAL" clId="{1913C285-29DC-4A78-BF14-3D59A36A2A8B}" dt="2024-04-16T11:31:36.542" v="326" actId="1037"/>
          <ac:picMkLst>
            <pc:docMk/>
            <pc:sldMk cId="0" sldId="256"/>
            <ac:picMk id="35" creationId="{8A307473-C23D-0212-669E-EDB98C05DD5E}"/>
          </ac:picMkLst>
        </pc:picChg>
        <pc:picChg chg="add mod">
          <ac:chgData name="Atashgahi, Zahra (UT-EEMCS)" userId="b667f786-8639-4a24-bc5d-f2545df15bd7" providerId="ADAL" clId="{1913C285-29DC-4A78-BF14-3D59A36A2A8B}" dt="2024-04-16T11:31:37.292" v="327" actId="1037"/>
          <ac:picMkLst>
            <pc:docMk/>
            <pc:sldMk cId="0" sldId="256"/>
            <ac:picMk id="36" creationId="{F4EBD551-51AA-840F-DEE4-F2FB434015E7}"/>
          </ac:picMkLst>
        </pc:picChg>
        <pc:picChg chg="add mod">
          <ac:chgData name="Atashgahi, Zahra (UT-EEMCS)" userId="b667f786-8639-4a24-bc5d-f2545df15bd7" providerId="ADAL" clId="{1913C285-29DC-4A78-BF14-3D59A36A2A8B}" dt="2024-04-16T11:31:38.192" v="328" actId="1037"/>
          <ac:picMkLst>
            <pc:docMk/>
            <pc:sldMk cId="0" sldId="256"/>
            <ac:picMk id="37" creationId="{39145125-CBE4-98A8-3C3D-28BD8D48B261}"/>
          </ac:picMkLst>
        </pc:picChg>
        <pc:picChg chg="add mod">
          <ac:chgData name="Atashgahi, Zahra (UT-EEMCS)" userId="b667f786-8639-4a24-bc5d-f2545df15bd7" providerId="ADAL" clId="{1913C285-29DC-4A78-BF14-3D59A36A2A8B}" dt="2024-04-16T11:31:48.375" v="341" actId="1037"/>
          <ac:picMkLst>
            <pc:docMk/>
            <pc:sldMk cId="0" sldId="256"/>
            <ac:picMk id="38" creationId="{D6209D84-6A08-A714-7701-254F0AF6B911}"/>
          </ac:picMkLst>
        </pc:picChg>
      </pc:sldChg>
      <pc:sldChg chg="modSp del mod">
        <pc:chgData name="Atashgahi, Zahra (UT-EEMCS)" userId="b667f786-8639-4a24-bc5d-f2545df15bd7" providerId="ADAL" clId="{1913C285-29DC-4A78-BF14-3D59A36A2A8B}" dt="2024-04-16T11:57:11.235" v="464" actId="47"/>
        <pc:sldMkLst>
          <pc:docMk/>
          <pc:sldMk cId="0" sldId="257"/>
        </pc:sldMkLst>
        <pc:spChg chg="mod">
          <ac:chgData name="Atashgahi, Zahra (UT-EEMCS)" userId="b667f786-8639-4a24-bc5d-f2545df15bd7" providerId="ADAL" clId="{1913C285-29DC-4A78-BF14-3D59A36A2A8B}" dt="2024-04-16T11:57:02.045" v="463" actId="20577"/>
          <ac:spMkLst>
            <pc:docMk/>
            <pc:sldMk cId="0" sldId="257"/>
            <ac:spMk id="62" creationId="{00000000-0000-0000-0000-000000000000}"/>
          </ac:spMkLst>
        </pc:spChg>
      </pc:sldChg>
      <pc:sldChg chg="del">
        <pc:chgData name="Atashgahi, Zahra (UT-EEMCS)" userId="b667f786-8639-4a24-bc5d-f2545df15bd7" providerId="ADAL" clId="{1913C285-29DC-4A78-BF14-3D59A36A2A8B}" dt="2024-04-16T11:48:08.989" v="390" actId="47"/>
        <pc:sldMkLst>
          <pc:docMk/>
          <pc:sldMk cId="0" sldId="258"/>
        </pc:sldMkLst>
      </pc:sldChg>
      <pc:sldChg chg="modSp mod modNotesTx">
        <pc:chgData name="Atashgahi, Zahra (UT-EEMCS)" userId="b667f786-8639-4a24-bc5d-f2545df15bd7" providerId="ADAL" clId="{1913C285-29DC-4A78-BF14-3D59A36A2A8B}" dt="2024-04-22T12:53:20.971" v="5001" actId="20577"/>
        <pc:sldMkLst>
          <pc:docMk/>
          <pc:sldMk cId="0" sldId="259"/>
        </pc:sldMkLst>
        <pc:spChg chg="mod">
          <ac:chgData name="Atashgahi, Zahra (UT-EEMCS)" userId="b667f786-8639-4a24-bc5d-f2545df15bd7" providerId="ADAL" clId="{1913C285-29DC-4A78-BF14-3D59A36A2A8B}" dt="2024-04-16T11:48:31.407" v="392" actId="20577"/>
          <ac:spMkLst>
            <pc:docMk/>
            <pc:sldMk cId="0" sldId="259"/>
            <ac:spMk id="77" creationId="{00000000-0000-0000-0000-000000000000}"/>
          </ac:spMkLst>
        </pc:spChg>
      </pc:sldChg>
      <pc:sldChg chg="modSp mod modNotesTx">
        <pc:chgData name="Atashgahi, Zahra (UT-EEMCS)" userId="b667f786-8639-4a24-bc5d-f2545df15bd7" providerId="ADAL" clId="{1913C285-29DC-4A78-BF14-3D59A36A2A8B}" dt="2024-04-22T12:53:34.381" v="5018" actId="20577"/>
        <pc:sldMkLst>
          <pc:docMk/>
          <pc:sldMk cId="0" sldId="260"/>
        </pc:sldMkLst>
        <pc:spChg chg="mod">
          <ac:chgData name="Atashgahi, Zahra (UT-EEMCS)" userId="b667f786-8639-4a24-bc5d-f2545df15bd7" providerId="ADAL" clId="{1913C285-29DC-4A78-BF14-3D59A36A2A8B}" dt="2024-04-16T15:37:13.148" v="511" actId="14100"/>
          <ac:spMkLst>
            <pc:docMk/>
            <pc:sldMk cId="0" sldId="260"/>
            <ac:spMk id="85" creationId="{00000000-0000-0000-0000-000000000000}"/>
          </ac:spMkLst>
        </pc:spChg>
      </pc:sldChg>
      <pc:sldChg chg="add del mod modShow">
        <pc:chgData name="Atashgahi, Zahra (UT-EEMCS)" userId="b667f786-8639-4a24-bc5d-f2545df15bd7" providerId="ADAL" clId="{1913C285-29DC-4A78-BF14-3D59A36A2A8B}" dt="2024-04-22T08:53:46.339" v="4198" actId="729"/>
        <pc:sldMkLst>
          <pc:docMk/>
          <pc:sldMk cId="0" sldId="261"/>
        </pc:sldMkLst>
      </pc:sldChg>
      <pc:sldChg chg="modSp mod ord modNotesTx">
        <pc:chgData name="Atashgahi, Zahra (UT-EEMCS)" userId="b667f786-8639-4a24-bc5d-f2545df15bd7" providerId="ADAL" clId="{1913C285-29DC-4A78-BF14-3D59A36A2A8B}" dt="2024-04-23T14:50:35.399" v="5492" actId="313"/>
        <pc:sldMkLst>
          <pc:docMk/>
          <pc:sldMk cId="2405367436" sldId="265"/>
        </pc:sldMkLst>
        <pc:spChg chg="mod">
          <ac:chgData name="Atashgahi, Zahra (UT-EEMCS)" userId="b667f786-8639-4a24-bc5d-f2545df15bd7" providerId="ADAL" clId="{1913C285-29DC-4A78-BF14-3D59A36A2A8B}" dt="2024-04-23T14:50:35.399" v="5492" actId="313"/>
          <ac:spMkLst>
            <pc:docMk/>
            <pc:sldMk cId="2405367436" sldId="265"/>
            <ac:spMk id="2" creationId="{F3FB47A6-73FD-6C4E-2B19-0B03AD8DFC15}"/>
          </ac:spMkLst>
        </pc:spChg>
        <pc:spChg chg="mod">
          <ac:chgData name="Atashgahi, Zahra (UT-EEMCS)" userId="b667f786-8639-4a24-bc5d-f2545df15bd7" providerId="ADAL" clId="{1913C285-29DC-4A78-BF14-3D59A36A2A8B}" dt="2024-04-17T07:59:59.842" v="2471" actId="1076"/>
          <ac:spMkLst>
            <pc:docMk/>
            <pc:sldMk cId="2405367436" sldId="265"/>
            <ac:spMk id="19" creationId="{A8759DBD-27F4-2FE4-817E-D822ACDE4781}"/>
          </ac:spMkLst>
        </pc:spChg>
      </pc:sldChg>
      <pc:sldChg chg="addSp delSp modSp mod modAnim modNotesTx">
        <pc:chgData name="Atashgahi, Zahra (UT-EEMCS)" userId="b667f786-8639-4a24-bc5d-f2545df15bd7" providerId="ADAL" clId="{1913C285-29DC-4A78-BF14-3D59A36A2A8B}" dt="2024-04-23T15:41:22.360" v="5848"/>
        <pc:sldMkLst>
          <pc:docMk/>
          <pc:sldMk cId="1863934090" sldId="266"/>
        </pc:sldMkLst>
        <pc:spChg chg="del">
          <ac:chgData name="Atashgahi, Zahra (UT-EEMCS)" userId="b667f786-8639-4a24-bc5d-f2545df15bd7" providerId="ADAL" clId="{1913C285-29DC-4A78-BF14-3D59A36A2A8B}" dt="2024-04-16T15:38:49.143" v="516" actId="478"/>
          <ac:spMkLst>
            <pc:docMk/>
            <pc:sldMk cId="1863934090" sldId="266"/>
            <ac:spMk id="3" creationId="{9AF69826-1B1B-2D11-0651-5313AC12C83C}"/>
          </ac:spMkLst>
        </pc:spChg>
        <pc:spChg chg="add del mod">
          <ac:chgData name="Atashgahi, Zahra (UT-EEMCS)" userId="b667f786-8639-4a24-bc5d-f2545df15bd7" providerId="ADAL" clId="{1913C285-29DC-4A78-BF14-3D59A36A2A8B}" dt="2024-04-16T15:38:51.455" v="517" actId="478"/>
          <ac:spMkLst>
            <pc:docMk/>
            <pc:sldMk cId="1863934090" sldId="266"/>
            <ac:spMk id="8" creationId="{FE589E62-039D-DD32-73E8-86BEFE0E8E59}"/>
          </ac:spMkLst>
        </pc:spChg>
        <pc:spChg chg="add mod">
          <ac:chgData name="Atashgahi, Zahra (UT-EEMCS)" userId="b667f786-8639-4a24-bc5d-f2545df15bd7" providerId="ADAL" clId="{1913C285-29DC-4A78-BF14-3D59A36A2A8B}" dt="2024-04-17T06:14:40.577" v="858" actId="1035"/>
          <ac:spMkLst>
            <pc:docMk/>
            <pc:sldMk cId="1863934090" sldId="266"/>
            <ac:spMk id="9" creationId="{3AE16F09-732D-14D8-595D-006731548743}"/>
          </ac:spMkLst>
        </pc:spChg>
        <pc:spChg chg="add mod">
          <ac:chgData name="Atashgahi, Zahra (UT-EEMCS)" userId="b667f786-8639-4a24-bc5d-f2545df15bd7" providerId="ADAL" clId="{1913C285-29DC-4A78-BF14-3D59A36A2A8B}" dt="2024-04-17T09:48:07.407" v="2871" actId="20577"/>
          <ac:spMkLst>
            <pc:docMk/>
            <pc:sldMk cId="1863934090" sldId="266"/>
            <ac:spMk id="12" creationId="{9481DE4E-304A-250D-C55B-DA6AA06DB70A}"/>
          </ac:spMkLst>
        </pc:spChg>
        <pc:picChg chg="mod">
          <ac:chgData name="Atashgahi, Zahra (UT-EEMCS)" userId="b667f786-8639-4a24-bc5d-f2545df15bd7" providerId="ADAL" clId="{1913C285-29DC-4A78-BF14-3D59A36A2A8B}" dt="2024-04-17T06:07:49.105" v="710" actId="1076"/>
          <ac:picMkLst>
            <pc:docMk/>
            <pc:sldMk cId="1863934090" sldId="266"/>
            <ac:picMk id="5" creationId="{83BC41CA-A1CA-FBAA-57A4-610284FAD951}"/>
          </ac:picMkLst>
        </pc:picChg>
        <pc:picChg chg="add mod">
          <ac:chgData name="Atashgahi, Zahra (UT-EEMCS)" userId="b667f786-8639-4a24-bc5d-f2545df15bd7" providerId="ADAL" clId="{1913C285-29DC-4A78-BF14-3D59A36A2A8B}" dt="2024-04-17T06:14:43.366" v="868" actId="1035"/>
          <ac:picMkLst>
            <pc:docMk/>
            <pc:sldMk cId="1863934090" sldId="266"/>
            <ac:picMk id="11" creationId="{42BB21FC-B77F-E4B6-E91E-C9652E286744}"/>
          </ac:picMkLst>
        </pc:picChg>
        <pc:picChg chg="mod">
          <ac:chgData name="Atashgahi, Zahra (UT-EEMCS)" userId="b667f786-8639-4a24-bc5d-f2545df15bd7" providerId="ADAL" clId="{1913C285-29DC-4A78-BF14-3D59A36A2A8B}" dt="2024-04-17T06:07:46.788" v="709" actId="1076"/>
          <ac:picMkLst>
            <pc:docMk/>
            <pc:sldMk cId="1863934090" sldId="266"/>
            <ac:picMk id="1026" creationId="{77D00C93-9274-BF03-4BD7-979B9731FB9E}"/>
          </ac:picMkLst>
        </pc:picChg>
        <pc:picChg chg="del mod">
          <ac:chgData name="Atashgahi, Zahra (UT-EEMCS)" userId="b667f786-8639-4a24-bc5d-f2545df15bd7" providerId="ADAL" clId="{1913C285-29DC-4A78-BF14-3D59A36A2A8B}" dt="2024-04-16T15:40:36.253" v="542" actId="478"/>
          <ac:picMkLst>
            <pc:docMk/>
            <pc:sldMk cId="1863934090" sldId="266"/>
            <ac:picMk id="1028" creationId="{CA18DB04-6D1B-3AE4-A02F-065D153A966F}"/>
          </ac:picMkLst>
        </pc:picChg>
      </pc:sldChg>
      <pc:sldChg chg="addSp modSp del mod modNotesTx">
        <pc:chgData name="Atashgahi, Zahra (UT-EEMCS)" userId="b667f786-8639-4a24-bc5d-f2545df15bd7" providerId="ADAL" clId="{1913C285-29DC-4A78-BF14-3D59A36A2A8B}" dt="2024-04-17T09:15:00.881" v="2666" actId="47"/>
        <pc:sldMkLst>
          <pc:docMk/>
          <pc:sldMk cId="1901952250" sldId="268"/>
        </pc:sldMkLst>
        <pc:spChg chg="mod">
          <ac:chgData name="Atashgahi, Zahra (UT-EEMCS)" userId="b667f786-8639-4a24-bc5d-f2545df15bd7" providerId="ADAL" clId="{1913C285-29DC-4A78-BF14-3D59A36A2A8B}" dt="2024-04-17T09:14:28.459" v="2657" actId="21"/>
          <ac:spMkLst>
            <pc:docMk/>
            <pc:sldMk cId="1901952250" sldId="268"/>
            <ac:spMk id="3" creationId="{ED9A8FFD-90E8-18F7-0A9E-EA836E533A87}"/>
          </ac:spMkLst>
        </pc:spChg>
        <pc:spChg chg="add mod">
          <ac:chgData name="Atashgahi, Zahra (UT-EEMCS)" userId="b667f786-8639-4a24-bc5d-f2545df15bd7" providerId="ADAL" clId="{1913C285-29DC-4A78-BF14-3D59A36A2A8B}" dt="2024-04-17T09:14:04.311" v="2649" actId="1076"/>
          <ac:spMkLst>
            <pc:docMk/>
            <pc:sldMk cId="1901952250" sldId="268"/>
            <ac:spMk id="6" creationId="{049A138A-B054-188A-A4D4-1C0404A603DD}"/>
          </ac:spMkLst>
        </pc:spChg>
        <pc:spChg chg="add mod">
          <ac:chgData name="Atashgahi, Zahra (UT-EEMCS)" userId="b667f786-8639-4a24-bc5d-f2545df15bd7" providerId="ADAL" clId="{1913C285-29DC-4A78-BF14-3D59A36A2A8B}" dt="2024-04-17T07:03:59.617" v="1812" actId="20577"/>
          <ac:spMkLst>
            <pc:docMk/>
            <pc:sldMk cId="1901952250" sldId="268"/>
            <ac:spMk id="7" creationId="{B384CB24-AFCE-E33A-4667-2FD2E3F423DD}"/>
          </ac:spMkLst>
        </pc:spChg>
        <pc:spChg chg="add mod">
          <ac:chgData name="Atashgahi, Zahra (UT-EEMCS)" userId="b667f786-8639-4a24-bc5d-f2545df15bd7" providerId="ADAL" clId="{1913C285-29DC-4A78-BF14-3D59A36A2A8B}" dt="2024-04-17T07:04:08.551" v="1816" actId="20577"/>
          <ac:spMkLst>
            <pc:docMk/>
            <pc:sldMk cId="1901952250" sldId="268"/>
            <ac:spMk id="8" creationId="{2106DD9E-11B7-F795-55F1-8A2E02859B8F}"/>
          </ac:spMkLst>
        </pc:spChg>
      </pc:sldChg>
      <pc:sldChg chg="del">
        <pc:chgData name="Atashgahi, Zahra (UT-EEMCS)" userId="b667f786-8639-4a24-bc5d-f2545df15bd7" providerId="ADAL" clId="{1913C285-29DC-4A78-BF14-3D59A36A2A8B}" dt="2024-04-17T06:45:07.532" v="1106" actId="47"/>
        <pc:sldMkLst>
          <pc:docMk/>
          <pc:sldMk cId="4013926465" sldId="269"/>
        </pc:sldMkLst>
      </pc:sldChg>
      <pc:sldChg chg="delSp mod delAnim modAnim modNotesTx">
        <pc:chgData name="Atashgahi, Zahra (UT-EEMCS)" userId="b667f786-8639-4a24-bc5d-f2545df15bd7" providerId="ADAL" clId="{1913C285-29DC-4A78-BF14-3D59A36A2A8B}" dt="2024-04-22T12:54:36.053" v="5060" actId="20577"/>
        <pc:sldMkLst>
          <pc:docMk/>
          <pc:sldMk cId="2634237266" sldId="270"/>
        </pc:sldMkLst>
        <pc:spChg chg="del">
          <ac:chgData name="Atashgahi, Zahra (UT-EEMCS)" userId="b667f786-8639-4a24-bc5d-f2545df15bd7" providerId="ADAL" clId="{1913C285-29DC-4A78-BF14-3D59A36A2A8B}" dt="2024-04-22T12:20:33.324" v="4759" actId="478"/>
          <ac:spMkLst>
            <pc:docMk/>
            <pc:sldMk cId="2634237266" sldId="270"/>
            <ac:spMk id="4" creationId="{1CECFDC7-B5D2-F79F-AFC9-9C0585831B6C}"/>
          </ac:spMkLst>
        </pc:spChg>
        <pc:spChg chg="del">
          <ac:chgData name="Atashgahi, Zahra (UT-EEMCS)" userId="b667f786-8639-4a24-bc5d-f2545df15bd7" providerId="ADAL" clId="{1913C285-29DC-4A78-BF14-3D59A36A2A8B}" dt="2024-04-22T12:20:35.085" v="4760" actId="478"/>
          <ac:spMkLst>
            <pc:docMk/>
            <pc:sldMk cId="2634237266" sldId="270"/>
            <ac:spMk id="5" creationId="{F2BF726D-A1A0-5AA7-5CE5-353820D6206B}"/>
          </ac:spMkLst>
        </pc:spChg>
        <pc:picChg chg="del">
          <ac:chgData name="Atashgahi, Zahra (UT-EEMCS)" userId="b667f786-8639-4a24-bc5d-f2545df15bd7" providerId="ADAL" clId="{1913C285-29DC-4A78-BF14-3D59A36A2A8B}" dt="2024-04-22T12:20:30.732" v="4758" actId="478"/>
          <ac:picMkLst>
            <pc:docMk/>
            <pc:sldMk cId="2634237266" sldId="270"/>
            <ac:picMk id="1026" creationId="{20F031F3-D565-B8EB-96ED-79DEB74921C7}"/>
          </ac:picMkLst>
        </pc:picChg>
      </pc:sldChg>
      <pc:sldChg chg="del">
        <pc:chgData name="Atashgahi, Zahra (UT-EEMCS)" userId="b667f786-8639-4a24-bc5d-f2545df15bd7" providerId="ADAL" clId="{1913C285-29DC-4A78-BF14-3D59A36A2A8B}" dt="2024-04-16T11:54:13.379" v="442" actId="47"/>
        <pc:sldMkLst>
          <pc:docMk/>
          <pc:sldMk cId="4219331001" sldId="271"/>
        </pc:sldMkLst>
      </pc:sldChg>
      <pc:sldChg chg="modSp mod modNotesTx">
        <pc:chgData name="Atashgahi, Zahra (UT-EEMCS)" userId="b667f786-8639-4a24-bc5d-f2545df15bd7" providerId="ADAL" clId="{1913C285-29DC-4A78-BF14-3D59A36A2A8B}" dt="2024-04-22T12:54:11.169" v="5040" actId="20577"/>
        <pc:sldMkLst>
          <pc:docMk/>
          <pc:sldMk cId="192417342" sldId="272"/>
        </pc:sldMkLst>
        <pc:spChg chg="mod">
          <ac:chgData name="Atashgahi, Zahra (UT-EEMCS)" userId="b667f786-8639-4a24-bc5d-f2545df15bd7" providerId="ADAL" clId="{1913C285-29DC-4A78-BF14-3D59A36A2A8B}" dt="2024-04-16T11:53:50.179" v="441" actId="20577"/>
          <ac:spMkLst>
            <pc:docMk/>
            <pc:sldMk cId="192417342" sldId="272"/>
            <ac:spMk id="2" creationId="{D67B1B85-7BA9-FC2E-EA15-19CDD7582F3F}"/>
          </ac:spMkLst>
        </pc:spChg>
      </pc:sldChg>
      <pc:sldChg chg="addSp delSp modSp mod modNotesTx">
        <pc:chgData name="Atashgahi, Zahra (UT-EEMCS)" userId="b667f786-8639-4a24-bc5d-f2545df15bd7" providerId="ADAL" clId="{1913C285-29DC-4A78-BF14-3D59A36A2A8B}" dt="2024-04-22T13:38:20.259" v="5116" actId="14100"/>
        <pc:sldMkLst>
          <pc:docMk/>
          <pc:sldMk cId="1089157039" sldId="273"/>
        </pc:sldMkLst>
        <pc:spChg chg="mod">
          <ac:chgData name="Atashgahi, Zahra (UT-EEMCS)" userId="b667f786-8639-4a24-bc5d-f2545df15bd7" providerId="ADAL" clId="{1913C285-29DC-4A78-BF14-3D59A36A2A8B}" dt="2024-04-17T07:14:01.673" v="1955" actId="1076"/>
          <ac:spMkLst>
            <pc:docMk/>
            <pc:sldMk cId="1089157039" sldId="273"/>
            <ac:spMk id="2" creationId="{C287737E-E830-75DA-9FFE-0F0F326B8E64}"/>
          </ac:spMkLst>
        </pc:spChg>
        <pc:spChg chg="mod">
          <ac:chgData name="Atashgahi, Zahra (UT-EEMCS)" userId="b667f786-8639-4a24-bc5d-f2545df15bd7" providerId="ADAL" clId="{1913C285-29DC-4A78-BF14-3D59A36A2A8B}" dt="2024-04-22T13:38:20.259" v="5116" actId="14100"/>
          <ac:spMkLst>
            <pc:docMk/>
            <pc:sldMk cId="1089157039" sldId="273"/>
            <ac:spMk id="5" creationId="{2B3CB7B7-833A-AF03-D76D-4F4CDBAA5680}"/>
          </ac:spMkLst>
        </pc:spChg>
        <pc:spChg chg="add mod">
          <ac:chgData name="Atashgahi, Zahra (UT-EEMCS)" userId="b667f786-8639-4a24-bc5d-f2545df15bd7" providerId="ADAL" clId="{1913C285-29DC-4A78-BF14-3D59A36A2A8B}" dt="2024-04-17T08:03:05.289" v="2562" actId="1035"/>
          <ac:spMkLst>
            <pc:docMk/>
            <pc:sldMk cId="1089157039" sldId="273"/>
            <ac:spMk id="12" creationId="{72E60F59-63B1-0D78-5BF2-3B636C40049A}"/>
          </ac:spMkLst>
        </pc:spChg>
        <pc:spChg chg="add mod">
          <ac:chgData name="Atashgahi, Zahra (UT-EEMCS)" userId="b667f786-8639-4a24-bc5d-f2545df15bd7" providerId="ADAL" clId="{1913C285-29DC-4A78-BF14-3D59A36A2A8B}" dt="2024-04-17T08:03:05.289" v="2562" actId="1035"/>
          <ac:spMkLst>
            <pc:docMk/>
            <pc:sldMk cId="1089157039" sldId="273"/>
            <ac:spMk id="13" creationId="{89778BAE-9833-C1D0-8F5D-AED5947D8D6A}"/>
          </ac:spMkLst>
        </pc:spChg>
        <pc:spChg chg="add mod">
          <ac:chgData name="Atashgahi, Zahra (UT-EEMCS)" userId="b667f786-8639-4a24-bc5d-f2545df15bd7" providerId="ADAL" clId="{1913C285-29DC-4A78-BF14-3D59A36A2A8B}" dt="2024-04-17T08:03:05.289" v="2562" actId="1035"/>
          <ac:spMkLst>
            <pc:docMk/>
            <pc:sldMk cId="1089157039" sldId="273"/>
            <ac:spMk id="14" creationId="{B5C29E8A-5534-5DC4-7441-A3B5066C42A2}"/>
          </ac:spMkLst>
        </pc:spChg>
        <pc:spChg chg="add mod">
          <ac:chgData name="Atashgahi, Zahra (UT-EEMCS)" userId="b667f786-8639-4a24-bc5d-f2545df15bd7" providerId="ADAL" clId="{1913C285-29DC-4A78-BF14-3D59A36A2A8B}" dt="2024-04-17T08:03:05.289" v="2562" actId="1035"/>
          <ac:spMkLst>
            <pc:docMk/>
            <pc:sldMk cId="1089157039" sldId="273"/>
            <ac:spMk id="15" creationId="{970674F2-9D83-FC4C-4565-DE277119B9BD}"/>
          </ac:spMkLst>
        </pc:spChg>
        <pc:spChg chg="add mod">
          <ac:chgData name="Atashgahi, Zahra (UT-EEMCS)" userId="b667f786-8639-4a24-bc5d-f2545df15bd7" providerId="ADAL" clId="{1913C285-29DC-4A78-BF14-3D59A36A2A8B}" dt="2024-04-17T08:03:05.289" v="2562" actId="1035"/>
          <ac:spMkLst>
            <pc:docMk/>
            <pc:sldMk cId="1089157039" sldId="273"/>
            <ac:spMk id="16" creationId="{751278B4-C37C-2F0A-0956-8C18250D8310}"/>
          </ac:spMkLst>
        </pc:spChg>
        <pc:spChg chg="add mod">
          <ac:chgData name="Atashgahi, Zahra (UT-EEMCS)" userId="b667f786-8639-4a24-bc5d-f2545df15bd7" providerId="ADAL" clId="{1913C285-29DC-4A78-BF14-3D59A36A2A8B}" dt="2024-04-17T08:03:05.289" v="2562" actId="1035"/>
          <ac:spMkLst>
            <pc:docMk/>
            <pc:sldMk cId="1089157039" sldId="273"/>
            <ac:spMk id="17" creationId="{2D4622C8-7FCB-92D4-4C24-DD0FEBCC60EC}"/>
          </ac:spMkLst>
        </pc:spChg>
        <pc:spChg chg="add mod">
          <ac:chgData name="Atashgahi, Zahra (UT-EEMCS)" userId="b667f786-8639-4a24-bc5d-f2545df15bd7" providerId="ADAL" clId="{1913C285-29DC-4A78-BF14-3D59A36A2A8B}" dt="2024-04-17T08:03:05.289" v="2562" actId="1035"/>
          <ac:spMkLst>
            <pc:docMk/>
            <pc:sldMk cId="1089157039" sldId="273"/>
            <ac:spMk id="18" creationId="{891BAE48-7C4E-A064-780D-AA445370CBED}"/>
          </ac:spMkLst>
        </pc:spChg>
        <pc:spChg chg="add mod">
          <ac:chgData name="Atashgahi, Zahra (UT-EEMCS)" userId="b667f786-8639-4a24-bc5d-f2545df15bd7" providerId="ADAL" clId="{1913C285-29DC-4A78-BF14-3D59A36A2A8B}" dt="2024-04-17T08:03:05.289" v="2562" actId="1035"/>
          <ac:spMkLst>
            <pc:docMk/>
            <pc:sldMk cId="1089157039" sldId="273"/>
            <ac:spMk id="19" creationId="{DAA736EB-4F1D-4E8B-06B4-CEA3867ABFE1}"/>
          </ac:spMkLst>
        </pc:spChg>
        <pc:spChg chg="add mod">
          <ac:chgData name="Atashgahi, Zahra (UT-EEMCS)" userId="b667f786-8639-4a24-bc5d-f2545df15bd7" providerId="ADAL" clId="{1913C285-29DC-4A78-BF14-3D59A36A2A8B}" dt="2024-04-17T08:03:05.289" v="2562" actId="1035"/>
          <ac:spMkLst>
            <pc:docMk/>
            <pc:sldMk cId="1089157039" sldId="273"/>
            <ac:spMk id="20" creationId="{A09575E6-7662-94B8-49D2-D2A882336122}"/>
          </ac:spMkLst>
        </pc:spChg>
        <pc:spChg chg="add mod">
          <ac:chgData name="Atashgahi, Zahra (UT-EEMCS)" userId="b667f786-8639-4a24-bc5d-f2545df15bd7" providerId="ADAL" clId="{1913C285-29DC-4A78-BF14-3D59A36A2A8B}" dt="2024-04-17T08:03:05.289" v="2562" actId="1035"/>
          <ac:spMkLst>
            <pc:docMk/>
            <pc:sldMk cId="1089157039" sldId="273"/>
            <ac:spMk id="21" creationId="{063907C1-BDB7-2D22-583C-1426017EC72A}"/>
          </ac:spMkLst>
        </pc:spChg>
        <pc:spChg chg="add mod">
          <ac:chgData name="Atashgahi, Zahra (UT-EEMCS)" userId="b667f786-8639-4a24-bc5d-f2545df15bd7" providerId="ADAL" clId="{1913C285-29DC-4A78-BF14-3D59A36A2A8B}" dt="2024-04-17T08:03:05.289" v="2562" actId="1035"/>
          <ac:spMkLst>
            <pc:docMk/>
            <pc:sldMk cId="1089157039" sldId="273"/>
            <ac:spMk id="22" creationId="{9C069D60-9F7F-F806-5CDE-EC9E8DBDD10F}"/>
          </ac:spMkLst>
        </pc:spChg>
        <pc:picChg chg="add del mod">
          <ac:chgData name="Atashgahi, Zahra (UT-EEMCS)" userId="b667f786-8639-4a24-bc5d-f2545df15bd7" providerId="ADAL" clId="{1913C285-29DC-4A78-BF14-3D59A36A2A8B}" dt="2024-04-17T07:07:16.065" v="1857" actId="478"/>
          <ac:picMkLst>
            <pc:docMk/>
            <pc:sldMk cId="1089157039" sldId="273"/>
            <ac:picMk id="6" creationId="{C5C8E6C0-C678-4C0F-11C5-5A6555A54417}"/>
          </ac:picMkLst>
        </pc:picChg>
        <pc:picChg chg="add del mod">
          <ac:chgData name="Atashgahi, Zahra (UT-EEMCS)" userId="b667f786-8639-4a24-bc5d-f2545df15bd7" providerId="ADAL" clId="{1913C285-29DC-4A78-BF14-3D59A36A2A8B}" dt="2024-04-17T07:07:57.712" v="1869" actId="478"/>
          <ac:picMkLst>
            <pc:docMk/>
            <pc:sldMk cId="1089157039" sldId="273"/>
            <ac:picMk id="9" creationId="{EB585A84-3412-6BF7-E84D-C33C97496C66}"/>
          </ac:picMkLst>
        </pc:picChg>
        <pc:picChg chg="add del mod">
          <ac:chgData name="Atashgahi, Zahra (UT-EEMCS)" userId="b667f786-8639-4a24-bc5d-f2545df15bd7" providerId="ADAL" clId="{1913C285-29DC-4A78-BF14-3D59A36A2A8B}" dt="2024-04-17T07:08:57.765" v="1888" actId="478"/>
          <ac:picMkLst>
            <pc:docMk/>
            <pc:sldMk cId="1089157039" sldId="273"/>
            <ac:picMk id="11" creationId="{36690816-3B86-66EC-E012-85CAB79CCB30}"/>
          </ac:picMkLst>
        </pc:picChg>
        <pc:picChg chg="del mod">
          <ac:chgData name="Atashgahi, Zahra (UT-EEMCS)" userId="b667f786-8639-4a24-bc5d-f2545df15bd7" providerId="ADAL" clId="{1913C285-29DC-4A78-BF14-3D59A36A2A8B}" dt="2024-04-17T07:07:15.592" v="1856" actId="478"/>
          <ac:picMkLst>
            <pc:docMk/>
            <pc:sldMk cId="1089157039" sldId="273"/>
            <ac:picMk id="3077" creationId="{9C838E80-3F85-61CA-DF20-F3CE97081B7C}"/>
          </ac:picMkLst>
        </pc:picChg>
        <pc:picChg chg="mod">
          <ac:chgData name="Atashgahi, Zahra (UT-EEMCS)" userId="b667f786-8639-4a24-bc5d-f2545df15bd7" providerId="ADAL" clId="{1913C285-29DC-4A78-BF14-3D59A36A2A8B}" dt="2024-04-17T07:14:35.744" v="1990" actId="1076"/>
          <ac:picMkLst>
            <pc:docMk/>
            <pc:sldMk cId="1089157039" sldId="273"/>
            <ac:picMk id="3079" creationId="{D3F90FA0-9C06-8C44-EE19-079139EB8CB5}"/>
          </ac:picMkLst>
        </pc:picChg>
        <pc:picChg chg="add mod">
          <ac:chgData name="Atashgahi, Zahra (UT-EEMCS)" userId="b667f786-8639-4a24-bc5d-f2545df15bd7" providerId="ADAL" clId="{1913C285-29DC-4A78-BF14-3D59A36A2A8B}" dt="2024-04-17T08:03:18.197" v="2567" actId="1076"/>
          <ac:picMkLst>
            <pc:docMk/>
            <pc:sldMk cId="1089157039" sldId="273"/>
            <ac:picMk id="3102" creationId="{5670F33C-1BF9-C0F3-D793-2755BB2235D8}"/>
          </ac:picMkLst>
        </pc:picChg>
        <pc:picChg chg="add mod">
          <ac:chgData name="Atashgahi, Zahra (UT-EEMCS)" userId="b667f786-8639-4a24-bc5d-f2545df15bd7" providerId="ADAL" clId="{1913C285-29DC-4A78-BF14-3D59A36A2A8B}" dt="2024-04-17T08:03:13.594" v="2566" actId="1076"/>
          <ac:picMkLst>
            <pc:docMk/>
            <pc:sldMk cId="1089157039" sldId="273"/>
            <ac:picMk id="3103" creationId="{1E8474AB-379A-E9FD-E6ED-172980AC3FF2}"/>
          </ac:picMkLst>
        </pc:picChg>
        <pc:cxnChg chg="add mod">
          <ac:chgData name="Atashgahi, Zahra (UT-EEMCS)" userId="b667f786-8639-4a24-bc5d-f2545df15bd7" providerId="ADAL" clId="{1913C285-29DC-4A78-BF14-3D59A36A2A8B}" dt="2024-04-17T08:03:05.289" v="2562" actId="1035"/>
          <ac:cxnSpMkLst>
            <pc:docMk/>
            <pc:sldMk cId="1089157039" sldId="273"/>
            <ac:cxnSpMk id="24" creationId="{0A2EF10C-EEC3-F58C-08E1-9A25EA8F7A41}"/>
          </ac:cxnSpMkLst>
        </pc:cxnChg>
        <pc:cxnChg chg="add mod">
          <ac:chgData name="Atashgahi, Zahra (UT-EEMCS)" userId="b667f786-8639-4a24-bc5d-f2545df15bd7" providerId="ADAL" clId="{1913C285-29DC-4A78-BF14-3D59A36A2A8B}" dt="2024-04-17T08:03:05.289" v="2562" actId="1035"/>
          <ac:cxnSpMkLst>
            <pc:docMk/>
            <pc:sldMk cId="1089157039" sldId="273"/>
            <ac:cxnSpMk id="25" creationId="{F6AEE484-D8F4-5F1C-56C8-1BF6C8DEBF0E}"/>
          </ac:cxnSpMkLst>
        </pc:cxnChg>
        <pc:cxnChg chg="add mod">
          <ac:chgData name="Atashgahi, Zahra (UT-EEMCS)" userId="b667f786-8639-4a24-bc5d-f2545df15bd7" providerId="ADAL" clId="{1913C285-29DC-4A78-BF14-3D59A36A2A8B}" dt="2024-04-17T08:03:05.289" v="2562" actId="1035"/>
          <ac:cxnSpMkLst>
            <pc:docMk/>
            <pc:sldMk cId="1089157039" sldId="273"/>
            <ac:cxnSpMk id="28" creationId="{5EE39F26-1DEC-CDB2-0E34-1C2A33738482}"/>
          </ac:cxnSpMkLst>
        </pc:cxnChg>
        <pc:cxnChg chg="add mod">
          <ac:chgData name="Atashgahi, Zahra (UT-EEMCS)" userId="b667f786-8639-4a24-bc5d-f2545df15bd7" providerId="ADAL" clId="{1913C285-29DC-4A78-BF14-3D59A36A2A8B}" dt="2024-04-17T08:03:05.289" v="2562" actId="1035"/>
          <ac:cxnSpMkLst>
            <pc:docMk/>
            <pc:sldMk cId="1089157039" sldId="273"/>
            <ac:cxnSpMk id="31" creationId="{06DC7EDF-08BF-B7B6-D246-79CBEA05EC43}"/>
          </ac:cxnSpMkLst>
        </pc:cxnChg>
        <pc:cxnChg chg="add mod">
          <ac:chgData name="Atashgahi, Zahra (UT-EEMCS)" userId="b667f786-8639-4a24-bc5d-f2545df15bd7" providerId="ADAL" clId="{1913C285-29DC-4A78-BF14-3D59A36A2A8B}" dt="2024-04-17T08:03:05.289" v="2562" actId="1035"/>
          <ac:cxnSpMkLst>
            <pc:docMk/>
            <pc:sldMk cId="1089157039" sldId="273"/>
            <ac:cxnSpMk id="3074" creationId="{760DBC02-D1C7-A1AC-225B-FB99D94E99F7}"/>
          </ac:cxnSpMkLst>
        </pc:cxnChg>
        <pc:cxnChg chg="add mod">
          <ac:chgData name="Atashgahi, Zahra (UT-EEMCS)" userId="b667f786-8639-4a24-bc5d-f2545df15bd7" providerId="ADAL" clId="{1913C285-29DC-4A78-BF14-3D59A36A2A8B}" dt="2024-04-17T08:03:05.289" v="2562" actId="1035"/>
          <ac:cxnSpMkLst>
            <pc:docMk/>
            <pc:sldMk cId="1089157039" sldId="273"/>
            <ac:cxnSpMk id="3078" creationId="{3AD45A11-E883-3DC2-5E08-79E0AC5499AB}"/>
          </ac:cxnSpMkLst>
        </pc:cxnChg>
        <pc:cxnChg chg="add mod">
          <ac:chgData name="Atashgahi, Zahra (UT-EEMCS)" userId="b667f786-8639-4a24-bc5d-f2545df15bd7" providerId="ADAL" clId="{1913C285-29DC-4A78-BF14-3D59A36A2A8B}" dt="2024-04-17T08:03:05.289" v="2562" actId="1035"/>
          <ac:cxnSpMkLst>
            <pc:docMk/>
            <pc:sldMk cId="1089157039" sldId="273"/>
            <ac:cxnSpMk id="3082" creationId="{3C713B79-49D4-A34D-B97E-E64C24C9D7C3}"/>
          </ac:cxnSpMkLst>
        </pc:cxnChg>
        <pc:cxnChg chg="add mod">
          <ac:chgData name="Atashgahi, Zahra (UT-EEMCS)" userId="b667f786-8639-4a24-bc5d-f2545df15bd7" providerId="ADAL" clId="{1913C285-29DC-4A78-BF14-3D59A36A2A8B}" dt="2024-04-17T08:03:05.289" v="2562" actId="1035"/>
          <ac:cxnSpMkLst>
            <pc:docMk/>
            <pc:sldMk cId="1089157039" sldId="273"/>
            <ac:cxnSpMk id="3085" creationId="{B49AF7B7-C080-A8A8-4D39-C9E6D716FD2A}"/>
          </ac:cxnSpMkLst>
        </pc:cxnChg>
        <pc:cxnChg chg="add mod">
          <ac:chgData name="Atashgahi, Zahra (UT-EEMCS)" userId="b667f786-8639-4a24-bc5d-f2545df15bd7" providerId="ADAL" clId="{1913C285-29DC-4A78-BF14-3D59A36A2A8B}" dt="2024-04-17T08:03:05.289" v="2562" actId="1035"/>
          <ac:cxnSpMkLst>
            <pc:docMk/>
            <pc:sldMk cId="1089157039" sldId="273"/>
            <ac:cxnSpMk id="3088" creationId="{470A53A5-3730-E2EA-3BEA-54B91E6E370B}"/>
          </ac:cxnSpMkLst>
        </pc:cxnChg>
        <pc:cxnChg chg="add mod">
          <ac:chgData name="Atashgahi, Zahra (UT-EEMCS)" userId="b667f786-8639-4a24-bc5d-f2545df15bd7" providerId="ADAL" clId="{1913C285-29DC-4A78-BF14-3D59A36A2A8B}" dt="2024-04-17T08:03:05.289" v="2562" actId="1035"/>
          <ac:cxnSpMkLst>
            <pc:docMk/>
            <pc:sldMk cId="1089157039" sldId="273"/>
            <ac:cxnSpMk id="3091" creationId="{B822BD08-74FC-ADEB-691A-D300A2B7712E}"/>
          </ac:cxnSpMkLst>
        </pc:cxnChg>
        <pc:cxnChg chg="add mod">
          <ac:chgData name="Atashgahi, Zahra (UT-EEMCS)" userId="b667f786-8639-4a24-bc5d-f2545df15bd7" providerId="ADAL" clId="{1913C285-29DC-4A78-BF14-3D59A36A2A8B}" dt="2024-04-17T08:03:05.289" v="2562" actId="1035"/>
          <ac:cxnSpMkLst>
            <pc:docMk/>
            <pc:sldMk cId="1089157039" sldId="273"/>
            <ac:cxnSpMk id="3094" creationId="{193CEFA4-AA6C-E2A2-99B6-FF66F6698FB6}"/>
          </ac:cxnSpMkLst>
        </pc:cxnChg>
        <pc:cxnChg chg="add mod">
          <ac:chgData name="Atashgahi, Zahra (UT-EEMCS)" userId="b667f786-8639-4a24-bc5d-f2545df15bd7" providerId="ADAL" clId="{1913C285-29DC-4A78-BF14-3D59A36A2A8B}" dt="2024-04-17T08:03:05.289" v="2562" actId="1035"/>
          <ac:cxnSpMkLst>
            <pc:docMk/>
            <pc:sldMk cId="1089157039" sldId="273"/>
            <ac:cxnSpMk id="3097" creationId="{0F9E4DDB-8C61-843C-A559-0899B90550E7}"/>
          </ac:cxnSpMkLst>
        </pc:cxnChg>
      </pc:sldChg>
      <pc:sldChg chg="addSp delSp modSp mod delAnim modAnim modNotesTx">
        <pc:chgData name="Atashgahi, Zahra (UT-EEMCS)" userId="b667f786-8639-4a24-bc5d-f2545df15bd7" providerId="ADAL" clId="{1913C285-29DC-4A78-BF14-3D59A36A2A8B}" dt="2024-04-22T13:41:00.081" v="5120" actId="113"/>
        <pc:sldMkLst>
          <pc:docMk/>
          <pc:sldMk cId="2189061119" sldId="274"/>
        </pc:sldMkLst>
        <pc:spChg chg="mod">
          <ac:chgData name="Atashgahi, Zahra (UT-EEMCS)" userId="b667f786-8639-4a24-bc5d-f2545df15bd7" providerId="ADAL" clId="{1913C285-29DC-4A78-BF14-3D59A36A2A8B}" dt="2024-04-16T15:59:05.009" v="626" actId="20577"/>
          <ac:spMkLst>
            <pc:docMk/>
            <pc:sldMk cId="2189061119" sldId="274"/>
            <ac:spMk id="4" creationId="{C34B5F70-6D27-E578-9DD5-FBE2D14B92CB}"/>
          </ac:spMkLst>
        </pc:spChg>
        <pc:spChg chg="mod">
          <ac:chgData name="Atashgahi, Zahra (UT-EEMCS)" userId="b667f786-8639-4a24-bc5d-f2545df15bd7" providerId="ADAL" clId="{1913C285-29DC-4A78-BF14-3D59A36A2A8B}" dt="2024-04-17T07:14:56.984" v="1991" actId="14100"/>
          <ac:spMkLst>
            <pc:docMk/>
            <pc:sldMk cId="2189061119" sldId="274"/>
            <ac:spMk id="6" creationId="{BE35AECF-5764-0B00-993F-9EC579A0E54C}"/>
          </ac:spMkLst>
        </pc:spChg>
        <pc:spChg chg="mod">
          <ac:chgData name="Atashgahi, Zahra (UT-EEMCS)" userId="b667f786-8639-4a24-bc5d-f2545df15bd7" providerId="ADAL" clId="{1913C285-29DC-4A78-BF14-3D59A36A2A8B}" dt="2024-04-17T11:51:03.341" v="3474" actId="20577"/>
          <ac:spMkLst>
            <pc:docMk/>
            <pc:sldMk cId="2189061119" sldId="274"/>
            <ac:spMk id="13" creationId="{2BE47564-9EB0-5553-A777-0A19A2A84A9C}"/>
          </ac:spMkLst>
        </pc:spChg>
        <pc:spChg chg="mod">
          <ac:chgData name="Atashgahi, Zahra (UT-EEMCS)" userId="b667f786-8639-4a24-bc5d-f2545df15bd7" providerId="ADAL" clId="{1913C285-29DC-4A78-BF14-3D59A36A2A8B}" dt="2024-04-22T13:41:00.081" v="5120" actId="113"/>
          <ac:spMkLst>
            <pc:docMk/>
            <pc:sldMk cId="2189061119" sldId="274"/>
            <ac:spMk id="16" creationId="{023590AD-3BE4-4A5B-5D67-A6F9BD0B173C}"/>
          </ac:spMkLst>
        </pc:spChg>
        <pc:spChg chg="add mod">
          <ac:chgData name="Atashgahi, Zahra (UT-EEMCS)" userId="b667f786-8639-4a24-bc5d-f2545df15bd7" providerId="ADAL" clId="{1913C285-29DC-4A78-BF14-3D59A36A2A8B}" dt="2024-04-16T15:47:34.765" v="597" actId="14100"/>
          <ac:spMkLst>
            <pc:docMk/>
            <pc:sldMk cId="2189061119" sldId="274"/>
            <ac:spMk id="20" creationId="{A94CC3E9-0024-755C-32FA-FC5725F715F8}"/>
          </ac:spMkLst>
        </pc:spChg>
        <pc:picChg chg="add del mod">
          <ac:chgData name="Atashgahi, Zahra (UT-EEMCS)" userId="b667f786-8639-4a24-bc5d-f2545df15bd7" providerId="ADAL" clId="{1913C285-29DC-4A78-BF14-3D59A36A2A8B}" dt="2024-04-16T15:43:27.997" v="548" actId="478"/>
          <ac:picMkLst>
            <pc:docMk/>
            <pc:sldMk cId="2189061119" sldId="274"/>
            <ac:picMk id="3" creationId="{3A2BB743-3479-19B6-BE46-F90D0C23705E}"/>
          </ac:picMkLst>
        </pc:picChg>
        <pc:picChg chg="add mod">
          <ac:chgData name="Atashgahi, Zahra (UT-EEMCS)" userId="b667f786-8639-4a24-bc5d-f2545df15bd7" providerId="ADAL" clId="{1913C285-29DC-4A78-BF14-3D59A36A2A8B}" dt="2024-04-16T15:44:22.847" v="560" actId="1076"/>
          <ac:picMkLst>
            <pc:docMk/>
            <pc:sldMk cId="2189061119" sldId="274"/>
            <ac:picMk id="7" creationId="{31050215-5417-F94A-A57F-8FC784A2065B}"/>
          </ac:picMkLst>
        </pc:picChg>
        <pc:picChg chg="add mod">
          <ac:chgData name="Atashgahi, Zahra (UT-EEMCS)" userId="b667f786-8639-4a24-bc5d-f2545df15bd7" providerId="ADAL" clId="{1913C285-29DC-4A78-BF14-3D59A36A2A8B}" dt="2024-04-16T15:44:24.790" v="561" actId="1076"/>
          <ac:picMkLst>
            <pc:docMk/>
            <pc:sldMk cId="2189061119" sldId="274"/>
            <ac:picMk id="9" creationId="{932F8930-DAB5-EC52-215D-DDB207DAB3EF}"/>
          </ac:picMkLst>
        </pc:picChg>
        <pc:picChg chg="add mod">
          <ac:chgData name="Atashgahi, Zahra (UT-EEMCS)" userId="b667f786-8639-4a24-bc5d-f2545df15bd7" providerId="ADAL" clId="{1913C285-29DC-4A78-BF14-3D59A36A2A8B}" dt="2024-04-16T15:44:56.635" v="572" actId="1076"/>
          <ac:picMkLst>
            <pc:docMk/>
            <pc:sldMk cId="2189061119" sldId="274"/>
            <ac:picMk id="11" creationId="{40BF95A0-4FAA-419E-0E66-9F1A7C74FEAF}"/>
          </ac:picMkLst>
        </pc:picChg>
        <pc:picChg chg="del mod">
          <ac:chgData name="Atashgahi, Zahra (UT-EEMCS)" userId="b667f786-8639-4a24-bc5d-f2545df15bd7" providerId="ADAL" clId="{1913C285-29DC-4A78-BF14-3D59A36A2A8B}" dt="2024-04-16T15:43:29.458" v="549" actId="478"/>
          <ac:picMkLst>
            <pc:docMk/>
            <pc:sldMk cId="2189061119" sldId="274"/>
            <ac:picMk id="4098" creationId="{15443445-5656-7FBD-D483-B16678BBAFF2}"/>
          </ac:picMkLst>
        </pc:picChg>
        <pc:cxnChg chg="add del mod">
          <ac:chgData name="Atashgahi, Zahra (UT-EEMCS)" userId="b667f786-8639-4a24-bc5d-f2545df15bd7" providerId="ADAL" clId="{1913C285-29DC-4A78-BF14-3D59A36A2A8B}" dt="2024-04-16T15:46:58.999" v="593" actId="478"/>
          <ac:cxnSpMkLst>
            <pc:docMk/>
            <pc:sldMk cId="2189061119" sldId="274"/>
            <ac:cxnSpMk id="14" creationId="{3E621148-F0E6-4E79-EB9A-8D15DB5728E3}"/>
          </ac:cxnSpMkLst>
        </pc:cxnChg>
      </pc:sldChg>
      <pc:sldChg chg="del">
        <pc:chgData name="Atashgahi, Zahra (UT-EEMCS)" userId="b667f786-8639-4a24-bc5d-f2545df15bd7" providerId="ADAL" clId="{1913C285-29DC-4A78-BF14-3D59A36A2A8B}" dt="2024-04-16T11:54:34.552" v="443" actId="47"/>
        <pc:sldMkLst>
          <pc:docMk/>
          <pc:sldMk cId="630368517" sldId="275"/>
        </pc:sldMkLst>
      </pc:sldChg>
      <pc:sldChg chg="del">
        <pc:chgData name="Atashgahi, Zahra (UT-EEMCS)" userId="b667f786-8639-4a24-bc5d-f2545df15bd7" providerId="ADAL" clId="{1913C285-29DC-4A78-BF14-3D59A36A2A8B}" dt="2024-04-16T11:54:38.641" v="446" actId="47"/>
        <pc:sldMkLst>
          <pc:docMk/>
          <pc:sldMk cId="3671441413" sldId="276"/>
        </pc:sldMkLst>
      </pc:sldChg>
      <pc:sldChg chg="del">
        <pc:chgData name="Atashgahi, Zahra (UT-EEMCS)" userId="b667f786-8639-4a24-bc5d-f2545df15bd7" providerId="ADAL" clId="{1913C285-29DC-4A78-BF14-3D59A36A2A8B}" dt="2024-04-16T11:54:35.632" v="444" actId="47"/>
        <pc:sldMkLst>
          <pc:docMk/>
          <pc:sldMk cId="4176443204" sldId="278"/>
        </pc:sldMkLst>
      </pc:sldChg>
      <pc:sldChg chg="del">
        <pc:chgData name="Atashgahi, Zahra (UT-EEMCS)" userId="b667f786-8639-4a24-bc5d-f2545df15bd7" providerId="ADAL" clId="{1913C285-29DC-4A78-BF14-3D59A36A2A8B}" dt="2024-04-16T11:54:37.379" v="445" actId="47"/>
        <pc:sldMkLst>
          <pc:docMk/>
          <pc:sldMk cId="1796019475" sldId="279"/>
        </pc:sldMkLst>
      </pc:sldChg>
      <pc:sldChg chg="modSp mod modNotesTx">
        <pc:chgData name="Atashgahi, Zahra (UT-EEMCS)" userId="b667f786-8639-4a24-bc5d-f2545df15bd7" providerId="ADAL" clId="{1913C285-29DC-4A78-BF14-3D59A36A2A8B}" dt="2024-04-17T07:17:08.968" v="2013" actId="20577"/>
        <pc:sldMkLst>
          <pc:docMk/>
          <pc:sldMk cId="68149806" sldId="280"/>
        </pc:sldMkLst>
        <pc:spChg chg="mod">
          <ac:chgData name="Atashgahi, Zahra (UT-EEMCS)" userId="b667f786-8639-4a24-bc5d-f2545df15bd7" providerId="ADAL" clId="{1913C285-29DC-4A78-BF14-3D59A36A2A8B}" dt="2024-04-16T11:54:58.496" v="449" actId="20577"/>
          <ac:spMkLst>
            <pc:docMk/>
            <pc:sldMk cId="68149806" sldId="280"/>
            <ac:spMk id="2" creationId="{D67B1B85-7BA9-FC2E-EA15-19CDD7582F3F}"/>
          </ac:spMkLst>
        </pc:spChg>
      </pc:sldChg>
      <pc:sldChg chg="addSp delSp modSp mod modNotesTx">
        <pc:chgData name="Atashgahi, Zahra (UT-EEMCS)" userId="b667f786-8639-4a24-bc5d-f2545df15bd7" providerId="ADAL" clId="{1913C285-29DC-4A78-BF14-3D59A36A2A8B}" dt="2024-04-23T14:50:49.989" v="5493"/>
        <pc:sldMkLst>
          <pc:docMk/>
          <pc:sldMk cId="3585740169" sldId="281"/>
        </pc:sldMkLst>
        <pc:spChg chg="mod">
          <ac:chgData name="Atashgahi, Zahra (UT-EEMCS)" userId="b667f786-8639-4a24-bc5d-f2545df15bd7" providerId="ADAL" clId="{1913C285-29DC-4A78-BF14-3D59A36A2A8B}" dt="2024-04-23T14:50:49.989" v="5493"/>
          <ac:spMkLst>
            <pc:docMk/>
            <pc:sldMk cId="3585740169" sldId="281"/>
            <ac:spMk id="2" creationId="{5209DCB8-4B70-BEB0-AD4A-BA63ACAE9D81}"/>
          </ac:spMkLst>
        </pc:spChg>
        <pc:spChg chg="add del mod">
          <ac:chgData name="Atashgahi, Zahra (UT-EEMCS)" userId="b667f786-8639-4a24-bc5d-f2545df15bd7" providerId="ADAL" clId="{1913C285-29DC-4A78-BF14-3D59A36A2A8B}" dt="2024-04-17T06:42:48.486" v="1071" actId="478"/>
          <ac:spMkLst>
            <pc:docMk/>
            <pc:sldMk cId="3585740169" sldId="281"/>
            <ac:spMk id="4" creationId="{65BE0C98-3E67-40C0-D5D4-0027F0167C7A}"/>
          </ac:spMkLst>
        </pc:spChg>
        <pc:spChg chg="add mod">
          <ac:chgData name="Atashgahi, Zahra (UT-EEMCS)" userId="b667f786-8639-4a24-bc5d-f2545df15bd7" providerId="ADAL" clId="{1913C285-29DC-4A78-BF14-3D59A36A2A8B}" dt="2024-04-17T11:03:19.968" v="3337" actId="1076"/>
          <ac:spMkLst>
            <pc:docMk/>
            <pc:sldMk cId="3585740169" sldId="281"/>
            <ac:spMk id="5" creationId="{A52C544B-4845-EA2C-6FE5-1C098A990CD7}"/>
          </ac:spMkLst>
        </pc:spChg>
        <pc:spChg chg="mod">
          <ac:chgData name="Atashgahi, Zahra (UT-EEMCS)" userId="b667f786-8639-4a24-bc5d-f2545df15bd7" providerId="ADAL" clId="{1913C285-29DC-4A78-BF14-3D59A36A2A8B}" dt="2024-04-17T11:01:55.381" v="3268" actId="14100"/>
          <ac:spMkLst>
            <pc:docMk/>
            <pc:sldMk cId="3585740169" sldId="281"/>
            <ac:spMk id="10" creationId="{B547BC86-9A82-52CD-0D9A-4A522BFDBC11}"/>
          </ac:spMkLst>
        </pc:spChg>
        <pc:spChg chg="mod">
          <ac:chgData name="Atashgahi, Zahra (UT-EEMCS)" userId="b667f786-8639-4a24-bc5d-f2545df15bd7" providerId="ADAL" clId="{1913C285-29DC-4A78-BF14-3D59A36A2A8B}" dt="2024-04-17T11:01:55.381" v="3268" actId="14100"/>
          <ac:spMkLst>
            <pc:docMk/>
            <pc:sldMk cId="3585740169" sldId="281"/>
            <ac:spMk id="12" creationId="{A8E4FD95-0F70-CB11-527C-B20BB508904B}"/>
          </ac:spMkLst>
        </pc:spChg>
        <pc:spChg chg="mod">
          <ac:chgData name="Atashgahi, Zahra (UT-EEMCS)" userId="b667f786-8639-4a24-bc5d-f2545df15bd7" providerId="ADAL" clId="{1913C285-29DC-4A78-BF14-3D59A36A2A8B}" dt="2024-04-17T11:02:31.886" v="3269" actId="1076"/>
          <ac:spMkLst>
            <pc:docMk/>
            <pc:sldMk cId="3585740169" sldId="281"/>
            <ac:spMk id="13" creationId="{3451E0E8-D2DB-88DD-E38A-B58888183601}"/>
          </ac:spMkLst>
        </pc:spChg>
        <pc:spChg chg="mod">
          <ac:chgData name="Atashgahi, Zahra (UT-EEMCS)" userId="b667f786-8639-4a24-bc5d-f2545df15bd7" providerId="ADAL" clId="{1913C285-29DC-4A78-BF14-3D59A36A2A8B}" dt="2024-04-17T14:28:58.265" v="4190" actId="20577"/>
          <ac:spMkLst>
            <pc:docMk/>
            <pc:sldMk cId="3585740169" sldId="281"/>
            <ac:spMk id="14" creationId="{DDC74F0A-0DBB-9EEA-E719-DE676DC70B91}"/>
          </ac:spMkLst>
        </pc:spChg>
        <pc:spChg chg="mod">
          <ac:chgData name="Atashgahi, Zahra (UT-EEMCS)" userId="b667f786-8639-4a24-bc5d-f2545df15bd7" providerId="ADAL" clId="{1913C285-29DC-4A78-BF14-3D59A36A2A8B}" dt="2024-04-17T11:01:55.381" v="3268" actId="14100"/>
          <ac:spMkLst>
            <pc:docMk/>
            <pc:sldMk cId="3585740169" sldId="281"/>
            <ac:spMk id="16" creationId="{CBE28E83-ADC3-7BAB-8A07-227724A8FD6B}"/>
          </ac:spMkLst>
        </pc:spChg>
        <pc:spChg chg="mod">
          <ac:chgData name="Atashgahi, Zahra (UT-EEMCS)" userId="b667f786-8639-4a24-bc5d-f2545df15bd7" providerId="ADAL" clId="{1913C285-29DC-4A78-BF14-3D59A36A2A8B}" dt="2024-04-17T11:01:55.381" v="3268" actId="14100"/>
          <ac:spMkLst>
            <pc:docMk/>
            <pc:sldMk cId="3585740169" sldId="281"/>
            <ac:spMk id="17" creationId="{BB3CE813-6881-9302-515B-A2A645790F7D}"/>
          </ac:spMkLst>
        </pc:spChg>
        <pc:spChg chg="mod">
          <ac:chgData name="Atashgahi, Zahra (UT-EEMCS)" userId="b667f786-8639-4a24-bc5d-f2545df15bd7" providerId="ADAL" clId="{1913C285-29DC-4A78-BF14-3D59A36A2A8B}" dt="2024-04-17T11:01:55.381" v="3268" actId="14100"/>
          <ac:spMkLst>
            <pc:docMk/>
            <pc:sldMk cId="3585740169" sldId="281"/>
            <ac:spMk id="18" creationId="{40E9E951-9769-E39E-E1D8-51E93C80A0E4}"/>
          </ac:spMkLst>
        </pc:spChg>
        <pc:spChg chg="mod">
          <ac:chgData name="Atashgahi, Zahra (UT-EEMCS)" userId="b667f786-8639-4a24-bc5d-f2545df15bd7" providerId="ADAL" clId="{1913C285-29DC-4A78-BF14-3D59A36A2A8B}" dt="2024-04-17T11:01:55.381" v="3268" actId="14100"/>
          <ac:spMkLst>
            <pc:docMk/>
            <pc:sldMk cId="3585740169" sldId="281"/>
            <ac:spMk id="19" creationId="{CFDCCA32-5077-1889-17D4-94CBB4F3EE08}"/>
          </ac:spMkLst>
        </pc:spChg>
        <pc:spChg chg="mod">
          <ac:chgData name="Atashgahi, Zahra (UT-EEMCS)" userId="b667f786-8639-4a24-bc5d-f2545df15bd7" providerId="ADAL" clId="{1913C285-29DC-4A78-BF14-3D59A36A2A8B}" dt="2024-04-17T11:01:55.381" v="3268" actId="14100"/>
          <ac:spMkLst>
            <pc:docMk/>
            <pc:sldMk cId="3585740169" sldId="281"/>
            <ac:spMk id="20" creationId="{B7D9DD94-2567-C383-7873-796C2C4EA786}"/>
          </ac:spMkLst>
        </pc:spChg>
        <pc:spChg chg="mod">
          <ac:chgData name="Atashgahi, Zahra (UT-EEMCS)" userId="b667f786-8639-4a24-bc5d-f2545df15bd7" providerId="ADAL" clId="{1913C285-29DC-4A78-BF14-3D59A36A2A8B}" dt="2024-04-17T11:01:55.381" v="3268" actId="14100"/>
          <ac:spMkLst>
            <pc:docMk/>
            <pc:sldMk cId="3585740169" sldId="281"/>
            <ac:spMk id="21" creationId="{B4EA5F09-D9BF-6F09-099B-6ACD1C585B73}"/>
          </ac:spMkLst>
        </pc:spChg>
        <pc:graphicFrameChg chg="modGraphic">
          <ac:chgData name="Atashgahi, Zahra (UT-EEMCS)" userId="b667f786-8639-4a24-bc5d-f2545df15bd7" providerId="ADAL" clId="{1913C285-29DC-4A78-BF14-3D59A36A2A8B}" dt="2024-04-17T11:01:55.381" v="3268" actId="14100"/>
          <ac:graphicFrameMkLst>
            <pc:docMk/>
            <pc:sldMk cId="3585740169" sldId="281"/>
            <ac:graphicFrameMk id="8" creationId="{9E325F7B-5D19-A72E-EB3E-383ABFA93C20}"/>
          </ac:graphicFrameMkLst>
        </pc:graphicFrameChg>
        <pc:graphicFrameChg chg="modGraphic">
          <ac:chgData name="Atashgahi, Zahra (UT-EEMCS)" userId="b667f786-8639-4a24-bc5d-f2545df15bd7" providerId="ADAL" clId="{1913C285-29DC-4A78-BF14-3D59A36A2A8B}" dt="2024-04-17T11:01:55.381" v="3268" actId="14100"/>
          <ac:graphicFrameMkLst>
            <pc:docMk/>
            <pc:sldMk cId="3585740169" sldId="281"/>
            <ac:graphicFrameMk id="9" creationId="{E2A92609-B0E8-820D-9FE8-4AA6B6966837}"/>
          </ac:graphicFrameMkLst>
        </pc:graphicFrameChg>
      </pc:sldChg>
      <pc:sldChg chg="modSp mod modNotesTx">
        <pc:chgData name="Atashgahi, Zahra (UT-EEMCS)" userId="b667f786-8639-4a24-bc5d-f2545df15bd7" providerId="ADAL" clId="{1913C285-29DC-4A78-BF14-3D59A36A2A8B}" dt="2024-04-23T14:51:08.752" v="5505" actId="20577"/>
        <pc:sldMkLst>
          <pc:docMk/>
          <pc:sldMk cId="105034338" sldId="282"/>
        </pc:sldMkLst>
        <pc:spChg chg="mod">
          <ac:chgData name="Atashgahi, Zahra (UT-EEMCS)" userId="b667f786-8639-4a24-bc5d-f2545df15bd7" providerId="ADAL" clId="{1913C285-29DC-4A78-BF14-3D59A36A2A8B}" dt="2024-04-23T14:51:08.752" v="5505" actId="20577"/>
          <ac:spMkLst>
            <pc:docMk/>
            <pc:sldMk cId="105034338" sldId="282"/>
            <ac:spMk id="2" creationId="{5209DCB8-4B70-BEB0-AD4A-BA63ACAE9D81}"/>
          </ac:spMkLst>
        </pc:spChg>
        <pc:spChg chg="mod">
          <ac:chgData name="Atashgahi, Zahra (UT-EEMCS)" userId="b667f786-8639-4a24-bc5d-f2545df15bd7" providerId="ADAL" clId="{1913C285-29DC-4A78-BF14-3D59A36A2A8B}" dt="2024-04-22T13:54:51.033" v="5316" actId="20577"/>
          <ac:spMkLst>
            <pc:docMk/>
            <pc:sldMk cId="105034338" sldId="282"/>
            <ac:spMk id="6" creationId="{0B23D177-D5E8-FEDC-1260-ADCB44172DBB}"/>
          </ac:spMkLst>
        </pc:spChg>
      </pc:sldChg>
      <pc:sldChg chg="modSp mod modNotesTx">
        <pc:chgData name="Atashgahi, Zahra (UT-EEMCS)" userId="b667f786-8639-4a24-bc5d-f2545df15bd7" providerId="ADAL" clId="{1913C285-29DC-4A78-BF14-3D59A36A2A8B}" dt="2024-04-23T14:51:14.631" v="5511" actId="20577"/>
        <pc:sldMkLst>
          <pc:docMk/>
          <pc:sldMk cId="1980922757" sldId="283"/>
        </pc:sldMkLst>
        <pc:spChg chg="mod">
          <ac:chgData name="Atashgahi, Zahra (UT-EEMCS)" userId="b667f786-8639-4a24-bc5d-f2545df15bd7" providerId="ADAL" clId="{1913C285-29DC-4A78-BF14-3D59A36A2A8B}" dt="2024-04-23T14:51:14.631" v="5511" actId="20577"/>
          <ac:spMkLst>
            <pc:docMk/>
            <pc:sldMk cId="1980922757" sldId="283"/>
            <ac:spMk id="2" creationId="{5209DCB8-4B70-BEB0-AD4A-BA63ACAE9D81}"/>
          </ac:spMkLst>
        </pc:spChg>
        <pc:spChg chg="mod">
          <ac:chgData name="Atashgahi, Zahra (UT-EEMCS)" userId="b667f786-8639-4a24-bc5d-f2545df15bd7" providerId="ADAL" clId="{1913C285-29DC-4A78-BF14-3D59A36A2A8B}" dt="2024-04-22T13:55:05.852" v="5318" actId="1076"/>
          <ac:spMkLst>
            <pc:docMk/>
            <pc:sldMk cId="1980922757" sldId="283"/>
            <ac:spMk id="9" creationId="{F447421E-D121-D436-A8F2-64CE6945936E}"/>
          </ac:spMkLst>
        </pc:spChg>
      </pc:sldChg>
      <pc:sldChg chg="del">
        <pc:chgData name="Atashgahi, Zahra (UT-EEMCS)" userId="b667f786-8639-4a24-bc5d-f2545df15bd7" providerId="ADAL" clId="{1913C285-29DC-4A78-BF14-3D59A36A2A8B}" dt="2024-04-16T11:55:42.950" v="450" actId="47"/>
        <pc:sldMkLst>
          <pc:docMk/>
          <pc:sldMk cId="99963937" sldId="284"/>
        </pc:sldMkLst>
      </pc:sldChg>
      <pc:sldChg chg="del">
        <pc:chgData name="Atashgahi, Zahra (UT-EEMCS)" userId="b667f786-8639-4a24-bc5d-f2545df15bd7" providerId="ADAL" clId="{1913C285-29DC-4A78-BF14-3D59A36A2A8B}" dt="2024-04-16T11:55:43.762" v="451" actId="47"/>
        <pc:sldMkLst>
          <pc:docMk/>
          <pc:sldMk cId="630429655" sldId="285"/>
        </pc:sldMkLst>
      </pc:sldChg>
      <pc:sldChg chg="del">
        <pc:chgData name="Atashgahi, Zahra (UT-EEMCS)" userId="b667f786-8639-4a24-bc5d-f2545df15bd7" providerId="ADAL" clId="{1913C285-29DC-4A78-BF14-3D59A36A2A8B}" dt="2024-04-16T11:55:44.972" v="452" actId="47"/>
        <pc:sldMkLst>
          <pc:docMk/>
          <pc:sldMk cId="2818968429" sldId="286"/>
        </pc:sldMkLst>
      </pc:sldChg>
      <pc:sldChg chg="del ord">
        <pc:chgData name="Atashgahi, Zahra (UT-EEMCS)" userId="b667f786-8639-4a24-bc5d-f2545df15bd7" providerId="ADAL" clId="{1913C285-29DC-4A78-BF14-3D59A36A2A8B}" dt="2024-04-16T11:56:12.732" v="455" actId="47"/>
        <pc:sldMkLst>
          <pc:docMk/>
          <pc:sldMk cId="2843537750" sldId="287"/>
        </pc:sldMkLst>
      </pc:sldChg>
      <pc:sldChg chg="addSp delSp modSp mod modClrScheme chgLayout modNotesTx">
        <pc:chgData name="Atashgahi, Zahra (UT-EEMCS)" userId="b667f786-8639-4a24-bc5d-f2545df15bd7" providerId="ADAL" clId="{1913C285-29DC-4A78-BF14-3D59A36A2A8B}" dt="2024-04-23T15:25:13.988" v="5665" actId="26606"/>
        <pc:sldMkLst>
          <pc:docMk/>
          <pc:sldMk cId="3565897649" sldId="288"/>
        </pc:sldMkLst>
        <pc:spChg chg="mod">
          <ac:chgData name="Atashgahi, Zahra (UT-EEMCS)" userId="b667f786-8639-4a24-bc5d-f2545df15bd7" providerId="ADAL" clId="{1913C285-29DC-4A78-BF14-3D59A36A2A8B}" dt="2024-04-23T15:25:13.988" v="5665" actId="26606"/>
          <ac:spMkLst>
            <pc:docMk/>
            <pc:sldMk cId="3565897649" sldId="288"/>
            <ac:spMk id="2" creationId="{5209DCB8-4B70-BEB0-AD4A-BA63ACAE9D81}"/>
          </ac:spMkLst>
        </pc:spChg>
        <pc:spChg chg="mod">
          <ac:chgData name="Atashgahi, Zahra (UT-EEMCS)" userId="b667f786-8639-4a24-bc5d-f2545df15bd7" providerId="ADAL" clId="{1913C285-29DC-4A78-BF14-3D59A36A2A8B}" dt="2024-04-23T15:25:13.988" v="5665" actId="26606"/>
          <ac:spMkLst>
            <pc:docMk/>
            <pc:sldMk cId="3565897649" sldId="288"/>
            <ac:spMk id="3" creationId="{E6A2332B-C199-86A7-EC1B-DC22371CADE7}"/>
          </ac:spMkLst>
        </pc:spChg>
        <pc:spChg chg="del">
          <ac:chgData name="Atashgahi, Zahra (UT-EEMCS)" userId="b667f786-8639-4a24-bc5d-f2545df15bd7" providerId="ADAL" clId="{1913C285-29DC-4A78-BF14-3D59A36A2A8B}" dt="2024-04-17T07:20:55.498" v="2027" actId="478"/>
          <ac:spMkLst>
            <pc:docMk/>
            <pc:sldMk cId="3565897649" sldId="288"/>
            <ac:spMk id="5" creationId="{54280D76-07BE-AC66-6D2A-415D76962860}"/>
          </ac:spMkLst>
        </pc:spChg>
        <pc:spChg chg="mod">
          <ac:chgData name="Atashgahi, Zahra (UT-EEMCS)" userId="b667f786-8639-4a24-bc5d-f2545df15bd7" providerId="ADAL" clId="{1913C285-29DC-4A78-BF14-3D59A36A2A8B}" dt="2024-04-23T15:25:13.988" v="5665" actId="26606"/>
          <ac:spMkLst>
            <pc:docMk/>
            <pc:sldMk cId="3565897649" sldId="288"/>
            <ac:spMk id="6" creationId="{0B23D177-D5E8-FEDC-1260-ADCB44172DBB}"/>
          </ac:spMkLst>
        </pc:spChg>
        <pc:spChg chg="del">
          <ac:chgData name="Atashgahi, Zahra (UT-EEMCS)" userId="b667f786-8639-4a24-bc5d-f2545df15bd7" providerId="ADAL" clId="{1913C285-29DC-4A78-BF14-3D59A36A2A8B}" dt="2024-04-17T07:20:57.726" v="2028" actId="478"/>
          <ac:spMkLst>
            <pc:docMk/>
            <pc:sldMk cId="3565897649" sldId="288"/>
            <ac:spMk id="8" creationId="{20D11740-D7AD-4D2B-8C07-1A0157FF6399}"/>
          </ac:spMkLst>
        </pc:spChg>
        <pc:spChg chg="del">
          <ac:chgData name="Atashgahi, Zahra (UT-EEMCS)" userId="b667f786-8639-4a24-bc5d-f2545df15bd7" providerId="ADAL" clId="{1913C285-29DC-4A78-BF14-3D59A36A2A8B}" dt="2024-04-17T07:20:53.948" v="2026" actId="478"/>
          <ac:spMkLst>
            <pc:docMk/>
            <pc:sldMk cId="3565897649" sldId="288"/>
            <ac:spMk id="10" creationId="{650C9074-EA69-D206-E778-FC5FED54BA4B}"/>
          </ac:spMkLst>
        </pc:spChg>
        <pc:spChg chg="add mod">
          <ac:chgData name="Atashgahi, Zahra (UT-EEMCS)" userId="b667f786-8639-4a24-bc5d-f2545df15bd7" providerId="ADAL" clId="{1913C285-29DC-4A78-BF14-3D59A36A2A8B}" dt="2024-04-23T15:25:13.988" v="5665" actId="26606"/>
          <ac:spMkLst>
            <pc:docMk/>
            <pc:sldMk cId="3565897649" sldId="288"/>
            <ac:spMk id="13" creationId="{D2A69815-D07F-D939-F182-9B90B0464312}"/>
          </ac:spMkLst>
        </pc:spChg>
        <pc:spChg chg="add del">
          <ac:chgData name="Atashgahi, Zahra (UT-EEMCS)" userId="b667f786-8639-4a24-bc5d-f2545df15bd7" providerId="ADAL" clId="{1913C285-29DC-4A78-BF14-3D59A36A2A8B}" dt="2024-04-23T15:25:08.878" v="5657" actId="26606"/>
          <ac:spMkLst>
            <pc:docMk/>
            <pc:sldMk cId="3565897649" sldId="288"/>
            <ac:spMk id="18" creationId="{92F9DAC0-90C2-729C-4A6C-70E729C84131}"/>
          </ac:spMkLst>
        </pc:spChg>
        <pc:spChg chg="add del mod">
          <ac:chgData name="Atashgahi, Zahra (UT-EEMCS)" userId="b667f786-8639-4a24-bc5d-f2545df15bd7" providerId="ADAL" clId="{1913C285-29DC-4A78-BF14-3D59A36A2A8B}" dt="2024-04-23T15:25:09.455" v="5659" actId="26606"/>
          <ac:spMkLst>
            <pc:docMk/>
            <pc:sldMk cId="3565897649" sldId="288"/>
            <ac:spMk id="20" creationId="{6CD71A3C-F1AC-F06A-B45E-E2ECD7A0FE1D}"/>
          </ac:spMkLst>
        </pc:spChg>
        <pc:spChg chg="add del mod">
          <ac:chgData name="Atashgahi, Zahra (UT-EEMCS)" userId="b667f786-8639-4a24-bc5d-f2545df15bd7" providerId="ADAL" clId="{1913C285-29DC-4A78-BF14-3D59A36A2A8B}" dt="2024-04-23T15:25:11.700" v="5661" actId="26606"/>
          <ac:spMkLst>
            <pc:docMk/>
            <pc:sldMk cId="3565897649" sldId="288"/>
            <ac:spMk id="22" creationId="{FDC2A0DE-79D6-1D11-466D-9BB063D2646F}"/>
          </ac:spMkLst>
        </pc:spChg>
        <pc:spChg chg="add del">
          <ac:chgData name="Atashgahi, Zahra (UT-EEMCS)" userId="b667f786-8639-4a24-bc5d-f2545df15bd7" providerId="ADAL" clId="{1913C285-29DC-4A78-BF14-3D59A36A2A8B}" dt="2024-04-23T15:25:12.345" v="5663" actId="26606"/>
          <ac:spMkLst>
            <pc:docMk/>
            <pc:sldMk cId="3565897649" sldId="288"/>
            <ac:spMk id="24" creationId="{92F9DAC0-90C2-729C-4A6C-70E729C84131}"/>
          </ac:spMkLst>
        </pc:spChg>
        <pc:spChg chg="add del mod">
          <ac:chgData name="Atashgahi, Zahra (UT-EEMCS)" userId="b667f786-8639-4a24-bc5d-f2545df15bd7" providerId="ADAL" clId="{1913C285-29DC-4A78-BF14-3D59A36A2A8B}" dt="2024-04-23T15:25:13.988" v="5665" actId="26606"/>
          <ac:spMkLst>
            <pc:docMk/>
            <pc:sldMk cId="3565897649" sldId="288"/>
            <ac:spMk id="26" creationId="{6CD71A3C-F1AC-F06A-B45E-E2ECD7A0FE1D}"/>
          </ac:spMkLst>
        </pc:spChg>
        <pc:picChg chg="add del mod">
          <ac:chgData name="Atashgahi, Zahra (UT-EEMCS)" userId="b667f786-8639-4a24-bc5d-f2545df15bd7" providerId="ADAL" clId="{1913C285-29DC-4A78-BF14-3D59A36A2A8B}" dt="2024-04-17T07:21:42.369" v="2036" actId="478"/>
          <ac:picMkLst>
            <pc:docMk/>
            <pc:sldMk cId="3565897649" sldId="288"/>
            <ac:picMk id="7" creationId="{C20D102E-25E9-1289-1982-B7946B014013}"/>
          </ac:picMkLst>
        </pc:picChg>
        <pc:picChg chg="add mod">
          <ac:chgData name="Atashgahi, Zahra (UT-EEMCS)" userId="b667f786-8639-4a24-bc5d-f2545df15bd7" providerId="ADAL" clId="{1913C285-29DC-4A78-BF14-3D59A36A2A8B}" dt="2024-04-23T15:25:13.988" v="5665" actId="26606"/>
          <ac:picMkLst>
            <pc:docMk/>
            <pc:sldMk cId="3565897649" sldId="288"/>
            <ac:picMk id="11" creationId="{11A9F56C-16B1-BD45-B9F1-F6705850072E}"/>
          </ac:picMkLst>
        </pc:picChg>
        <pc:picChg chg="del">
          <ac:chgData name="Atashgahi, Zahra (UT-EEMCS)" userId="b667f786-8639-4a24-bc5d-f2545df15bd7" providerId="ADAL" clId="{1913C285-29DC-4A78-BF14-3D59A36A2A8B}" dt="2024-04-17T07:20:44.634" v="2022" actId="478"/>
          <ac:picMkLst>
            <pc:docMk/>
            <pc:sldMk cId="3565897649" sldId="288"/>
            <ac:picMk id="12" creationId="{601A1109-D211-096D-E4AB-133A33815FB7}"/>
          </ac:picMkLst>
        </pc:picChg>
      </pc:sldChg>
      <pc:sldChg chg="addSp delSp modSp mod modAnim modNotesTx">
        <pc:chgData name="Atashgahi, Zahra (UT-EEMCS)" userId="b667f786-8639-4a24-bc5d-f2545df15bd7" providerId="ADAL" clId="{1913C285-29DC-4A78-BF14-3D59A36A2A8B}" dt="2024-04-23T15:40:02.090" v="5835"/>
        <pc:sldMkLst>
          <pc:docMk/>
          <pc:sldMk cId="1572622339" sldId="289"/>
        </pc:sldMkLst>
        <pc:spChg chg="add mod">
          <ac:chgData name="Atashgahi, Zahra (UT-EEMCS)" userId="b667f786-8639-4a24-bc5d-f2545df15bd7" providerId="ADAL" clId="{1913C285-29DC-4A78-BF14-3D59A36A2A8B}" dt="2024-04-23T14:49:15.977" v="5479" actId="1076"/>
          <ac:spMkLst>
            <pc:docMk/>
            <pc:sldMk cId="1572622339" sldId="289"/>
            <ac:spMk id="5" creationId="{5DE5A40F-0917-C37C-CA81-DA042D3ABAFF}"/>
          </ac:spMkLst>
        </pc:spChg>
        <pc:picChg chg="del">
          <ac:chgData name="Atashgahi, Zahra (UT-EEMCS)" userId="b667f786-8639-4a24-bc5d-f2545df15bd7" providerId="ADAL" clId="{1913C285-29DC-4A78-BF14-3D59A36A2A8B}" dt="2024-04-23T14:45:39.480" v="5353" actId="478"/>
          <ac:picMkLst>
            <pc:docMk/>
            <pc:sldMk cId="1572622339" sldId="289"/>
            <ac:picMk id="7" creationId="{2C72ED56-0376-CEA9-51F2-1980D10071F5}"/>
          </ac:picMkLst>
        </pc:picChg>
      </pc:sldChg>
      <pc:sldChg chg="del ord">
        <pc:chgData name="Atashgahi, Zahra (UT-EEMCS)" userId="b667f786-8639-4a24-bc5d-f2545df15bd7" providerId="ADAL" clId="{1913C285-29DC-4A78-BF14-3D59A36A2A8B}" dt="2024-04-17T06:12:32.060" v="823" actId="47"/>
        <pc:sldMkLst>
          <pc:docMk/>
          <pc:sldMk cId="66388726" sldId="290"/>
        </pc:sldMkLst>
      </pc:sldChg>
      <pc:sldChg chg="addSp delSp modSp mod ord addAnim delAnim modAnim modNotesTx">
        <pc:chgData name="Atashgahi, Zahra (UT-EEMCS)" userId="b667f786-8639-4a24-bc5d-f2545df15bd7" providerId="ADAL" clId="{1913C285-29DC-4A78-BF14-3D59A36A2A8B}" dt="2024-04-22T13:01:53.252" v="5105" actId="20577"/>
        <pc:sldMkLst>
          <pc:docMk/>
          <pc:sldMk cId="2466448897" sldId="291"/>
        </pc:sldMkLst>
        <pc:spChg chg="mod">
          <ac:chgData name="Atashgahi, Zahra (UT-EEMCS)" userId="b667f786-8639-4a24-bc5d-f2545df15bd7" providerId="ADAL" clId="{1913C285-29DC-4A78-BF14-3D59A36A2A8B}" dt="2024-04-17T10:48:56.063" v="3004" actId="1076"/>
          <ac:spMkLst>
            <pc:docMk/>
            <pc:sldMk cId="2466448897" sldId="291"/>
            <ac:spMk id="2" creationId="{F05738BB-6DFE-FE85-8EF3-AEE4C11CFAA2}"/>
          </ac:spMkLst>
        </pc:spChg>
        <pc:spChg chg="add mod">
          <ac:chgData name="Atashgahi, Zahra (UT-EEMCS)" userId="b667f786-8639-4a24-bc5d-f2545df15bd7" providerId="ADAL" clId="{1913C285-29DC-4A78-BF14-3D59A36A2A8B}" dt="2024-04-22T12:55:51.475" v="5061" actId="207"/>
          <ac:spMkLst>
            <pc:docMk/>
            <pc:sldMk cId="2466448897" sldId="291"/>
            <ac:spMk id="5" creationId="{7E9BD64B-CAEB-951B-2E69-4CCE5142408D}"/>
          </ac:spMkLst>
        </pc:spChg>
        <pc:spChg chg="del">
          <ac:chgData name="Atashgahi, Zahra (UT-EEMCS)" userId="b667f786-8639-4a24-bc5d-f2545df15bd7" providerId="ADAL" clId="{1913C285-29DC-4A78-BF14-3D59A36A2A8B}" dt="2024-04-17T06:11:35.742" v="774" actId="478"/>
          <ac:spMkLst>
            <pc:docMk/>
            <pc:sldMk cId="2466448897" sldId="291"/>
            <ac:spMk id="7" creationId="{C7B7ACAD-FAFA-9EE4-E02D-8B7BB384BBE7}"/>
          </ac:spMkLst>
        </pc:spChg>
        <pc:spChg chg="add mod">
          <ac:chgData name="Atashgahi, Zahra (UT-EEMCS)" userId="b667f786-8639-4a24-bc5d-f2545df15bd7" providerId="ADAL" clId="{1913C285-29DC-4A78-BF14-3D59A36A2A8B}" dt="2024-04-17T06:12:23.128" v="822"/>
          <ac:spMkLst>
            <pc:docMk/>
            <pc:sldMk cId="2466448897" sldId="291"/>
            <ac:spMk id="8" creationId="{918E5D49-BEA6-7E3E-A9C4-CE6A14516BAF}"/>
          </ac:spMkLst>
        </pc:spChg>
        <pc:spChg chg="add del mod">
          <ac:chgData name="Atashgahi, Zahra (UT-EEMCS)" userId="b667f786-8639-4a24-bc5d-f2545df15bd7" providerId="ADAL" clId="{1913C285-29DC-4A78-BF14-3D59A36A2A8B}" dt="2024-04-17T13:49:30.724" v="3905" actId="478"/>
          <ac:spMkLst>
            <pc:docMk/>
            <pc:sldMk cId="2466448897" sldId="291"/>
            <ac:spMk id="9" creationId="{B24E0685-E103-D6B3-AE5C-EC6ACDF02D3C}"/>
          </ac:spMkLst>
        </pc:spChg>
        <pc:spChg chg="del">
          <ac:chgData name="Atashgahi, Zahra (UT-EEMCS)" userId="b667f786-8639-4a24-bc5d-f2545df15bd7" providerId="ADAL" clId="{1913C285-29DC-4A78-BF14-3D59A36A2A8B}" dt="2024-04-17T06:11:25.482" v="767" actId="478"/>
          <ac:spMkLst>
            <pc:docMk/>
            <pc:sldMk cId="2466448897" sldId="291"/>
            <ac:spMk id="10" creationId="{9ED6B239-3F13-9FB3-6D7D-FE1A0FB96010}"/>
          </ac:spMkLst>
        </pc:spChg>
        <pc:spChg chg="add del mod">
          <ac:chgData name="Atashgahi, Zahra (UT-EEMCS)" userId="b667f786-8639-4a24-bc5d-f2545df15bd7" providerId="ADAL" clId="{1913C285-29DC-4A78-BF14-3D59A36A2A8B}" dt="2024-04-17T10:50:56.788" v="3148" actId="478"/>
          <ac:spMkLst>
            <pc:docMk/>
            <pc:sldMk cId="2466448897" sldId="291"/>
            <ac:spMk id="13" creationId="{91720C5C-E213-80B3-81CF-E28DF7204D06}"/>
          </ac:spMkLst>
        </pc:spChg>
        <pc:spChg chg="add mod">
          <ac:chgData name="Atashgahi, Zahra (UT-EEMCS)" userId="b667f786-8639-4a24-bc5d-f2545df15bd7" providerId="ADAL" clId="{1913C285-29DC-4A78-BF14-3D59A36A2A8B}" dt="2024-04-17T13:52:12.535" v="4031" actId="1076"/>
          <ac:spMkLst>
            <pc:docMk/>
            <pc:sldMk cId="2466448897" sldId="291"/>
            <ac:spMk id="15" creationId="{ACA0D720-512F-85D9-131B-E394B5C44240}"/>
          </ac:spMkLst>
        </pc:spChg>
        <pc:spChg chg="add del mod">
          <ac:chgData name="Atashgahi, Zahra (UT-EEMCS)" userId="b667f786-8639-4a24-bc5d-f2545df15bd7" providerId="ADAL" clId="{1913C285-29DC-4A78-BF14-3D59A36A2A8B}" dt="2024-04-22T13:01:53.252" v="5105" actId="20577"/>
          <ac:spMkLst>
            <pc:docMk/>
            <pc:sldMk cId="2466448897" sldId="291"/>
            <ac:spMk id="16" creationId="{5F605080-2A95-FFCA-3EA0-73DA71AC3973}"/>
          </ac:spMkLst>
        </pc:spChg>
        <pc:spChg chg="add mod">
          <ac:chgData name="Atashgahi, Zahra (UT-EEMCS)" userId="b667f786-8639-4a24-bc5d-f2545df15bd7" providerId="ADAL" clId="{1913C285-29DC-4A78-BF14-3D59A36A2A8B}" dt="2024-04-17T13:51:26.357" v="4011" actId="1035"/>
          <ac:spMkLst>
            <pc:docMk/>
            <pc:sldMk cId="2466448897" sldId="291"/>
            <ac:spMk id="17" creationId="{179F19E7-F84B-893B-86B6-42F4646404C3}"/>
          </ac:spMkLst>
        </pc:spChg>
        <pc:spChg chg="add mod">
          <ac:chgData name="Atashgahi, Zahra (UT-EEMCS)" userId="b667f786-8639-4a24-bc5d-f2545df15bd7" providerId="ADAL" clId="{1913C285-29DC-4A78-BF14-3D59A36A2A8B}" dt="2024-04-22T12:55:55.664" v="5062" actId="207"/>
          <ac:spMkLst>
            <pc:docMk/>
            <pc:sldMk cId="2466448897" sldId="291"/>
            <ac:spMk id="18" creationId="{B372FF0D-34D0-6B42-1190-C4F0104CD321}"/>
          </ac:spMkLst>
        </pc:spChg>
        <pc:picChg chg="add del mod">
          <ac:chgData name="Atashgahi, Zahra (UT-EEMCS)" userId="b667f786-8639-4a24-bc5d-f2545df15bd7" providerId="ADAL" clId="{1913C285-29DC-4A78-BF14-3D59A36A2A8B}" dt="2024-04-17T10:48:49.737" v="3000" actId="478"/>
          <ac:picMkLst>
            <pc:docMk/>
            <pc:sldMk cId="2466448897" sldId="291"/>
            <ac:picMk id="4" creationId="{99E2231C-82AB-CF4E-2C81-D86BE4806A91}"/>
          </ac:picMkLst>
        </pc:picChg>
        <pc:picChg chg="del mod">
          <ac:chgData name="Atashgahi, Zahra (UT-EEMCS)" userId="b667f786-8639-4a24-bc5d-f2545df15bd7" providerId="ADAL" clId="{1913C285-29DC-4A78-BF14-3D59A36A2A8B}" dt="2024-04-17T06:11:28.156" v="769" actId="478"/>
          <ac:picMkLst>
            <pc:docMk/>
            <pc:sldMk cId="2466448897" sldId="291"/>
            <ac:picMk id="6" creationId="{FB573037-8F83-7036-159D-22DC40792BD8}"/>
          </ac:picMkLst>
        </pc:picChg>
        <pc:picChg chg="add mod">
          <ac:chgData name="Atashgahi, Zahra (UT-EEMCS)" userId="b667f786-8639-4a24-bc5d-f2545df15bd7" providerId="ADAL" clId="{1913C285-29DC-4A78-BF14-3D59A36A2A8B}" dt="2024-04-17T13:52:10.355" v="4030" actId="1076"/>
          <ac:picMkLst>
            <pc:docMk/>
            <pc:sldMk cId="2466448897" sldId="291"/>
            <ac:picMk id="12" creationId="{D5307B71-2FDF-D440-15C8-76A78DA73892}"/>
          </ac:picMkLst>
        </pc:picChg>
      </pc:sldChg>
      <pc:sldChg chg="del ord">
        <pc:chgData name="Atashgahi, Zahra (UT-EEMCS)" userId="b667f786-8639-4a24-bc5d-f2545df15bd7" providerId="ADAL" clId="{1913C285-29DC-4A78-BF14-3D59A36A2A8B}" dt="2024-04-17T06:12:55.659" v="826" actId="47"/>
        <pc:sldMkLst>
          <pc:docMk/>
          <pc:sldMk cId="1707383831" sldId="292"/>
        </pc:sldMkLst>
      </pc:sldChg>
      <pc:sldChg chg="addSp delSp modSp mod modNotesTx">
        <pc:chgData name="Atashgahi, Zahra (UT-EEMCS)" userId="b667f786-8639-4a24-bc5d-f2545df15bd7" providerId="ADAL" clId="{1913C285-29DC-4A78-BF14-3D59A36A2A8B}" dt="2024-04-23T14:52:12.362" v="5515" actId="1076"/>
        <pc:sldMkLst>
          <pc:docMk/>
          <pc:sldMk cId="1501075964" sldId="293"/>
        </pc:sldMkLst>
        <pc:spChg chg="mod">
          <ac:chgData name="Atashgahi, Zahra (UT-EEMCS)" userId="b667f786-8639-4a24-bc5d-f2545df15bd7" providerId="ADAL" clId="{1913C285-29DC-4A78-BF14-3D59A36A2A8B}" dt="2024-04-23T14:51:03.219" v="5499" actId="20577"/>
          <ac:spMkLst>
            <pc:docMk/>
            <pc:sldMk cId="1501075964" sldId="293"/>
            <ac:spMk id="2" creationId="{5209DCB8-4B70-BEB0-AD4A-BA63ACAE9D81}"/>
          </ac:spMkLst>
        </pc:spChg>
        <pc:spChg chg="add mod">
          <ac:chgData name="Atashgahi, Zahra (UT-EEMCS)" userId="b667f786-8639-4a24-bc5d-f2545df15bd7" providerId="ADAL" clId="{1913C285-29DC-4A78-BF14-3D59A36A2A8B}" dt="2024-04-22T13:43:56.430" v="5154" actId="1076"/>
          <ac:spMkLst>
            <pc:docMk/>
            <pc:sldMk cId="1501075964" sldId="293"/>
            <ac:spMk id="9" creationId="{434AF062-1B46-9E6B-D389-C18C7D048E79}"/>
          </ac:spMkLst>
        </pc:spChg>
        <pc:spChg chg="add mod">
          <ac:chgData name="Atashgahi, Zahra (UT-EEMCS)" userId="b667f786-8639-4a24-bc5d-f2545df15bd7" providerId="ADAL" clId="{1913C285-29DC-4A78-BF14-3D59A36A2A8B}" dt="2024-04-22T13:44:01.964" v="5157" actId="1076"/>
          <ac:spMkLst>
            <pc:docMk/>
            <pc:sldMk cId="1501075964" sldId="293"/>
            <ac:spMk id="11" creationId="{9946352D-639B-B247-9DB5-0D2C6DCCC4B9}"/>
          </ac:spMkLst>
        </pc:spChg>
        <pc:spChg chg="add mod">
          <ac:chgData name="Atashgahi, Zahra (UT-EEMCS)" userId="b667f786-8639-4a24-bc5d-f2545df15bd7" providerId="ADAL" clId="{1913C285-29DC-4A78-BF14-3D59A36A2A8B}" dt="2024-04-22T13:46:08.259" v="5207" actId="1076"/>
          <ac:spMkLst>
            <pc:docMk/>
            <pc:sldMk cId="1501075964" sldId="293"/>
            <ac:spMk id="14" creationId="{EA553DCA-31CE-CCAB-E336-E40F474D8855}"/>
          </ac:spMkLst>
        </pc:spChg>
        <pc:spChg chg="add mod">
          <ac:chgData name="Atashgahi, Zahra (UT-EEMCS)" userId="b667f786-8639-4a24-bc5d-f2545df15bd7" providerId="ADAL" clId="{1913C285-29DC-4A78-BF14-3D59A36A2A8B}" dt="2024-04-22T13:46:27.975" v="5235" actId="1076"/>
          <ac:spMkLst>
            <pc:docMk/>
            <pc:sldMk cId="1501075964" sldId="293"/>
            <ac:spMk id="15" creationId="{9BF0060B-C57E-A948-1201-1C4782151D7E}"/>
          </ac:spMkLst>
        </pc:spChg>
        <pc:spChg chg="add mod">
          <ac:chgData name="Atashgahi, Zahra (UT-EEMCS)" userId="b667f786-8639-4a24-bc5d-f2545df15bd7" providerId="ADAL" clId="{1913C285-29DC-4A78-BF14-3D59A36A2A8B}" dt="2024-04-22T13:46:52.777" v="5257" actId="1076"/>
          <ac:spMkLst>
            <pc:docMk/>
            <pc:sldMk cId="1501075964" sldId="293"/>
            <ac:spMk id="16" creationId="{222AAB1E-7C45-20E4-3334-486AB0FD7B9F}"/>
          </ac:spMkLst>
        </pc:spChg>
        <pc:picChg chg="add mod modCrop">
          <ac:chgData name="Atashgahi, Zahra (UT-EEMCS)" userId="b667f786-8639-4a24-bc5d-f2545df15bd7" providerId="ADAL" clId="{1913C285-29DC-4A78-BF14-3D59A36A2A8B}" dt="2024-04-22T13:43:16.327" v="5147" actId="1076"/>
          <ac:picMkLst>
            <pc:docMk/>
            <pc:sldMk cId="1501075964" sldId="293"/>
            <ac:picMk id="4" creationId="{61411682-1340-ABCE-8470-1BE5E337F1F3}"/>
          </ac:picMkLst>
        </pc:picChg>
        <pc:picChg chg="del mod">
          <ac:chgData name="Atashgahi, Zahra (UT-EEMCS)" userId="b667f786-8639-4a24-bc5d-f2545df15bd7" providerId="ADAL" clId="{1913C285-29DC-4A78-BF14-3D59A36A2A8B}" dt="2024-04-17T11:05:28.965" v="3345" actId="478"/>
          <ac:picMkLst>
            <pc:docMk/>
            <pc:sldMk cId="1501075964" sldId="293"/>
            <ac:picMk id="4" creationId="{6208F4CC-9A9C-697D-C15D-3996DA69463B}"/>
          </ac:picMkLst>
        </pc:picChg>
        <pc:picChg chg="add mod modCrop">
          <ac:chgData name="Atashgahi, Zahra (UT-EEMCS)" userId="b667f786-8639-4a24-bc5d-f2545df15bd7" providerId="ADAL" clId="{1913C285-29DC-4A78-BF14-3D59A36A2A8B}" dt="2024-04-22T13:43:41.761" v="5150" actId="1076"/>
          <ac:picMkLst>
            <pc:docMk/>
            <pc:sldMk cId="1501075964" sldId="293"/>
            <ac:picMk id="5" creationId="{2383D1AD-7085-BF1C-FECF-E3CD213EFAC1}"/>
          </ac:picMkLst>
        </pc:picChg>
        <pc:picChg chg="add mod modCrop">
          <ac:chgData name="Atashgahi, Zahra (UT-EEMCS)" userId="b667f786-8639-4a24-bc5d-f2545df15bd7" providerId="ADAL" clId="{1913C285-29DC-4A78-BF14-3D59A36A2A8B}" dt="2024-04-22T13:46:47.739" v="5256" actId="14100"/>
          <ac:picMkLst>
            <pc:docMk/>
            <pc:sldMk cId="1501075964" sldId="293"/>
            <ac:picMk id="8" creationId="{B3DD1818-E102-E3F7-0672-1D0396C41AE2}"/>
          </ac:picMkLst>
        </pc:picChg>
        <pc:picChg chg="add del">
          <ac:chgData name="Atashgahi, Zahra (UT-EEMCS)" userId="b667f786-8639-4a24-bc5d-f2545df15bd7" providerId="ADAL" clId="{1913C285-29DC-4A78-BF14-3D59A36A2A8B}" dt="2024-04-17T11:05:33.529" v="3347" actId="22"/>
          <ac:picMkLst>
            <pc:docMk/>
            <pc:sldMk cId="1501075964" sldId="293"/>
            <ac:picMk id="8" creationId="{F65CB5E7-5FBF-D032-0114-F2394A19D68F}"/>
          </ac:picMkLst>
        </pc:picChg>
        <pc:picChg chg="add mod">
          <ac:chgData name="Atashgahi, Zahra (UT-EEMCS)" userId="b667f786-8639-4a24-bc5d-f2545df15bd7" providerId="ADAL" clId="{1913C285-29DC-4A78-BF14-3D59A36A2A8B}" dt="2024-04-23T14:52:12.362" v="5515" actId="1076"/>
          <ac:picMkLst>
            <pc:docMk/>
            <pc:sldMk cId="1501075964" sldId="293"/>
            <ac:picMk id="10" creationId="{7E670BEF-809E-BC5D-CB83-377A0C11A227}"/>
          </ac:picMkLst>
        </pc:picChg>
        <pc:picChg chg="add mod">
          <ac:chgData name="Atashgahi, Zahra (UT-EEMCS)" userId="b667f786-8639-4a24-bc5d-f2545df15bd7" providerId="ADAL" clId="{1913C285-29DC-4A78-BF14-3D59A36A2A8B}" dt="2024-04-22T13:45:10.410" v="5165" actId="14100"/>
          <ac:picMkLst>
            <pc:docMk/>
            <pc:sldMk cId="1501075964" sldId="293"/>
            <ac:picMk id="13" creationId="{D1D44807-D8D7-99C8-B756-B43C26F46655}"/>
          </ac:picMkLst>
        </pc:picChg>
      </pc:sldChg>
      <pc:sldChg chg="modSp del mod modNotesTx">
        <pc:chgData name="Atashgahi, Zahra (UT-EEMCS)" userId="b667f786-8639-4a24-bc5d-f2545df15bd7" providerId="ADAL" clId="{1913C285-29DC-4A78-BF14-3D59A36A2A8B}" dt="2024-04-17T11:03:40.688" v="3341" actId="47"/>
        <pc:sldMkLst>
          <pc:docMk/>
          <pc:sldMk cId="2231950541" sldId="294"/>
        </pc:sldMkLst>
        <pc:spChg chg="mod">
          <ac:chgData name="Atashgahi, Zahra (UT-EEMCS)" userId="b667f786-8639-4a24-bc5d-f2545df15bd7" providerId="ADAL" clId="{1913C285-29DC-4A78-BF14-3D59A36A2A8B}" dt="2024-04-17T06:44:00.378" v="1084" actId="20577"/>
          <ac:spMkLst>
            <pc:docMk/>
            <pc:sldMk cId="2231950541" sldId="294"/>
            <ac:spMk id="3" creationId="{3307BF94-B5CA-A6C0-CC02-A353CA683D59}"/>
          </ac:spMkLst>
        </pc:spChg>
      </pc:sldChg>
      <pc:sldChg chg="delSp modSp del mod modNotesTx">
        <pc:chgData name="Atashgahi, Zahra (UT-EEMCS)" userId="b667f786-8639-4a24-bc5d-f2545df15bd7" providerId="ADAL" clId="{1913C285-29DC-4A78-BF14-3D59A36A2A8B}" dt="2024-04-17T09:16:54.436" v="2688" actId="47"/>
        <pc:sldMkLst>
          <pc:docMk/>
          <pc:sldMk cId="618008950" sldId="295"/>
        </pc:sldMkLst>
        <pc:picChg chg="del">
          <ac:chgData name="Atashgahi, Zahra (UT-EEMCS)" userId="b667f786-8639-4a24-bc5d-f2545df15bd7" providerId="ADAL" clId="{1913C285-29DC-4A78-BF14-3D59A36A2A8B}" dt="2024-04-17T09:15:49.181" v="2672" actId="21"/>
          <ac:picMkLst>
            <pc:docMk/>
            <pc:sldMk cId="618008950" sldId="295"/>
            <ac:picMk id="5" creationId="{E90A8E90-8172-43F5-A58B-43C6229F10D5}"/>
          </ac:picMkLst>
        </pc:picChg>
        <pc:picChg chg="del mod">
          <ac:chgData name="Atashgahi, Zahra (UT-EEMCS)" userId="b667f786-8639-4a24-bc5d-f2545df15bd7" providerId="ADAL" clId="{1913C285-29DC-4A78-BF14-3D59A36A2A8B}" dt="2024-04-17T09:15:49.181" v="2672" actId="21"/>
          <ac:picMkLst>
            <pc:docMk/>
            <pc:sldMk cId="618008950" sldId="295"/>
            <ac:picMk id="7" creationId="{8E89C92A-7F63-46A3-8E41-6770CF47DFFF}"/>
          </ac:picMkLst>
        </pc:picChg>
      </pc:sldChg>
      <pc:sldChg chg="del">
        <pc:chgData name="Atashgahi, Zahra (UT-EEMCS)" userId="b667f786-8639-4a24-bc5d-f2545df15bd7" providerId="ADAL" clId="{1913C285-29DC-4A78-BF14-3D59A36A2A8B}" dt="2024-04-17T06:09:03.974" v="747" actId="47"/>
        <pc:sldMkLst>
          <pc:docMk/>
          <pc:sldMk cId="2429703061" sldId="296"/>
        </pc:sldMkLst>
      </pc:sldChg>
      <pc:sldChg chg="addSp delSp modSp mod delAnim modAnim modNotesTx">
        <pc:chgData name="Atashgahi, Zahra (UT-EEMCS)" userId="b667f786-8639-4a24-bc5d-f2545df15bd7" providerId="ADAL" clId="{1913C285-29DC-4A78-BF14-3D59A36A2A8B}" dt="2024-04-23T15:39:38.130" v="5834"/>
        <pc:sldMkLst>
          <pc:docMk/>
          <pc:sldMk cId="831532892" sldId="297"/>
        </pc:sldMkLst>
        <pc:spChg chg="mod">
          <ac:chgData name="Atashgahi, Zahra (UT-EEMCS)" userId="b667f786-8639-4a24-bc5d-f2545df15bd7" providerId="ADAL" clId="{1913C285-29DC-4A78-BF14-3D59A36A2A8B}" dt="2024-04-23T15:12:18.042" v="5591" actId="1076"/>
          <ac:spMkLst>
            <pc:docMk/>
            <pc:sldMk cId="831532892" sldId="297"/>
            <ac:spMk id="2" creationId="{F0205485-455C-AEC1-4A46-B52B19224C48}"/>
          </ac:spMkLst>
        </pc:spChg>
        <pc:spChg chg="del mod">
          <ac:chgData name="Atashgahi, Zahra (UT-EEMCS)" userId="b667f786-8639-4a24-bc5d-f2545df15bd7" providerId="ADAL" clId="{1913C285-29DC-4A78-BF14-3D59A36A2A8B}" dt="2024-04-23T15:25:41.545" v="5666" actId="21"/>
          <ac:spMkLst>
            <pc:docMk/>
            <pc:sldMk cId="831532892" sldId="297"/>
            <ac:spMk id="3" creationId="{E26F70A8-0996-75D9-8FAB-A691D71E8996}"/>
          </ac:spMkLst>
        </pc:spChg>
        <pc:spChg chg="add mod">
          <ac:chgData name="Atashgahi, Zahra (UT-EEMCS)" userId="b667f786-8639-4a24-bc5d-f2545df15bd7" providerId="ADAL" clId="{1913C285-29DC-4A78-BF14-3D59A36A2A8B}" dt="2024-04-23T15:08:45.205" v="5520"/>
          <ac:spMkLst>
            <pc:docMk/>
            <pc:sldMk cId="831532892" sldId="297"/>
            <ac:spMk id="5" creationId="{BFD242DD-8654-CFBB-BC4E-CB066A5ABF97}"/>
          </ac:spMkLst>
        </pc:spChg>
        <pc:spChg chg="del">
          <ac:chgData name="Atashgahi, Zahra (UT-EEMCS)" userId="b667f786-8639-4a24-bc5d-f2545df15bd7" providerId="ADAL" clId="{1913C285-29DC-4A78-BF14-3D59A36A2A8B}" dt="2024-04-17T06:13:43.626" v="827" actId="478"/>
          <ac:spMkLst>
            <pc:docMk/>
            <pc:sldMk cId="831532892" sldId="297"/>
            <ac:spMk id="5" creationId="{FCA7960D-DBEE-59C3-AC67-605B46FCB465}"/>
          </ac:spMkLst>
        </pc:spChg>
        <pc:spChg chg="add mod">
          <ac:chgData name="Atashgahi, Zahra (UT-EEMCS)" userId="b667f786-8639-4a24-bc5d-f2545df15bd7" providerId="ADAL" clId="{1913C285-29DC-4A78-BF14-3D59A36A2A8B}" dt="2024-04-23T15:08:45.205" v="5520"/>
          <ac:spMkLst>
            <pc:docMk/>
            <pc:sldMk cId="831532892" sldId="297"/>
            <ac:spMk id="6" creationId="{15DFDB5E-5744-2121-DC16-E803DE18F941}"/>
          </ac:spMkLst>
        </pc:spChg>
        <pc:spChg chg="add mod">
          <ac:chgData name="Atashgahi, Zahra (UT-EEMCS)" userId="b667f786-8639-4a24-bc5d-f2545df15bd7" providerId="ADAL" clId="{1913C285-29DC-4A78-BF14-3D59A36A2A8B}" dt="2024-04-23T15:08:45.205" v="5520"/>
          <ac:spMkLst>
            <pc:docMk/>
            <pc:sldMk cId="831532892" sldId="297"/>
            <ac:spMk id="7" creationId="{F02FB5CA-070A-4FB0-B83B-1FB73542C502}"/>
          </ac:spMkLst>
        </pc:spChg>
        <pc:spChg chg="add mod">
          <ac:chgData name="Atashgahi, Zahra (UT-EEMCS)" userId="b667f786-8639-4a24-bc5d-f2545df15bd7" providerId="ADAL" clId="{1913C285-29DC-4A78-BF14-3D59A36A2A8B}" dt="2024-04-23T15:08:45.205" v="5520"/>
          <ac:spMkLst>
            <pc:docMk/>
            <pc:sldMk cId="831532892" sldId="297"/>
            <ac:spMk id="9" creationId="{CD378C5B-E4FF-5AD8-84A5-351D70E50EF2}"/>
          </ac:spMkLst>
        </pc:spChg>
        <pc:spChg chg="add mod">
          <ac:chgData name="Atashgahi, Zahra (UT-EEMCS)" userId="b667f786-8639-4a24-bc5d-f2545df15bd7" providerId="ADAL" clId="{1913C285-29DC-4A78-BF14-3D59A36A2A8B}" dt="2024-04-23T15:08:45.205" v="5520"/>
          <ac:spMkLst>
            <pc:docMk/>
            <pc:sldMk cId="831532892" sldId="297"/>
            <ac:spMk id="10" creationId="{07F4D3E1-D62F-065C-60F0-8366E6989093}"/>
          </ac:spMkLst>
        </pc:spChg>
        <pc:spChg chg="add mod">
          <ac:chgData name="Atashgahi, Zahra (UT-EEMCS)" userId="b667f786-8639-4a24-bc5d-f2545df15bd7" providerId="ADAL" clId="{1913C285-29DC-4A78-BF14-3D59A36A2A8B}" dt="2024-04-23T15:08:45.205" v="5520"/>
          <ac:spMkLst>
            <pc:docMk/>
            <pc:sldMk cId="831532892" sldId="297"/>
            <ac:spMk id="11" creationId="{21BF4243-CE80-3B31-F544-726AC685EA62}"/>
          </ac:spMkLst>
        </pc:spChg>
        <pc:spChg chg="add mod">
          <ac:chgData name="Atashgahi, Zahra (UT-EEMCS)" userId="b667f786-8639-4a24-bc5d-f2545df15bd7" providerId="ADAL" clId="{1913C285-29DC-4A78-BF14-3D59A36A2A8B}" dt="2024-04-23T15:08:45.205" v="5520"/>
          <ac:spMkLst>
            <pc:docMk/>
            <pc:sldMk cId="831532892" sldId="297"/>
            <ac:spMk id="12" creationId="{0131EB22-A347-54E6-BC66-18AA2B227E79}"/>
          </ac:spMkLst>
        </pc:spChg>
        <pc:spChg chg="add mod">
          <ac:chgData name="Atashgahi, Zahra (UT-EEMCS)" userId="b667f786-8639-4a24-bc5d-f2545df15bd7" providerId="ADAL" clId="{1913C285-29DC-4A78-BF14-3D59A36A2A8B}" dt="2024-04-23T15:30:48.993" v="5773" actId="164"/>
          <ac:spMkLst>
            <pc:docMk/>
            <pc:sldMk cId="831532892" sldId="297"/>
            <ac:spMk id="18" creationId="{53D19548-8B1A-CED1-9DF3-66429F1C4AC6}"/>
          </ac:spMkLst>
        </pc:spChg>
        <pc:spChg chg="add mod">
          <ac:chgData name="Atashgahi, Zahra (UT-EEMCS)" userId="b667f786-8639-4a24-bc5d-f2545df15bd7" providerId="ADAL" clId="{1913C285-29DC-4A78-BF14-3D59A36A2A8B}" dt="2024-04-23T15:31:50.224" v="5780" actId="164"/>
          <ac:spMkLst>
            <pc:docMk/>
            <pc:sldMk cId="831532892" sldId="297"/>
            <ac:spMk id="19" creationId="{77B03FE4-5888-90F5-E882-5E5E23AE2876}"/>
          </ac:spMkLst>
        </pc:spChg>
        <pc:spChg chg="add mod">
          <ac:chgData name="Atashgahi, Zahra (UT-EEMCS)" userId="b667f786-8639-4a24-bc5d-f2545df15bd7" providerId="ADAL" clId="{1913C285-29DC-4A78-BF14-3D59A36A2A8B}" dt="2024-04-23T15:12:48.049" v="5631" actId="14100"/>
          <ac:spMkLst>
            <pc:docMk/>
            <pc:sldMk cId="831532892" sldId="297"/>
            <ac:spMk id="20" creationId="{C4FB3082-0747-AE0F-76AB-83B996AA3C2C}"/>
          </ac:spMkLst>
        </pc:spChg>
        <pc:spChg chg="add mod">
          <ac:chgData name="Atashgahi, Zahra (UT-EEMCS)" userId="b667f786-8639-4a24-bc5d-f2545df15bd7" providerId="ADAL" clId="{1913C285-29DC-4A78-BF14-3D59A36A2A8B}" dt="2024-04-23T15:30:48.993" v="5773" actId="164"/>
          <ac:spMkLst>
            <pc:docMk/>
            <pc:sldMk cId="831532892" sldId="297"/>
            <ac:spMk id="23" creationId="{B4068D3D-F87F-4329-6051-26EF51428205}"/>
          </ac:spMkLst>
        </pc:spChg>
        <pc:spChg chg="add mod">
          <ac:chgData name="Atashgahi, Zahra (UT-EEMCS)" userId="b667f786-8639-4a24-bc5d-f2545df15bd7" providerId="ADAL" clId="{1913C285-29DC-4A78-BF14-3D59A36A2A8B}" dt="2024-04-23T15:30:48.993" v="5773" actId="164"/>
          <ac:spMkLst>
            <pc:docMk/>
            <pc:sldMk cId="831532892" sldId="297"/>
            <ac:spMk id="24" creationId="{D85519C2-5050-197C-3820-70C72D0221FB}"/>
          </ac:spMkLst>
        </pc:spChg>
        <pc:spChg chg="add mod">
          <ac:chgData name="Atashgahi, Zahra (UT-EEMCS)" userId="b667f786-8639-4a24-bc5d-f2545df15bd7" providerId="ADAL" clId="{1913C285-29DC-4A78-BF14-3D59A36A2A8B}" dt="2024-04-23T15:31:50.224" v="5780" actId="164"/>
          <ac:spMkLst>
            <pc:docMk/>
            <pc:sldMk cId="831532892" sldId="297"/>
            <ac:spMk id="25" creationId="{477D4A47-CFDD-57A6-F0A2-F6A4CE23EC77}"/>
          </ac:spMkLst>
        </pc:spChg>
        <pc:spChg chg="add mod">
          <ac:chgData name="Atashgahi, Zahra (UT-EEMCS)" userId="b667f786-8639-4a24-bc5d-f2545df15bd7" providerId="ADAL" clId="{1913C285-29DC-4A78-BF14-3D59A36A2A8B}" dt="2024-04-23T15:31:50.224" v="5780" actId="164"/>
          <ac:spMkLst>
            <pc:docMk/>
            <pc:sldMk cId="831532892" sldId="297"/>
            <ac:spMk id="26" creationId="{49F94685-9215-36DC-CF83-59B1DC43AC38}"/>
          </ac:spMkLst>
        </pc:spChg>
        <pc:spChg chg="add del mod">
          <ac:chgData name="Atashgahi, Zahra (UT-EEMCS)" userId="b667f786-8639-4a24-bc5d-f2545df15bd7" providerId="ADAL" clId="{1913C285-29DC-4A78-BF14-3D59A36A2A8B}" dt="2024-04-23T15:11:19.912" v="5574" actId="478"/>
          <ac:spMkLst>
            <pc:docMk/>
            <pc:sldMk cId="831532892" sldId="297"/>
            <ac:spMk id="53" creationId="{854B7330-F7D5-98B7-13A8-5912B97701BD}"/>
          </ac:spMkLst>
        </pc:spChg>
        <pc:spChg chg="add del mod">
          <ac:chgData name="Atashgahi, Zahra (UT-EEMCS)" userId="b667f786-8639-4a24-bc5d-f2545df15bd7" providerId="ADAL" clId="{1913C285-29DC-4A78-BF14-3D59A36A2A8B}" dt="2024-04-23T15:11:21.885" v="5575" actId="478"/>
          <ac:spMkLst>
            <pc:docMk/>
            <pc:sldMk cId="831532892" sldId="297"/>
            <ac:spMk id="54" creationId="{16D347C7-8B8F-A52B-9F3A-E3D44882A8A4}"/>
          </ac:spMkLst>
        </pc:spChg>
        <pc:spChg chg="add mod">
          <ac:chgData name="Atashgahi, Zahra (UT-EEMCS)" userId="b667f786-8639-4a24-bc5d-f2545df15bd7" providerId="ADAL" clId="{1913C285-29DC-4A78-BF14-3D59A36A2A8B}" dt="2024-04-23T15:36:09.972" v="5806" actId="164"/>
          <ac:spMkLst>
            <pc:docMk/>
            <pc:sldMk cId="831532892" sldId="297"/>
            <ac:spMk id="55" creationId="{F0506FE6-A503-3EF7-1205-EFB5CC9FEA16}"/>
          </ac:spMkLst>
        </pc:spChg>
        <pc:spChg chg="add mod">
          <ac:chgData name="Atashgahi, Zahra (UT-EEMCS)" userId="b667f786-8639-4a24-bc5d-f2545df15bd7" providerId="ADAL" clId="{1913C285-29DC-4A78-BF14-3D59A36A2A8B}" dt="2024-04-23T15:36:09.972" v="5806" actId="164"/>
          <ac:spMkLst>
            <pc:docMk/>
            <pc:sldMk cId="831532892" sldId="297"/>
            <ac:spMk id="56" creationId="{E2FB266C-E4E1-8659-8E52-C0A40952C8C4}"/>
          </ac:spMkLst>
        </pc:spChg>
        <pc:spChg chg="add mod">
          <ac:chgData name="Atashgahi, Zahra (UT-EEMCS)" userId="b667f786-8639-4a24-bc5d-f2545df15bd7" providerId="ADAL" clId="{1913C285-29DC-4A78-BF14-3D59A36A2A8B}" dt="2024-04-23T15:36:09.972" v="5806" actId="164"/>
          <ac:spMkLst>
            <pc:docMk/>
            <pc:sldMk cId="831532892" sldId="297"/>
            <ac:spMk id="57" creationId="{57C82E81-B6CF-207F-1973-6E8405A04A2C}"/>
          </ac:spMkLst>
        </pc:spChg>
        <pc:spChg chg="add mod">
          <ac:chgData name="Atashgahi, Zahra (UT-EEMCS)" userId="b667f786-8639-4a24-bc5d-f2545df15bd7" providerId="ADAL" clId="{1913C285-29DC-4A78-BF14-3D59A36A2A8B}" dt="2024-04-23T15:36:09.972" v="5806" actId="164"/>
          <ac:spMkLst>
            <pc:docMk/>
            <pc:sldMk cId="831532892" sldId="297"/>
            <ac:spMk id="58" creationId="{D52D1EE1-6670-D481-BFEE-CCB837A207BE}"/>
          </ac:spMkLst>
        </pc:spChg>
        <pc:spChg chg="add mod">
          <ac:chgData name="Atashgahi, Zahra (UT-EEMCS)" userId="b667f786-8639-4a24-bc5d-f2545df15bd7" providerId="ADAL" clId="{1913C285-29DC-4A78-BF14-3D59A36A2A8B}" dt="2024-04-23T15:36:09.972" v="5806" actId="164"/>
          <ac:spMkLst>
            <pc:docMk/>
            <pc:sldMk cId="831532892" sldId="297"/>
            <ac:spMk id="66" creationId="{9A41ACEC-3F87-BDEB-4488-DAD8FCDE05C8}"/>
          </ac:spMkLst>
        </pc:spChg>
        <pc:spChg chg="add del mod">
          <ac:chgData name="Atashgahi, Zahra (UT-EEMCS)" userId="b667f786-8639-4a24-bc5d-f2545df15bd7" providerId="ADAL" clId="{1913C285-29DC-4A78-BF14-3D59A36A2A8B}" dt="2024-04-23T15:25:45.275" v="5667" actId="478"/>
          <ac:spMkLst>
            <pc:docMk/>
            <pc:sldMk cId="831532892" sldId="297"/>
            <ac:spMk id="68" creationId="{898CE3FB-8EAA-07B6-B281-CBBF4276E0AB}"/>
          </ac:spMkLst>
        </pc:spChg>
        <pc:spChg chg="add del mod">
          <ac:chgData name="Atashgahi, Zahra (UT-EEMCS)" userId="b667f786-8639-4a24-bc5d-f2545df15bd7" providerId="ADAL" clId="{1913C285-29DC-4A78-BF14-3D59A36A2A8B}" dt="2024-04-23T15:28:27.797" v="5686" actId="478"/>
          <ac:spMkLst>
            <pc:docMk/>
            <pc:sldMk cId="831532892" sldId="297"/>
            <ac:spMk id="69" creationId="{E26F70A8-0996-75D9-8FAB-A691D71E8996}"/>
          </ac:spMkLst>
        </pc:spChg>
        <pc:spChg chg="add mod">
          <ac:chgData name="Atashgahi, Zahra (UT-EEMCS)" userId="b667f786-8639-4a24-bc5d-f2545df15bd7" providerId="ADAL" clId="{1913C285-29DC-4A78-BF14-3D59A36A2A8B}" dt="2024-04-23T15:30:17.957" v="5772" actId="1036"/>
          <ac:spMkLst>
            <pc:docMk/>
            <pc:sldMk cId="831532892" sldId="297"/>
            <ac:spMk id="73" creationId="{C7F29FDC-5256-AF99-F5F7-A555E8AD964C}"/>
          </ac:spMkLst>
        </pc:spChg>
        <pc:spChg chg="add mod">
          <ac:chgData name="Atashgahi, Zahra (UT-EEMCS)" userId="b667f786-8639-4a24-bc5d-f2545df15bd7" providerId="ADAL" clId="{1913C285-29DC-4A78-BF14-3D59A36A2A8B}" dt="2024-04-23T15:30:17.957" v="5772" actId="1036"/>
          <ac:spMkLst>
            <pc:docMk/>
            <pc:sldMk cId="831532892" sldId="297"/>
            <ac:spMk id="74" creationId="{222DD964-B315-2D48-1E29-2BA25273577A}"/>
          </ac:spMkLst>
        </pc:spChg>
        <pc:spChg chg="add mod">
          <ac:chgData name="Atashgahi, Zahra (UT-EEMCS)" userId="b667f786-8639-4a24-bc5d-f2545df15bd7" providerId="ADAL" clId="{1913C285-29DC-4A78-BF14-3D59A36A2A8B}" dt="2024-04-23T15:30:17.957" v="5772" actId="1036"/>
          <ac:spMkLst>
            <pc:docMk/>
            <pc:sldMk cId="831532892" sldId="297"/>
            <ac:spMk id="75" creationId="{45F03F76-5C85-8BF6-7D65-FCCBEA15E69B}"/>
          </ac:spMkLst>
        </pc:spChg>
        <pc:spChg chg="add mod">
          <ac:chgData name="Atashgahi, Zahra (UT-EEMCS)" userId="b667f786-8639-4a24-bc5d-f2545df15bd7" providerId="ADAL" clId="{1913C285-29DC-4A78-BF14-3D59A36A2A8B}" dt="2024-04-23T15:30:17.957" v="5772" actId="1036"/>
          <ac:spMkLst>
            <pc:docMk/>
            <pc:sldMk cId="831532892" sldId="297"/>
            <ac:spMk id="76" creationId="{08904030-37B8-5E37-D85B-397D5CB8877B}"/>
          </ac:spMkLst>
        </pc:spChg>
        <pc:spChg chg="add del mod">
          <ac:chgData name="Atashgahi, Zahra (UT-EEMCS)" userId="b667f786-8639-4a24-bc5d-f2545df15bd7" providerId="ADAL" clId="{1913C285-29DC-4A78-BF14-3D59A36A2A8B}" dt="2024-04-23T15:33:26.018" v="5791" actId="478"/>
          <ac:spMkLst>
            <pc:docMk/>
            <pc:sldMk cId="831532892" sldId="297"/>
            <ac:spMk id="84" creationId="{48F3687F-B3C1-3074-AE64-6FCF30CDB503}"/>
          </ac:spMkLst>
        </pc:spChg>
        <pc:grpChg chg="add mod">
          <ac:chgData name="Atashgahi, Zahra (UT-EEMCS)" userId="b667f786-8639-4a24-bc5d-f2545df15bd7" providerId="ADAL" clId="{1913C285-29DC-4A78-BF14-3D59A36A2A8B}" dt="2024-04-23T15:30:48.993" v="5773" actId="164"/>
          <ac:grpSpMkLst>
            <pc:docMk/>
            <pc:sldMk cId="831532892" sldId="297"/>
            <ac:grpSpMk id="82" creationId="{1C3B2547-C715-D9CE-287A-62682DC7C7BA}"/>
          </ac:grpSpMkLst>
        </pc:grpChg>
        <pc:grpChg chg="add mod">
          <ac:chgData name="Atashgahi, Zahra (UT-EEMCS)" userId="b667f786-8639-4a24-bc5d-f2545df15bd7" providerId="ADAL" clId="{1913C285-29DC-4A78-BF14-3D59A36A2A8B}" dt="2024-04-23T15:31:50.224" v="5780" actId="164"/>
          <ac:grpSpMkLst>
            <pc:docMk/>
            <pc:sldMk cId="831532892" sldId="297"/>
            <ac:grpSpMk id="83" creationId="{0A7EC5D1-6A0B-A211-20ED-E98C4778AFDF}"/>
          </ac:grpSpMkLst>
        </pc:grpChg>
        <pc:grpChg chg="add mod">
          <ac:chgData name="Atashgahi, Zahra (UT-EEMCS)" userId="b667f786-8639-4a24-bc5d-f2545df15bd7" providerId="ADAL" clId="{1913C285-29DC-4A78-BF14-3D59A36A2A8B}" dt="2024-04-23T15:36:09.972" v="5806" actId="164"/>
          <ac:grpSpMkLst>
            <pc:docMk/>
            <pc:sldMk cId="831532892" sldId="297"/>
            <ac:grpSpMk id="85" creationId="{C9585012-435F-8ED4-BBA2-38C3BF5E78EF}"/>
          </ac:grpSpMkLst>
        </pc:grpChg>
        <pc:picChg chg="add del mod">
          <ac:chgData name="Atashgahi, Zahra (UT-EEMCS)" userId="b667f786-8639-4a24-bc5d-f2545df15bd7" providerId="ADAL" clId="{1913C285-29DC-4A78-BF14-3D59A36A2A8B}" dt="2024-04-23T15:13:25.147" v="5640" actId="478"/>
          <ac:picMkLst>
            <pc:docMk/>
            <pc:sldMk cId="831532892" sldId="297"/>
            <ac:picMk id="59" creationId="{9EF200AD-9FBA-017A-2B0D-B7A0CFBF95F1}"/>
          </ac:picMkLst>
        </pc:picChg>
        <pc:picChg chg="add del mod">
          <ac:chgData name="Atashgahi, Zahra (UT-EEMCS)" userId="b667f786-8639-4a24-bc5d-f2545df15bd7" providerId="ADAL" clId="{1913C285-29DC-4A78-BF14-3D59A36A2A8B}" dt="2024-04-23T15:13:22.127" v="5638" actId="478"/>
          <ac:picMkLst>
            <pc:docMk/>
            <pc:sldMk cId="831532892" sldId="297"/>
            <ac:picMk id="60" creationId="{ED7F9000-ABC7-B053-DFA5-BB3E8F971D54}"/>
          </ac:picMkLst>
        </pc:picChg>
        <pc:picChg chg="add del mod">
          <ac:chgData name="Atashgahi, Zahra (UT-EEMCS)" userId="b667f786-8639-4a24-bc5d-f2545df15bd7" providerId="ADAL" clId="{1913C285-29DC-4A78-BF14-3D59A36A2A8B}" dt="2024-04-23T15:13:25.748" v="5641" actId="478"/>
          <ac:picMkLst>
            <pc:docMk/>
            <pc:sldMk cId="831532892" sldId="297"/>
            <ac:picMk id="61" creationId="{702BD1B0-A686-5D85-C6F6-67A9F97BC077}"/>
          </ac:picMkLst>
        </pc:picChg>
        <pc:picChg chg="add del mod">
          <ac:chgData name="Atashgahi, Zahra (UT-EEMCS)" userId="b667f786-8639-4a24-bc5d-f2545df15bd7" providerId="ADAL" clId="{1913C285-29DC-4A78-BF14-3D59A36A2A8B}" dt="2024-04-23T15:13:24.309" v="5639" actId="478"/>
          <ac:picMkLst>
            <pc:docMk/>
            <pc:sldMk cId="831532892" sldId="297"/>
            <ac:picMk id="62" creationId="{2468E4BE-6F68-0858-BCDA-B3E9E4501293}"/>
          </ac:picMkLst>
        </pc:picChg>
        <pc:cxnChg chg="add mod">
          <ac:chgData name="Atashgahi, Zahra (UT-EEMCS)" userId="b667f786-8639-4a24-bc5d-f2545df15bd7" providerId="ADAL" clId="{1913C285-29DC-4A78-BF14-3D59A36A2A8B}" dt="2024-04-23T15:08:45.205" v="5520"/>
          <ac:cxnSpMkLst>
            <pc:docMk/>
            <pc:sldMk cId="831532892" sldId="297"/>
            <ac:cxnSpMk id="8" creationId="{3A635B57-6C83-FD82-2048-ADC8D96CC907}"/>
          </ac:cxnSpMkLst>
        </pc:cxnChg>
        <pc:cxnChg chg="add mod">
          <ac:chgData name="Atashgahi, Zahra (UT-EEMCS)" userId="b667f786-8639-4a24-bc5d-f2545df15bd7" providerId="ADAL" clId="{1913C285-29DC-4A78-BF14-3D59A36A2A8B}" dt="2024-04-23T15:08:45.205" v="5520"/>
          <ac:cxnSpMkLst>
            <pc:docMk/>
            <pc:sldMk cId="831532892" sldId="297"/>
            <ac:cxnSpMk id="13" creationId="{1DA759A7-8DAA-FF6D-DD2D-57ADC8F66FF4}"/>
          </ac:cxnSpMkLst>
        </pc:cxnChg>
        <pc:cxnChg chg="add mod">
          <ac:chgData name="Atashgahi, Zahra (UT-EEMCS)" userId="b667f786-8639-4a24-bc5d-f2545df15bd7" providerId="ADAL" clId="{1913C285-29DC-4A78-BF14-3D59A36A2A8B}" dt="2024-04-23T15:08:45.205" v="5520"/>
          <ac:cxnSpMkLst>
            <pc:docMk/>
            <pc:sldMk cId="831532892" sldId="297"/>
            <ac:cxnSpMk id="14" creationId="{A42217E4-61F8-0304-CD5F-82DA24AE5213}"/>
          </ac:cxnSpMkLst>
        </pc:cxnChg>
        <pc:cxnChg chg="add mod">
          <ac:chgData name="Atashgahi, Zahra (UT-EEMCS)" userId="b667f786-8639-4a24-bc5d-f2545df15bd7" providerId="ADAL" clId="{1913C285-29DC-4A78-BF14-3D59A36A2A8B}" dt="2024-04-23T15:08:45.205" v="5520"/>
          <ac:cxnSpMkLst>
            <pc:docMk/>
            <pc:sldMk cId="831532892" sldId="297"/>
            <ac:cxnSpMk id="15" creationId="{DC3CA36D-9A74-5A14-DEF3-28533F82E006}"/>
          </ac:cxnSpMkLst>
        </pc:cxnChg>
        <pc:cxnChg chg="add mod">
          <ac:chgData name="Atashgahi, Zahra (UT-EEMCS)" userId="b667f786-8639-4a24-bc5d-f2545df15bd7" providerId="ADAL" clId="{1913C285-29DC-4A78-BF14-3D59A36A2A8B}" dt="2024-04-23T15:08:45.205" v="5520"/>
          <ac:cxnSpMkLst>
            <pc:docMk/>
            <pc:sldMk cId="831532892" sldId="297"/>
            <ac:cxnSpMk id="16" creationId="{1135894C-D318-2B83-3887-00802D93EC75}"/>
          </ac:cxnSpMkLst>
        </pc:cxnChg>
        <pc:cxnChg chg="add mod">
          <ac:chgData name="Atashgahi, Zahra (UT-EEMCS)" userId="b667f786-8639-4a24-bc5d-f2545df15bd7" providerId="ADAL" clId="{1913C285-29DC-4A78-BF14-3D59A36A2A8B}" dt="2024-04-23T15:08:45.205" v="5520"/>
          <ac:cxnSpMkLst>
            <pc:docMk/>
            <pc:sldMk cId="831532892" sldId="297"/>
            <ac:cxnSpMk id="17" creationId="{E1943CA5-114B-C1D5-C56D-1C4C09B87268}"/>
          </ac:cxnSpMkLst>
        </pc:cxnChg>
        <pc:cxnChg chg="add mod">
          <ac:chgData name="Atashgahi, Zahra (UT-EEMCS)" userId="b667f786-8639-4a24-bc5d-f2545df15bd7" providerId="ADAL" clId="{1913C285-29DC-4A78-BF14-3D59A36A2A8B}" dt="2024-04-23T15:30:48.993" v="5773" actId="164"/>
          <ac:cxnSpMkLst>
            <pc:docMk/>
            <pc:sldMk cId="831532892" sldId="297"/>
            <ac:cxnSpMk id="21" creationId="{406269E7-F9AD-338A-4528-E6387852B88E}"/>
          </ac:cxnSpMkLst>
        </pc:cxnChg>
        <pc:cxnChg chg="add mod">
          <ac:chgData name="Atashgahi, Zahra (UT-EEMCS)" userId="b667f786-8639-4a24-bc5d-f2545df15bd7" providerId="ADAL" clId="{1913C285-29DC-4A78-BF14-3D59A36A2A8B}" dt="2024-04-23T15:31:50.224" v="5780" actId="164"/>
          <ac:cxnSpMkLst>
            <pc:docMk/>
            <pc:sldMk cId="831532892" sldId="297"/>
            <ac:cxnSpMk id="22" creationId="{4D0C4AF0-67B4-B1EE-7405-F2A50BCB01B7}"/>
          </ac:cxnSpMkLst>
        </pc:cxnChg>
        <pc:cxnChg chg="add mod">
          <ac:chgData name="Atashgahi, Zahra (UT-EEMCS)" userId="b667f786-8639-4a24-bc5d-f2545df15bd7" providerId="ADAL" clId="{1913C285-29DC-4A78-BF14-3D59A36A2A8B}" dt="2024-04-23T15:30:48.993" v="5773" actId="164"/>
          <ac:cxnSpMkLst>
            <pc:docMk/>
            <pc:sldMk cId="831532892" sldId="297"/>
            <ac:cxnSpMk id="27" creationId="{24437513-DCE1-303E-A04B-4D2BB9862257}"/>
          </ac:cxnSpMkLst>
        </pc:cxnChg>
        <pc:cxnChg chg="add mod">
          <ac:chgData name="Atashgahi, Zahra (UT-EEMCS)" userId="b667f786-8639-4a24-bc5d-f2545df15bd7" providerId="ADAL" clId="{1913C285-29DC-4A78-BF14-3D59A36A2A8B}" dt="2024-04-23T15:30:48.993" v="5773" actId="164"/>
          <ac:cxnSpMkLst>
            <pc:docMk/>
            <pc:sldMk cId="831532892" sldId="297"/>
            <ac:cxnSpMk id="28" creationId="{C64856B4-365B-2016-140D-2DABFA450976}"/>
          </ac:cxnSpMkLst>
        </pc:cxnChg>
        <pc:cxnChg chg="add mod">
          <ac:chgData name="Atashgahi, Zahra (UT-EEMCS)" userId="b667f786-8639-4a24-bc5d-f2545df15bd7" providerId="ADAL" clId="{1913C285-29DC-4A78-BF14-3D59A36A2A8B}" dt="2024-04-23T15:31:50.224" v="5780" actId="164"/>
          <ac:cxnSpMkLst>
            <pc:docMk/>
            <pc:sldMk cId="831532892" sldId="297"/>
            <ac:cxnSpMk id="29" creationId="{31BCFDE2-8688-903C-B7AC-267B7A329B7C}"/>
          </ac:cxnSpMkLst>
        </pc:cxnChg>
        <pc:cxnChg chg="add mod">
          <ac:chgData name="Atashgahi, Zahra (UT-EEMCS)" userId="b667f786-8639-4a24-bc5d-f2545df15bd7" providerId="ADAL" clId="{1913C285-29DC-4A78-BF14-3D59A36A2A8B}" dt="2024-04-23T15:31:50.224" v="5780" actId="164"/>
          <ac:cxnSpMkLst>
            <pc:docMk/>
            <pc:sldMk cId="831532892" sldId="297"/>
            <ac:cxnSpMk id="30" creationId="{EB126557-1D63-5CC0-36EF-7BE851A10ABC}"/>
          </ac:cxnSpMkLst>
        </pc:cxnChg>
        <pc:cxnChg chg="add del mod">
          <ac:chgData name="Atashgahi, Zahra (UT-EEMCS)" userId="b667f786-8639-4a24-bc5d-f2545df15bd7" providerId="ADAL" clId="{1913C285-29DC-4A78-BF14-3D59A36A2A8B}" dt="2024-04-23T15:29:53.273" v="5734" actId="478"/>
          <ac:cxnSpMkLst>
            <pc:docMk/>
            <pc:sldMk cId="831532892" sldId="297"/>
            <ac:cxnSpMk id="78" creationId="{196B1242-4473-0A17-4B3B-5A0EBCD04BC3}"/>
          </ac:cxnSpMkLst>
        </pc:cxnChg>
        <pc:cxnChg chg="add mod">
          <ac:chgData name="Atashgahi, Zahra (UT-EEMCS)" userId="b667f786-8639-4a24-bc5d-f2545df15bd7" providerId="ADAL" clId="{1913C285-29DC-4A78-BF14-3D59A36A2A8B}" dt="2024-04-23T15:37:22.143" v="5815" actId="208"/>
          <ac:cxnSpMkLst>
            <pc:docMk/>
            <pc:sldMk cId="831532892" sldId="297"/>
            <ac:cxnSpMk id="80" creationId="{2F095F56-AC45-09A4-F3D7-32DBE76AA424}"/>
          </ac:cxnSpMkLst>
        </pc:cxnChg>
      </pc:sldChg>
      <pc:sldChg chg="delSp modSp mod ord modAnim modShow modNotesTx">
        <pc:chgData name="Atashgahi, Zahra (UT-EEMCS)" userId="b667f786-8639-4a24-bc5d-f2545df15bd7" providerId="ADAL" clId="{1913C285-29DC-4A78-BF14-3D59A36A2A8B}" dt="2024-04-22T08:53:44.953" v="4197" actId="729"/>
        <pc:sldMkLst>
          <pc:docMk/>
          <pc:sldMk cId="1037852875" sldId="298"/>
        </pc:sldMkLst>
        <pc:spChg chg="mod">
          <ac:chgData name="Atashgahi, Zahra (UT-EEMCS)" userId="b667f786-8639-4a24-bc5d-f2545df15bd7" providerId="ADAL" clId="{1913C285-29DC-4A78-BF14-3D59A36A2A8B}" dt="2024-04-16T15:36:47.970" v="477" actId="14100"/>
          <ac:spMkLst>
            <pc:docMk/>
            <pc:sldMk cId="1037852875" sldId="298"/>
            <ac:spMk id="4" creationId="{FA179FF2-1FDB-E38C-3CFD-0A1B24C591CD}"/>
          </ac:spMkLst>
        </pc:spChg>
        <pc:spChg chg="del mod">
          <ac:chgData name="Atashgahi, Zahra (UT-EEMCS)" userId="b667f786-8639-4a24-bc5d-f2545df15bd7" providerId="ADAL" clId="{1913C285-29DC-4A78-BF14-3D59A36A2A8B}" dt="2024-04-16T15:36:42.781" v="475" actId="478"/>
          <ac:spMkLst>
            <pc:docMk/>
            <pc:sldMk cId="1037852875" sldId="298"/>
            <ac:spMk id="75" creationId="{00000000-0000-0000-0000-000000000000}"/>
          </ac:spMkLst>
        </pc:spChg>
      </pc:sldChg>
      <pc:sldChg chg="del ord">
        <pc:chgData name="Atashgahi, Zahra (UT-EEMCS)" userId="b667f786-8639-4a24-bc5d-f2545df15bd7" providerId="ADAL" clId="{1913C285-29DC-4A78-BF14-3D59A36A2A8B}" dt="2024-04-17T06:12:52.779" v="825" actId="47"/>
        <pc:sldMkLst>
          <pc:docMk/>
          <pc:sldMk cId="1166344283" sldId="299"/>
        </pc:sldMkLst>
      </pc:sldChg>
      <pc:sldChg chg="modSp mod ord modShow modNotesTx">
        <pc:chgData name="Atashgahi, Zahra (UT-EEMCS)" userId="b667f786-8639-4a24-bc5d-f2545df15bd7" providerId="ADAL" clId="{1913C285-29DC-4A78-BF14-3D59A36A2A8B}" dt="2024-04-22T12:53:27.181" v="5010" actId="20577"/>
        <pc:sldMkLst>
          <pc:docMk/>
          <pc:sldMk cId="4100089849" sldId="300"/>
        </pc:sldMkLst>
        <pc:spChg chg="mod">
          <ac:chgData name="Atashgahi, Zahra (UT-EEMCS)" userId="b667f786-8639-4a24-bc5d-f2545df15bd7" providerId="ADAL" clId="{1913C285-29DC-4A78-BF14-3D59A36A2A8B}" dt="2024-04-16T11:52:20.546" v="410" actId="20577"/>
          <ac:spMkLst>
            <pc:docMk/>
            <pc:sldMk cId="4100089849" sldId="300"/>
            <ac:spMk id="4" creationId="{AE58D713-950A-498E-D246-AD7FE3666185}"/>
          </ac:spMkLst>
        </pc:spChg>
      </pc:sldChg>
      <pc:sldChg chg="delSp modSp mod modNotesTx">
        <pc:chgData name="Atashgahi, Zahra (UT-EEMCS)" userId="b667f786-8639-4a24-bc5d-f2545df15bd7" providerId="ADAL" clId="{1913C285-29DC-4A78-BF14-3D59A36A2A8B}" dt="2024-04-17T06:37:46.691" v="970" actId="20577"/>
        <pc:sldMkLst>
          <pc:docMk/>
          <pc:sldMk cId="2614758861" sldId="301"/>
        </pc:sldMkLst>
        <pc:spChg chg="del mod">
          <ac:chgData name="Atashgahi, Zahra (UT-EEMCS)" userId="b667f786-8639-4a24-bc5d-f2545df15bd7" providerId="ADAL" clId="{1913C285-29DC-4A78-BF14-3D59A36A2A8B}" dt="2024-04-17T06:37:34.541" v="957" actId="478"/>
          <ac:spMkLst>
            <pc:docMk/>
            <pc:sldMk cId="2614758861" sldId="301"/>
            <ac:spMk id="3" creationId="{A25EFDC4-2F02-29D7-CE09-4248EB0E0C6C}"/>
          </ac:spMkLst>
        </pc:spChg>
        <pc:spChg chg="mod">
          <ac:chgData name="Atashgahi, Zahra (UT-EEMCS)" userId="b667f786-8639-4a24-bc5d-f2545df15bd7" providerId="ADAL" clId="{1913C285-29DC-4A78-BF14-3D59A36A2A8B}" dt="2024-04-16T11:56:41.229" v="462" actId="20577"/>
          <ac:spMkLst>
            <pc:docMk/>
            <pc:sldMk cId="2614758861" sldId="301"/>
            <ac:spMk id="9" creationId="{34592544-F6AD-C7C8-1A98-744616AD2686}"/>
          </ac:spMkLst>
        </pc:spChg>
      </pc:sldChg>
      <pc:sldChg chg="modSp mod ord modShow modNotesTx">
        <pc:chgData name="Atashgahi, Zahra (UT-EEMCS)" userId="b667f786-8639-4a24-bc5d-f2545df15bd7" providerId="ADAL" clId="{1913C285-29DC-4A78-BF14-3D59A36A2A8B}" dt="2024-04-22T08:53:48.153" v="4199" actId="729"/>
        <pc:sldMkLst>
          <pc:docMk/>
          <pc:sldMk cId="67522589" sldId="302"/>
        </pc:sldMkLst>
        <pc:spChg chg="mod">
          <ac:chgData name="Atashgahi, Zahra (UT-EEMCS)" userId="b667f786-8639-4a24-bc5d-f2545df15bd7" providerId="ADAL" clId="{1913C285-29DC-4A78-BF14-3D59A36A2A8B}" dt="2024-04-17T06:36:42.774" v="934" actId="20577"/>
          <ac:spMkLst>
            <pc:docMk/>
            <pc:sldMk cId="67522589" sldId="302"/>
            <ac:spMk id="2" creationId="{51E4460D-1584-A2C6-CBF8-9112690B332A}"/>
          </ac:spMkLst>
        </pc:spChg>
      </pc:sldChg>
      <pc:sldChg chg="delSp add del mod">
        <pc:chgData name="Atashgahi, Zahra (UT-EEMCS)" userId="b667f786-8639-4a24-bc5d-f2545df15bd7" providerId="ADAL" clId="{1913C285-29DC-4A78-BF14-3D59A36A2A8B}" dt="2024-04-16T11:46:09.216" v="389" actId="47"/>
        <pc:sldMkLst>
          <pc:docMk/>
          <pc:sldMk cId="522329316" sldId="303"/>
        </pc:sldMkLst>
        <pc:picChg chg="del">
          <ac:chgData name="Atashgahi, Zahra (UT-EEMCS)" userId="b667f786-8639-4a24-bc5d-f2545df15bd7" providerId="ADAL" clId="{1913C285-29DC-4A78-BF14-3D59A36A2A8B}" dt="2024-04-16T11:37:54.796" v="349" actId="478"/>
          <ac:picMkLst>
            <pc:docMk/>
            <pc:sldMk cId="522329316" sldId="303"/>
            <ac:picMk id="10" creationId="{5B446895-72D6-D9B3-B620-0744CA79BE9D}"/>
          </ac:picMkLst>
        </pc:picChg>
        <pc:picChg chg="del">
          <ac:chgData name="Atashgahi, Zahra (UT-EEMCS)" userId="b667f786-8639-4a24-bc5d-f2545df15bd7" providerId="ADAL" clId="{1913C285-29DC-4A78-BF14-3D59A36A2A8B}" dt="2024-04-16T11:38:00.894" v="351" actId="478"/>
          <ac:picMkLst>
            <pc:docMk/>
            <pc:sldMk cId="522329316" sldId="303"/>
            <ac:picMk id="11" creationId="{F015CE86-CEE5-8890-B4C6-7974214EE5D3}"/>
          </ac:picMkLst>
        </pc:picChg>
        <pc:picChg chg="del">
          <ac:chgData name="Atashgahi, Zahra (UT-EEMCS)" userId="b667f786-8639-4a24-bc5d-f2545df15bd7" providerId="ADAL" clId="{1913C285-29DC-4A78-BF14-3D59A36A2A8B}" dt="2024-04-16T11:37:57.920" v="350" actId="478"/>
          <ac:picMkLst>
            <pc:docMk/>
            <pc:sldMk cId="522329316" sldId="303"/>
            <ac:picMk id="12" creationId="{07B079B7-E34E-068A-7FBE-DBAF5DC86E1C}"/>
          </ac:picMkLst>
        </pc:picChg>
      </pc:sldChg>
      <pc:sldChg chg="addSp delSp modSp new mod modNotes">
        <pc:chgData name="Atashgahi, Zahra (UT-EEMCS)" userId="b667f786-8639-4a24-bc5d-f2545df15bd7" providerId="ADAL" clId="{1913C285-29DC-4A78-BF14-3D59A36A2A8B}" dt="2024-04-22T13:57:45.609" v="5335" actId="20577"/>
        <pc:sldMkLst>
          <pc:docMk/>
          <pc:sldMk cId="1353266034" sldId="304"/>
        </pc:sldMkLst>
        <pc:spChg chg="del">
          <ac:chgData name="Atashgahi, Zahra (UT-EEMCS)" userId="b667f786-8639-4a24-bc5d-f2545df15bd7" providerId="ADAL" clId="{1913C285-29DC-4A78-BF14-3D59A36A2A8B}" dt="2024-04-16T11:37:12.515" v="343" actId="478"/>
          <ac:spMkLst>
            <pc:docMk/>
            <pc:sldMk cId="1353266034" sldId="304"/>
            <ac:spMk id="2" creationId="{CCF2CFCD-84F1-770F-5B15-363A85630583}"/>
          </ac:spMkLst>
        </pc:spChg>
        <pc:spChg chg="add mod">
          <ac:chgData name="Atashgahi, Zahra (UT-EEMCS)" userId="b667f786-8639-4a24-bc5d-f2545df15bd7" providerId="ADAL" clId="{1913C285-29DC-4A78-BF14-3D59A36A2A8B}" dt="2024-04-16T15:35:36.053" v="468" actId="1076"/>
          <ac:spMkLst>
            <pc:docMk/>
            <pc:sldMk cId="1353266034" sldId="304"/>
            <ac:spMk id="6" creationId="{2BDB2098-6225-6431-6E1C-AB9AF58B9385}"/>
          </ac:spMkLst>
        </pc:spChg>
        <pc:spChg chg="add mod">
          <ac:chgData name="Atashgahi, Zahra (UT-EEMCS)" userId="b667f786-8639-4a24-bc5d-f2545df15bd7" providerId="ADAL" clId="{1913C285-29DC-4A78-BF14-3D59A36A2A8B}" dt="2024-04-16T11:45:49.730" v="388" actId="1076"/>
          <ac:spMkLst>
            <pc:docMk/>
            <pc:sldMk cId="1353266034" sldId="304"/>
            <ac:spMk id="7" creationId="{EFE03948-4812-2C45-D2EF-B5AA2698453E}"/>
          </ac:spMkLst>
        </pc:spChg>
        <pc:spChg chg="add mod">
          <ac:chgData name="Atashgahi, Zahra (UT-EEMCS)" userId="b667f786-8639-4a24-bc5d-f2545df15bd7" providerId="ADAL" clId="{1913C285-29DC-4A78-BF14-3D59A36A2A8B}" dt="2024-04-22T13:57:45.609" v="5335" actId="20577"/>
          <ac:spMkLst>
            <pc:docMk/>
            <pc:sldMk cId="1353266034" sldId="304"/>
            <ac:spMk id="8" creationId="{45F52ED7-F470-6689-5A5B-0457F2F87003}"/>
          </ac:spMkLst>
        </pc:spChg>
        <pc:picChg chg="add mod">
          <ac:chgData name="Atashgahi, Zahra (UT-EEMCS)" userId="b667f786-8639-4a24-bc5d-f2545df15bd7" providerId="ADAL" clId="{1913C285-29DC-4A78-BF14-3D59A36A2A8B}" dt="2024-04-16T15:36:08.788" v="470" actId="14100"/>
          <ac:picMkLst>
            <pc:docMk/>
            <pc:sldMk cId="1353266034" sldId="304"/>
            <ac:picMk id="5" creationId="{7AF7725C-5E1D-BA57-8824-B399AC1B1498}"/>
          </ac:picMkLst>
        </pc:picChg>
      </pc:sldChg>
      <pc:sldChg chg="addSp delSp modSp add mod modNotesTx">
        <pc:chgData name="Atashgahi, Zahra (UT-EEMCS)" userId="b667f786-8639-4a24-bc5d-f2545df15bd7" providerId="ADAL" clId="{1913C285-29DC-4A78-BF14-3D59A36A2A8B}" dt="2024-04-22T13:59:20.356" v="5352" actId="20577"/>
        <pc:sldMkLst>
          <pc:docMk/>
          <pc:sldMk cId="3214325459" sldId="305"/>
        </pc:sldMkLst>
        <pc:spChg chg="mod">
          <ac:chgData name="Atashgahi, Zahra (UT-EEMCS)" userId="b667f786-8639-4a24-bc5d-f2545df15bd7" providerId="ADAL" clId="{1913C285-29DC-4A78-BF14-3D59A36A2A8B}" dt="2024-04-22T13:59:20.356" v="5352" actId="20577"/>
          <ac:spMkLst>
            <pc:docMk/>
            <pc:sldMk cId="3214325459" sldId="305"/>
            <ac:spMk id="7" creationId="{C7B7ACAD-FAFA-9EE4-E02D-8B7BB384BBE7}"/>
          </ac:spMkLst>
        </pc:spChg>
        <pc:spChg chg="mod">
          <ac:chgData name="Atashgahi, Zahra (UT-EEMCS)" userId="b667f786-8639-4a24-bc5d-f2545df15bd7" providerId="ADAL" clId="{1913C285-29DC-4A78-BF14-3D59A36A2A8B}" dt="2024-04-22T12:57:13.704" v="5096" actId="1076"/>
          <ac:spMkLst>
            <pc:docMk/>
            <pc:sldMk cId="3214325459" sldId="305"/>
            <ac:spMk id="10" creationId="{9ED6B239-3F13-9FB3-6D7D-FE1A0FB96010}"/>
          </ac:spMkLst>
        </pc:spChg>
        <pc:spChg chg="add mod">
          <ac:chgData name="Atashgahi, Zahra (UT-EEMCS)" userId="b667f786-8639-4a24-bc5d-f2545df15bd7" providerId="ADAL" clId="{1913C285-29DC-4A78-BF14-3D59A36A2A8B}" dt="2024-04-17T13:30:12.658" v="3842" actId="1076"/>
          <ac:spMkLst>
            <pc:docMk/>
            <pc:sldMk cId="3214325459" sldId="305"/>
            <ac:spMk id="16" creationId="{CFBEA644-D539-7774-5759-A9D9D3CAA4CB}"/>
          </ac:spMkLst>
        </pc:spChg>
        <pc:spChg chg="add mod">
          <ac:chgData name="Atashgahi, Zahra (UT-EEMCS)" userId="b667f786-8639-4a24-bc5d-f2545df15bd7" providerId="ADAL" clId="{1913C285-29DC-4A78-BF14-3D59A36A2A8B}" dt="2024-04-17T13:28:33.575" v="3799" actId="1076"/>
          <ac:spMkLst>
            <pc:docMk/>
            <pc:sldMk cId="3214325459" sldId="305"/>
            <ac:spMk id="17" creationId="{E7F56CF1-5C3A-ADC3-9839-BE8C690E1D3D}"/>
          </ac:spMkLst>
        </pc:spChg>
        <pc:spChg chg="add mod">
          <ac:chgData name="Atashgahi, Zahra (UT-EEMCS)" userId="b667f786-8639-4a24-bc5d-f2545df15bd7" providerId="ADAL" clId="{1913C285-29DC-4A78-BF14-3D59A36A2A8B}" dt="2024-04-17T13:30:18.067" v="3852" actId="1076"/>
          <ac:spMkLst>
            <pc:docMk/>
            <pc:sldMk cId="3214325459" sldId="305"/>
            <ac:spMk id="21" creationId="{437105E9-00C8-24AD-70B9-6393F0C87853}"/>
          </ac:spMkLst>
        </pc:spChg>
        <pc:spChg chg="add mod">
          <ac:chgData name="Atashgahi, Zahra (UT-EEMCS)" userId="b667f786-8639-4a24-bc5d-f2545df15bd7" providerId="ADAL" clId="{1913C285-29DC-4A78-BF14-3D59A36A2A8B}" dt="2024-04-22T13:02:00.519" v="5111" actId="20577"/>
          <ac:spMkLst>
            <pc:docMk/>
            <pc:sldMk cId="3214325459" sldId="305"/>
            <ac:spMk id="22" creationId="{8F57ABD7-E7D1-A201-5CAE-BF593DC077B6}"/>
          </ac:spMkLst>
        </pc:spChg>
        <pc:graphicFrameChg chg="add del mod">
          <ac:chgData name="Atashgahi, Zahra (UT-EEMCS)" userId="b667f786-8639-4a24-bc5d-f2545df15bd7" providerId="ADAL" clId="{1913C285-29DC-4A78-BF14-3D59A36A2A8B}" dt="2024-04-17T13:24:57.705" v="3583" actId="478"/>
          <ac:graphicFrameMkLst>
            <pc:docMk/>
            <pc:sldMk cId="3214325459" sldId="305"/>
            <ac:graphicFrameMk id="5" creationId="{0D9E259C-B233-BD35-6215-6198D7579FA4}"/>
          </ac:graphicFrameMkLst>
        </pc:graphicFrameChg>
        <pc:picChg chg="del">
          <ac:chgData name="Atashgahi, Zahra (UT-EEMCS)" userId="b667f786-8639-4a24-bc5d-f2545df15bd7" providerId="ADAL" clId="{1913C285-29DC-4A78-BF14-3D59A36A2A8B}" dt="2024-04-17T06:12:34.823" v="824" actId="478"/>
          <ac:picMkLst>
            <pc:docMk/>
            <pc:sldMk cId="3214325459" sldId="305"/>
            <ac:picMk id="4" creationId="{99E2231C-82AB-CF4E-2C81-D86BE4806A91}"/>
          </ac:picMkLst>
        </pc:picChg>
        <pc:picChg chg="mod modCrop">
          <ac:chgData name="Atashgahi, Zahra (UT-EEMCS)" userId="b667f786-8639-4a24-bc5d-f2545df15bd7" providerId="ADAL" clId="{1913C285-29DC-4A78-BF14-3D59A36A2A8B}" dt="2024-04-17T13:28:24.052" v="3796" actId="1038"/>
          <ac:picMkLst>
            <pc:docMk/>
            <pc:sldMk cId="3214325459" sldId="305"/>
            <ac:picMk id="6" creationId="{FB573037-8F83-7036-159D-22DC40792BD8}"/>
          </ac:picMkLst>
        </pc:picChg>
        <pc:picChg chg="add mod modCrop">
          <ac:chgData name="Atashgahi, Zahra (UT-EEMCS)" userId="b667f786-8639-4a24-bc5d-f2545df15bd7" providerId="ADAL" clId="{1913C285-29DC-4A78-BF14-3D59A36A2A8B}" dt="2024-04-22T13:54:19.852" v="5310" actId="1076"/>
          <ac:picMkLst>
            <pc:docMk/>
            <pc:sldMk cId="3214325459" sldId="305"/>
            <ac:picMk id="14" creationId="{7B854042-7A0F-6722-4194-3B03964E7187}"/>
          </ac:picMkLst>
        </pc:picChg>
        <pc:picChg chg="add mod">
          <ac:chgData name="Atashgahi, Zahra (UT-EEMCS)" userId="b667f786-8639-4a24-bc5d-f2545df15bd7" providerId="ADAL" clId="{1913C285-29DC-4A78-BF14-3D59A36A2A8B}" dt="2024-04-22T13:02:14.346" v="5114" actId="207"/>
          <ac:picMkLst>
            <pc:docMk/>
            <pc:sldMk cId="3214325459" sldId="305"/>
            <ac:picMk id="25" creationId="{50433149-2ED2-6334-0273-9BB159573A3A}"/>
          </ac:picMkLst>
        </pc:picChg>
        <pc:picChg chg="add mod">
          <ac:chgData name="Atashgahi, Zahra (UT-EEMCS)" userId="b667f786-8639-4a24-bc5d-f2545df15bd7" providerId="ADAL" clId="{1913C285-29DC-4A78-BF14-3D59A36A2A8B}" dt="2024-04-22T13:02:07.673" v="5113" actId="207"/>
          <ac:picMkLst>
            <pc:docMk/>
            <pc:sldMk cId="3214325459" sldId="305"/>
            <ac:picMk id="27" creationId="{C9A6F67E-CAAC-1EC1-EDB8-A89F0DBE0A6F}"/>
          </ac:picMkLst>
        </pc:picChg>
        <pc:cxnChg chg="add mod">
          <ac:chgData name="Atashgahi, Zahra (UT-EEMCS)" userId="b667f786-8639-4a24-bc5d-f2545df15bd7" providerId="ADAL" clId="{1913C285-29DC-4A78-BF14-3D59A36A2A8B}" dt="2024-04-17T13:30:09.998" v="3841" actId="1076"/>
          <ac:cxnSpMkLst>
            <pc:docMk/>
            <pc:sldMk cId="3214325459" sldId="305"/>
            <ac:cxnSpMk id="9" creationId="{761620BE-10E2-0893-3E5E-650405476415}"/>
          </ac:cxnSpMkLst>
        </pc:cxnChg>
        <pc:cxnChg chg="add mod">
          <ac:chgData name="Atashgahi, Zahra (UT-EEMCS)" userId="b667f786-8639-4a24-bc5d-f2545df15bd7" providerId="ADAL" clId="{1913C285-29DC-4A78-BF14-3D59A36A2A8B}" dt="2024-04-17T13:28:24.052" v="3796" actId="1038"/>
          <ac:cxnSpMkLst>
            <pc:docMk/>
            <pc:sldMk cId="3214325459" sldId="305"/>
            <ac:cxnSpMk id="11" creationId="{9DDF355E-BCC4-4BAC-ACB7-4C9D97831625}"/>
          </ac:cxnSpMkLst>
        </pc:cxnChg>
        <pc:cxnChg chg="add mod">
          <ac:chgData name="Atashgahi, Zahra (UT-EEMCS)" userId="b667f786-8639-4a24-bc5d-f2545df15bd7" providerId="ADAL" clId="{1913C285-29DC-4A78-BF14-3D59A36A2A8B}" dt="2024-04-17T13:30:15.521" v="3851" actId="1038"/>
          <ac:cxnSpMkLst>
            <pc:docMk/>
            <pc:sldMk cId="3214325459" sldId="305"/>
            <ac:cxnSpMk id="18" creationId="{1AA5E2FF-20CC-5F5C-5E6B-62B873ADFF6C}"/>
          </ac:cxnSpMkLst>
        </pc:cxnChg>
        <pc:cxnChg chg="add mod">
          <ac:chgData name="Atashgahi, Zahra (UT-EEMCS)" userId="b667f786-8639-4a24-bc5d-f2545df15bd7" providerId="ADAL" clId="{1913C285-29DC-4A78-BF14-3D59A36A2A8B}" dt="2024-04-17T13:28:24.052" v="3796" actId="1038"/>
          <ac:cxnSpMkLst>
            <pc:docMk/>
            <pc:sldMk cId="3214325459" sldId="305"/>
            <ac:cxnSpMk id="20" creationId="{D8F2DEA1-6394-A17F-2F70-A0A3D9C68FE5}"/>
          </ac:cxnSpMkLst>
        </pc:cxnChg>
      </pc:sldChg>
      <pc:sldChg chg="addSp delSp modSp add mod setBg modAnim modNotesTx">
        <pc:chgData name="Atashgahi, Zahra (UT-EEMCS)" userId="b667f786-8639-4a24-bc5d-f2545df15bd7" providerId="ADAL" clId="{1913C285-29DC-4A78-BF14-3D59A36A2A8B}" dt="2024-04-23T15:41:30.739" v="5849"/>
        <pc:sldMkLst>
          <pc:docMk/>
          <pc:sldMk cId="1489682618" sldId="306"/>
        </pc:sldMkLst>
        <pc:spChg chg="del">
          <ac:chgData name="Atashgahi, Zahra (UT-EEMCS)" userId="b667f786-8639-4a24-bc5d-f2545df15bd7" providerId="ADAL" clId="{1913C285-29DC-4A78-BF14-3D59A36A2A8B}" dt="2024-04-17T09:11:56.953" v="2614" actId="478"/>
          <ac:spMkLst>
            <pc:docMk/>
            <pc:sldMk cId="1489682618" sldId="306"/>
            <ac:spMk id="2" creationId="{D67B1B85-7BA9-FC2E-EA15-19CDD7582F3F}"/>
          </ac:spMkLst>
        </pc:spChg>
        <pc:spChg chg="add mod">
          <ac:chgData name="Atashgahi, Zahra (UT-EEMCS)" userId="b667f786-8639-4a24-bc5d-f2545df15bd7" providerId="ADAL" clId="{1913C285-29DC-4A78-BF14-3D59A36A2A8B}" dt="2024-04-22T12:27:56.381" v="4840" actId="207"/>
          <ac:spMkLst>
            <pc:docMk/>
            <pc:sldMk cId="1489682618" sldId="306"/>
            <ac:spMk id="2" creationId="{DB39578D-3AE6-F8AE-C7DD-2D058CCD6C0A}"/>
          </ac:spMkLst>
        </pc:spChg>
        <pc:spChg chg="mod">
          <ac:chgData name="Atashgahi, Zahra (UT-EEMCS)" userId="b667f786-8639-4a24-bc5d-f2545df15bd7" providerId="ADAL" clId="{1913C285-29DC-4A78-BF14-3D59A36A2A8B}" dt="2024-04-22T12:22:46.081" v="4782" actId="1076"/>
          <ac:spMkLst>
            <pc:docMk/>
            <pc:sldMk cId="1489682618" sldId="306"/>
            <ac:spMk id="3" creationId="{0F3AF867-DD56-56CA-F1D6-5B25EB3272F3}"/>
          </ac:spMkLst>
        </pc:spChg>
        <pc:spChg chg="add mod">
          <ac:chgData name="Atashgahi, Zahra (UT-EEMCS)" userId="b667f786-8639-4a24-bc5d-f2545df15bd7" providerId="ADAL" clId="{1913C285-29DC-4A78-BF14-3D59A36A2A8B}" dt="2024-04-22T12:38:17.160" v="4983"/>
          <ac:spMkLst>
            <pc:docMk/>
            <pc:sldMk cId="1489682618" sldId="306"/>
            <ac:spMk id="4" creationId="{1D3B9D0C-99E9-E1DD-C5A0-2A6868AF04CD}"/>
          </ac:spMkLst>
        </pc:spChg>
        <pc:spChg chg="add mod">
          <ac:chgData name="Atashgahi, Zahra (UT-EEMCS)" userId="b667f786-8639-4a24-bc5d-f2545df15bd7" providerId="ADAL" clId="{1913C285-29DC-4A78-BF14-3D59A36A2A8B}" dt="2024-04-22T12:25:42.054" v="4830" actId="404"/>
          <ac:spMkLst>
            <pc:docMk/>
            <pc:sldMk cId="1489682618" sldId="306"/>
            <ac:spMk id="5" creationId="{1F648532-1029-A00E-C5CA-DFA735382F65}"/>
          </ac:spMkLst>
        </pc:spChg>
        <pc:spChg chg="add mod">
          <ac:chgData name="Atashgahi, Zahra (UT-EEMCS)" userId="b667f786-8639-4a24-bc5d-f2545df15bd7" providerId="ADAL" clId="{1913C285-29DC-4A78-BF14-3D59A36A2A8B}" dt="2024-04-22T12:27:56.381" v="4840" actId="207"/>
          <ac:spMkLst>
            <pc:docMk/>
            <pc:sldMk cId="1489682618" sldId="306"/>
            <ac:spMk id="6" creationId="{BC9C17D1-2D92-D36F-85E5-7C68F64C4DD1}"/>
          </ac:spMkLst>
        </pc:spChg>
        <pc:spChg chg="add del mod">
          <ac:chgData name="Atashgahi, Zahra (UT-EEMCS)" userId="b667f786-8639-4a24-bc5d-f2545df15bd7" providerId="ADAL" clId="{1913C285-29DC-4A78-BF14-3D59A36A2A8B}" dt="2024-04-17T09:11:58.931" v="2615" actId="478"/>
          <ac:spMkLst>
            <pc:docMk/>
            <pc:sldMk cId="1489682618" sldId="306"/>
            <ac:spMk id="7" creationId="{9B393A1F-BF66-7C51-B7F9-DF324CDCD553}"/>
          </ac:spMkLst>
        </pc:spChg>
        <pc:spChg chg="add mod">
          <ac:chgData name="Atashgahi, Zahra (UT-EEMCS)" userId="b667f786-8639-4a24-bc5d-f2545df15bd7" providerId="ADAL" clId="{1913C285-29DC-4A78-BF14-3D59A36A2A8B}" dt="2024-04-22T12:25:42.054" v="4830" actId="404"/>
          <ac:spMkLst>
            <pc:docMk/>
            <pc:sldMk cId="1489682618" sldId="306"/>
            <ac:spMk id="8" creationId="{6702ECF3-16EE-3A8A-8CCA-AEB63DC22CDB}"/>
          </ac:spMkLst>
        </pc:spChg>
        <pc:spChg chg="add mod">
          <ac:chgData name="Atashgahi, Zahra (UT-EEMCS)" userId="b667f786-8639-4a24-bc5d-f2545df15bd7" providerId="ADAL" clId="{1913C285-29DC-4A78-BF14-3D59A36A2A8B}" dt="2024-04-22T12:30:05.034" v="4898" actId="14100"/>
          <ac:spMkLst>
            <pc:docMk/>
            <pc:sldMk cId="1489682618" sldId="306"/>
            <ac:spMk id="12" creationId="{AD226ED9-32E9-87AB-8C03-1D63853D3D31}"/>
          </ac:spMkLst>
        </pc:spChg>
        <pc:spChg chg="add mod">
          <ac:chgData name="Atashgahi, Zahra (UT-EEMCS)" userId="b667f786-8639-4a24-bc5d-f2545df15bd7" providerId="ADAL" clId="{1913C285-29DC-4A78-BF14-3D59A36A2A8B}" dt="2024-04-22T12:29:47.842" v="4889" actId="14100"/>
          <ac:spMkLst>
            <pc:docMk/>
            <pc:sldMk cId="1489682618" sldId="306"/>
            <ac:spMk id="13" creationId="{DCCBA272-0142-9163-54F1-92A04A6EEA1B}"/>
          </ac:spMkLst>
        </pc:spChg>
        <pc:spChg chg="add mod">
          <ac:chgData name="Atashgahi, Zahra (UT-EEMCS)" userId="b667f786-8639-4a24-bc5d-f2545df15bd7" providerId="ADAL" clId="{1913C285-29DC-4A78-BF14-3D59A36A2A8B}" dt="2024-04-22T12:29:43.764" v="4887" actId="14100"/>
          <ac:spMkLst>
            <pc:docMk/>
            <pc:sldMk cId="1489682618" sldId="306"/>
            <ac:spMk id="14" creationId="{F0AFB632-7476-4E05-1880-43E29B25A0EE}"/>
          </ac:spMkLst>
        </pc:spChg>
        <pc:spChg chg="add mod">
          <ac:chgData name="Atashgahi, Zahra (UT-EEMCS)" userId="b667f786-8639-4a24-bc5d-f2545df15bd7" providerId="ADAL" clId="{1913C285-29DC-4A78-BF14-3D59A36A2A8B}" dt="2024-04-22T12:29:51.534" v="4890" actId="14100"/>
          <ac:spMkLst>
            <pc:docMk/>
            <pc:sldMk cId="1489682618" sldId="306"/>
            <ac:spMk id="15" creationId="{F36F9BBE-7298-F773-72E4-5421F8CB1496}"/>
          </ac:spMkLst>
        </pc:spChg>
        <pc:spChg chg="add mod ord">
          <ac:chgData name="Atashgahi, Zahra (UT-EEMCS)" userId="b667f786-8639-4a24-bc5d-f2545df15bd7" providerId="ADAL" clId="{1913C285-29DC-4A78-BF14-3D59A36A2A8B}" dt="2024-04-22T12:29:44.970" v="4888" actId="1076"/>
          <ac:spMkLst>
            <pc:docMk/>
            <pc:sldMk cId="1489682618" sldId="306"/>
            <ac:spMk id="69" creationId="{039D4504-96D1-36B0-51D4-E403B1CFD93C}"/>
          </ac:spMkLst>
        </pc:spChg>
        <pc:picChg chg="add mod">
          <ac:chgData name="Atashgahi, Zahra (UT-EEMCS)" userId="b667f786-8639-4a24-bc5d-f2545df15bd7" providerId="ADAL" clId="{1913C285-29DC-4A78-BF14-3D59A36A2A8B}" dt="2024-04-22T12:25:40.405" v="4829" actId="14100"/>
          <ac:picMkLst>
            <pc:docMk/>
            <pc:sldMk cId="1489682618" sldId="306"/>
            <ac:picMk id="9" creationId="{20E093CA-5F1C-3EC0-E929-105FB55E8E59}"/>
          </ac:picMkLst>
        </pc:picChg>
        <pc:picChg chg="add mod">
          <ac:chgData name="Atashgahi, Zahra (UT-EEMCS)" userId="b667f786-8639-4a24-bc5d-f2545df15bd7" providerId="ADAL" clId="{1913C285-29DC-4A78-BF14-3D59A36A2A8B}" dt="2024-04-22T12:25:40.405" v="4829" actId="14100"/>
          <ac:picMkLst>
            <pc:docMk/>
            <pc:sldMk cId="1489682618" sldId="306"/>
            <ac:picMk id="10" creationId="{73B765D2-7836-C020-4090-78C63EDABDFD}"/>
          </ac:picMkLst>
        </pc:picChg>
        <pc:cxnChg chg="add mod">
          <ac:chgData name="Atashgahi, Zahra (UT-EEMCS)" userId="b667f786-8639-4a24-bc5d-f2545df15bd7" providerId="ADAL" clId="{1913C285-29DC-4A78-BF14-3D59A36A2A8B}" dt="2024-04-22T12:26:04.944" v="4831" actId="1076"/>
          <ac:cxnSpMkLst>
            <pc:docMk/>
            <pc:sldMk cId="1489682618" sldId="306"/>
            <ac:cxnSpMk id="7" creationId="{D9FF6784-A527-25C6-CC9A-708D2F7FD202}"/>
          </ac:cxnSpMkLst>
        </pc:cxnChg>
        <pc:cxnChg chg="add mod">
          <ac:chgData name="Atashgahi, Zahra (UT-EEMCS)" userId="b667f786-8639-4a24-bc5d-f2545df15bd7" providerId="ADAL" clId="{1913C285-29DC-4A78-BF14-3D59A36A2A8B}" dt="2024-04-22T12:27:14.321" v="4839" actId="13822"/>
          <ac:cxnSpMkLst>
            <pc:docMk/>
            <pc:sldMk cId="1489682618" sldId="306"/>
            <ac:cxnSpMk id="11" creationId="{310AB368-69F4-13B8-4189-2BA34BAAB097}"/>
          </ac:cxnSpMkLst>
        </pc:cxnChg>
        <pc:cxnChg chg="add mod">
          <ac:chgData name="Atashgahi, Zahra (UT-EEMCS)" userId="b667f786-8639-4a24-bc5d-f2545df15bd7" providerId="ADAL" clId="{1913C285-29DC-4A78-BF14-3D59A36A2A8B}" dt="2024-04-22T12:30:05.034" v="4898" actId="14100"/>
          <ac:cxnSpMkLst>
            <pc:docMk/>
            <pc:sldMk cId="1489682618" sldId="306"/>
            <ac:cxnSpMk id="16" creationId="{DDFB4253-347A-2ED8-19CE-CAD0EC04A440}"/>
          </ac:cxnSpMkLst>
        </pc:cxnChg>
        <pc:cxnChg chg="add mod">
          <ac:chgData name="Atashgahi, Zahra (UT-EEMCS)" userId="b667f786-8639-4a24-bc5d-f2545df15bd7" providerId="ADAL" clId="{1913C285-29DC-4A78-BF14-3D59A36A2A8B}" dt="2024-04-22T12:29:47.842" v="4889" actId="14100"/>
          <ac:cxnSpMkLst>
            <pc:docMk/>
            <pc:sldMk cId="1489682618" sldId="306"/>
            <ac:cxnSpMk id="17" creationId="{67839D2E-41FB-C71B-FD9A-B86A0B7F1139}"/>
          </ac:cxnSpMkLst>
        </pc:cxnChg>
        <pc:cxnChg chg="add mod">
          <ac:chgData name="Atashgahi, Zahra (UT-EEMCS)" userId="b667f786-8639-4a24-bc5d-f2545df15bd7" providerId="ADAL" clId="{1913C285-29DC-4A78-BF14-3D59A36A2A8B}" dt="2024-04-22T12:29:43.764" v="4887" actId="14100"/>
          <ac:cxnSpMkLst>
            <pc:docMk/>
            <pc:sldMk cId="1489682618" sldId="306"/>
            <ac:cxnSpMk id="18" creationId="{63E16D3E-4190-F221-3EDE-5A46439A69F9}"/>
          </ac:cxnSpMkLst>
        </pc:cxnChg>
        <pc:cxnChg chg="add mod">
          <ac:chgData name="Atashgahi, Zahra (UT-EEMCS)" userId="b667f786-8639-4a24-bc5d-f2545df15bd7" providerId="ADAL" clId="{1913C285-29DC-4A78-BF14-3D59A36A2A8B}" dt="2024-04-22T12:29:51.534" v="4890" actId="14100"/>
          <ac:cxnSpMkLst>
            <pc:docMk/>
            <pc:sldMk cId="1489682618" sldId="306"/>
            <ac:cxnSpMk id="19" creationId="{AAEC617D-53A7-1164-6DF6-6337F94A1826}"/>
          </ac:cxnSpMkLst>
        </pc:cxnChg>
      </pc:sldChg>
      <pc:sldChg chg="add del setBg">
        <pc:chgData name="Atashgahi, Zahra (UT-EEMCS)" userId="b667f786-8639-4a24-bc5d-f2545df15bd7" providerId="ADAL" clId="{1913C285-29DC-4A78-BF14-3D59A36A2A8B}" dt="2024-04-17T09:14:32.310" v="2658" actId="47"/>
        <pc:sldMkLst>
          <pc:docMk/>
          <pc:sldMk cId="1712331203" sldId="307"/>
        </pc:sldMkLst>
      </pc:sldChg>
      <pc:sldChg chg="add del setBg">
        <pc:chgData name="Atashgahi, Zahra (UT-EEMCS)" userId="b667f786-8639-4a24-bc5d-f2545df15bd7" providerId="ADAL" clId="{1913C285-29DC-4A78-BF14-3D59A36A2A8B}" dt="2024-04-17T09:10:42.034" v="2608"/>
        <pc:sldMkLst>
          <pc:docMk/>
          <pc:sldMk cId="2817188463" sldId="307"/>
        </pc:sldMkLst>
      </pc:sldChg>
      <pc:sldChg chg="addSp delSp modSp mod ord modNotesTx">
        <pc:chgData name="Atashgahi, Zahra (UT-EEMCS)" userId="b667f786-8639-4a24-bc5d-f2545df15bd7" providerId="ADAL" clId="{1913C285-29DC-4A78-BF14-3D59A36A2A8B}" dt="2024-04-22T12:52:02.356" v="4997" actId="948"/>
        <pc:sldMkLst>
          <pc:docMk/>
          <pc:sldMk cId="1046956076" sldId="308"/>
        </pc:sldMkLst>
        <pc:spChg chg="add mod ord">
          <ac:chgData name="Atashgahi, Zahra (UT-EEMCS)" userId="b667f786-8639-4a24-bc5d-f2545df15bd7" providerId="ADAL" clId="{1913C285-29DC-4A78-BF14-3D59A36A2A8B}" dt="2024-04-22T12:52:02.356" v="4997" actId="948"/>
          <ac:spMkLst>
            <pc:docMk/>
            <pc:sldMk cId="1046956076" sldId="308"/>
            <ac:spMk id="4" creationId="{FE16A2DE-A2E2-3D16-470D-727FD84209A8}"/>
          </ac:spMkLst>
        </pc:spChg>
        <pc:spChg chg="mod">
          <ac:chgData name="Atashgahi, Zahra (UT-EEMCS)" userId="b667f786-8639-4a24-bc5d-f2545df15bd7" providerId="ADAL" clId="{1913C285-29DC-4A78-BF14-3D59A36A2A8B}" dt="2024-04-22T12:33:25.141" v="4917" actId="1076"/>
          <ac:spMkLst>
            <pc:docMk/>
            <pc:sldMk cId="1046956076" sldId="308"/>
            <ac:spMk id="5" creationId="{1F648532-1029-A00E-C5CA-DFA735382F65}"/>
          </ac:spMkLst>
        </pc:spChg>
        <pc:spChg chg="add mod">
          <ac:chgData name="Atashgahi, Zahra (UT-EEMCS)" userId="b667f786-8639-4a24-bc5d-f2545df15bd7" providerId="ADAL" clId="{1913C285-29DC-4A78-BF14-3D59A36A2A8B}" dt="2024-04-22T12:51:58.300" v="4996" actId="404"/>
          <ac:spMkLst>
            <pc:docMk/>
            <pc:sldMk cId="1046956076" sldId="308"/>
            <ac:spMk id="6" creationId="{2CA3D9FF-DF09-9629-B103-7E5BCA949A30}"/>
          </ac:spMkLst>
        </pc:spChg>
        <pc:spChg chg="mod">
          <ac:chgData name="Atashgahi, Zahra (UT-EEMCS)" userId="b667f786-8639-4a24-bc5d-f2545df15bd7" providerId="ADAL" clId="{1913C285-29DC-4A78-BF14-3D59A36A2A8B}" dt="2024-04-22T12:33:25.141" v="4917" actId="1076"/>
          <ac:spMkLst>
            <pc:docMk/>
            <pc:sldMk cId="1046956076" sldId="308"/>
            <ac:spMk id="8" creationId="{6702ECF3-16EE-3A8A-8CCA-AEB63DC22CDB}"/>
          </ac:spMkLst>
        </pc:spChg>
        <pc:spChg chg="add mod">
          <ac:chgData name="Atashgahi, Zahra (UT-EEMCS)" userId="b667f786-8639-4a24-bc5d-f2545df15bd7" providerId="ADAL" clId="{1913C285-29DC-4A78-BF14-3D59A36A2A8B}" dt="2024-04-22T12:51:33.475" v="4986" actId="13822"/>
          <ac:spMkLst>
            <pc:docMk/>
            <pc:sldMk cId="1046956076" sldId="308"/>
            <ac:spMk id="9" creationId="{86508E28-0E21-5388-6803-233F6ABE73E5}"/>
          </ac:spMkLst>
        </pc:spChg>
        <pc:spChg chg="add mod">
          <ac:chgData name="Atashgahi, Zahra (UT-EEMCS)" userId="b667f786-8639-4a24-bc5d-f2545df15bd7" providerId="ADAL" clId="{1913C285-29DC-4A78-BF14-3D59A36A2A8B}" dt="2024-04-22T12:33:13.446" v="4915"/>
          <ac:spMkLst>
            <pc:docMk/>
            <pc:sldMk cId="1046956076" sldId="308"/>
            <ac:spMk id="10" creationId="{7F76CDDF-1611-FDA8-4ECE-77F75D869CF4}"/>
          </ac:spMkLst>
        </pc:spChg>
        <pc:spChg chg="add mod">
          <ac:chgData name="Atashgahi, Zahra (UT-EEMCS)" userId="b667f786-8639-4a24-bc5d-f2545df15bd7" providerId="ADAL" clId="{1913C285-29DC-4A78-BF14-3D59A36A2A8B}" dt="2024-04-22T12:33:13.446" v="4915"/>
          <ac:spMkLst>
            <pc:docMk/>
            <pc:sldMk cId="1046956076" sldId="308"/>
            <ac:spMk id="13" creationId="{A03BFC9D-C381-8B9F-6C0A-1BFB95DF40A8}"/>
          </ac:spMkLst>
        </pc:spChg>
        <pc:spChg chg="add mod">
          <ac:chgData name="Atashgahi, Zahra (UT-EEMCS)" userId="b667f786-8639-4a24-bc5d-f2545df15bd7" providerId="ADAL" clId="{1913C285-29DC-4A78-BF14-3D59A36A2A8B}" dt="2024-04-22T12:37:35.297" v="4976" actId="20577"/>
          <ac:spMkLst>
            <pc:docMk/>
            <pc:sldMk cId="1046956076" sldId="308"/>
            <ac:spMk id="14" creationId="{05CDC253-7BC8-769A-621B-3D248C8A8267}"/>
          </ac:spMkLst>
        </pc:spChg>
        <pc:spChg chg="add mod">
          <ac:chgData name="Atashgahi, Zahra (UT-EEMCS)" userId="b667f786-8639-4a24-bc5d-f2545df15bd7" providerId="ADAL" clId="{1913C285-29DC-4A78-BF14-3D59A36A2A8B}" dt="2024-04-22T12:34:41.691" v="4941" actId="13822"/>
          <ac:spMkLst>
            <pc:docMk/>
            <pc:sldMk cId="1046956076" sldId="308"/>
            <ac:spMk id="15" creationId="{6874CABC-8310-36FA-5D42-8188F203D547}"/>
          </ac:spMkLst>
        </pc:spChg>
        <pc:spChg chg="add mod">
          <ac:chgData name="Atashgahi, Zahra (UT-EEMCS)" userId="b667f786-8639-4a24-bc5d-f2545df15bd7" providerId="ADAL" clId="{1913C285-29DC-4A78-BF14-3D59A36A2A8B}" dt="2024-04-22T12:34:49.546" v="4942" actId="13822"/>
          <ac:spMkLst>
            <pc:docMk/>
            <pc:sldMk cId="1046956076" sldId="308"/>
            <ac:spMk id="16" creationId="{8AFF69C9-44C0-8C0B-0116-C720FFD3535D}"/>
          </ac:spMkLst>
        </pc:spChg>
        <pc:spChg chg="add mod">
          <ac:chgData name="Atashgahi, Zahra (UT-EEMCS)" userId="b667f786-8639-4a24-bc5d-f2545df15bd7" providerId="ADAL" clId="{1913C285-29DC-4A78-BF14-3D59A36A2A8B}" dt="2024-04-22T12:34:12.943" v="4936"/>
          <ac:spMkLst>
            <pc:docMk/>
            <pc:sldMk cId="1046956076" sldId="308"/>
            <ac:spMk id="23" creationId="{E804CBAF-6B80-A7AE-F831-4FA1F88F6893}"/>
          </ac:spMkLst>
        </pc:spChg>
        <pc:spChg chg="add mod">
          <ac:chgData name="Atashgahi, Zahra (UT-EEMCS)" userId="b667f786-8639-4a24-bc5d-f2545df15bd7" providerId="ADAL" clId="{1913C285-29DC-4A78-BF14-3D59A36A2A8B}" dt="2024-04-22T12:34:12.943" v="4936"/>
          <ac:spMkLst>
            <pc:docMk/>
            <pc:sldMk cId="1046956076" sldId="308"/>
            <ac:spMk id="24" creationId="{12A7C02D-9FF9-FB00-89C1-18F2CDB36E34}"/>
          </ac:spMkLst>
        </pc:spChg>
        <pc:spChg chg="add mod">
          <ac:chgData name="Atashgahi, Zahra (UT-EEMCS)" userId="b667f786-8639-4a24-bc5d-f2545df15bd7" providerId="ADAL" clId="{1913C285-29DC-4A78-BF14-3D59A36A2A8B}" dt="2024-04-22T12:34:12.943" v="4936"/>
          <ac:spMkLst>
            <pc:docMk/>
            <pc:sldMk cId="1046956076" sldId="308"/>
            <ac:spMk id="25" creationId="{5A229211-2C47-83A3-D9AC-86F6E6CA5C0F}"/>
          </ac:spMkLst>
        </pc:spChg>
        <pc:spChg chg="add mod">
          <ac:chgData name="Atashgahi, Zahra (UT-EEMCS)" userId="b667f786-8639-4a24-bc5d-f2545df15bd7" providerId="ADAL" clId="{1913C285-29DC-4A78-BF14-3D59A36A2A8B}" dt="2024-04-22T12:34:12.943" v="4936"/>
          <ac:spMkLst>
            <pc:docMk/>
            <pc:sldMk cId="1046956076" sldId="308"/>
            <ac:spMk id="26" creationId="{0211ADA7-9A44-5B33-BC90-B1123B2D95AC}"/>
          </ac:spMkLst>
        </pc:spChg>
        <pc:spChg chg="add mod">
          <ac:chgData name="Atashgahi, Zahra (UT-EEMCS)" userId="b667f786-8639-4a24-bc5d-f2545df15bd7" providerId="ADAL" clId="{1913C285-29DC-4A78-BF14-3D59A36A2A8B}" dt="2024-04-22T12:34:12.943" v="4936"/>
          <ac:spMkLst>
            <pc:docMk/>
            <pc:sldMk cId="1046956076" sldId="308"/>
            <ac:spMk id="29" creationId="{915009E1-093D-8853-5F95-AADA9B16360E}"/>
          </ac:spMkLst>
        </pc:spChg>
        <pc:spChg chg="add mod">
          <ac:chgData name="Atashgahi, Zahra (UT-EEMCS)" userId="b667f786-8639-4a24-bc5d-f2545df15bd7" providerId="ADAL" clId="{1913C285-29DC-4A78-BF14-3D59A36A2A8B}" dt="2024-04-22T12:34:12.943" v="4936"/>
          <ac:spMkLst>
            <pc:docMk/>
            <pc:sldMk cId="1046956076" sldId="308"/>
            <ac:spMk id="30" creationId="{427F716A-7B9A-75D7-544D-7D31B260B973}"/>
          </ac:spMkLst>
        </pc:spChg>
        <pc:spChg chg="add mod">
          <ac:chgData name="Atashgahi, Zahra (UT-EEMCS)" userId="b667f786-8639-4a24-bc5d-f2545df15bd7" providerId="ADAL" clId="{1913C285-29DC-4A78-BF14-3D59A36A2A8B}" dt="2024-04-22T12:34:12.943" v="4936"/>
          <ac:spMkLst>
            <pc:docMk/>
            <pc:sldMk cId="1046956076" sldId="308"/>
            <ac:spMk id="31" creationId="{CD0739D2-BB66-9589-7A3C-686184E8C5F5}"/>
          </ac:spMkLst>
        </pc:spChg>
        <pc:spChg chg="add mod">
          <ac:chgData name="Atashgahi, Zahra (UT-EEMCS)" userId="b667f786-8639-4a24-bc5d-f2545df15bd7" providerId="ADAL" clId="{1913C285-29DC-4A78-BF14-3D59A36A2A8B}" dt="2024-04-22T12:34:12.943" v="4936"/>
          <ac:spMkLst>
            <pc:docMk/>
            <pc:sldMk cId="1046956076" sldId="308"/>
            <ac:spMk id="32" creationId="{A326460A-047E-43F8-231F-EBB416B2EC19}"/>
          </ac:spMkLst>
        </pc:spChg>
        <pc:picChg chg="add mod">
          <ac:chgData name="Atashgahi, Zahra (UT-EEMCS)" userId="b667f786-8639-4a24-bc5d-f2545df15bd7" providerId="ADAL" clId="{1913C285-29DC-4A78-BF14-3D59A36A2A8B}" dt="2024-04-22T12:33:25.141" v="4917" actId="1076"/>
          <ac:picMkLst>
            <pc:docMk/>
            <pc:sldMk cId="1046956076" sldId="308"/>
            <ac:picMk id="2" creationId="{E90A8E90-8172-43F5-A58B-43C6229F10D5}"/>
          </ac:picMkLst>
        </pc:picChg>
        <pc:picChg chg="add mod">
          <ac:chgData name="Atashgahi, Zahra (UT-EEMCS)" userId="b667f786-8639-4a24-bc5d-f2545df15bd7" providerId="ADAL" clId="{1913C285-29DC-4A78-BF14-3D59A36A2A8B}" dt="2024-04-22T12:33:25.141" v="4917" actId="1076"/>
          <ac:picMkLst>
            <pc:docMk/>
            <pc:sldMk cId="1046956076" sldId="308"/>
            <ac:picMk id="7" creationId="{8E89C92A-7F63-46A3-8E41-6770CF47DFFF}"/>
          </ac:picMkLst>
        </pc:picChg>
        <pc:cxnChg chg="add del mod">
          <ac:chgData name="Atashgahi, Zahra (UT-EEMCS)" userId="b667f786-8639-4a24-bc5d-f2545df15bd7" providerId="ADAL" clId="{1913C285-29DC-4A78-BF14-3D59A36A2A8B}" dt="2024-04-22T12:35:38.029" v="4959" actId="478"/>
          <ac:cxnSpMkLst>
            <pc:docMk/>
            <pc:sldMk cId="1046956076" sldId="308"/>
            <ac:cxnSpMk id="11" creationId="{C611B36E-94D7-2A5F-1FF1-57C4E3331980}"/>
          </ac:cxnSpMkLst>
        </pc:cxnChg>
        <pc:cxnChg chg="add mod">
          <ac:chgData name="Atashgahi, Zahra (UT-EEMCS)" userId="b667f786-8639-4a24-bc5d-f2545df15bd7" providerId="ADAL" clId="{1913C285-29DC-4A78-BF14-3D59A36A2A8B}" dt="2024-04-22T12:33:13.446" v="4915"/>
          <ac:cxnSpMkLst>
            <pc:docMk/>
            <pc:sldMk cId="1046956076" sldId="308"/>
            <ac:cxnSpMk id="12" creationId="{6CA74513-BD06-4363-86F5-A99B262DBB92}"/>
          </ac:cxnSpMkLst>
        </pc:cxnChg>
        <pc:cxnChg chg="add del mod">
          <ac:chgData name="Atashgahi, Zahra (UT-EEMCS)" userId="b667f786-8639-4a24-bc5d-f2545df15bd7" providerId="ADAL" clId="{1913C285-29DC-4A78-BF14-3D59A36A2A8B}" dt="2024-04-22T12:35:17.615" v="4953" actId="478"/>
          <ac:cxnSpMkLst>
            <pc:docMk/>
            <pc:sldMk cId="1046956076" sldId="308"/>
            <ac:cxnSpMk id="17" creationId="{369EF282-3744-65C3-97FC-234C1756A0B7}"/>
          </ac:cxnSpMkLst>
        </pc:cxnChg>
        <pc:cxnChg chg="add mod">
          <ac:chgData name="Atashgahi, Zahra (UT-EEMCS)" userId="b667f786-8639-4a24-bc5d-f2545df15bd7" providerId="ADAL" clId="{1913C285-29DC-4A78-BF14-3D59A36A2A8B}" dt="2024-04-22T12:36:02.702" v="4974" actId="1076"/>
          <ac:cxnSpMkLst>
            <pc:docMk/>
            <pc:sldMk cId="1046956076" sldId="308"/>
            <ac:cxnSpMk id="18" creationId="{630FBFCE-77F4-EB59-080D-C52B21DFDC63}"/>
          </ac:cxnSpMkLst>
        </pc:cxnChg>
        <pc:cxnChg chg="add del mod">
          <ac:chgData name="Atashgahi, Zahra (UT-EEMCS)" userId="b667f786-8639-4a24-bc5d-f2545df15bd7" providerId="ADAL" clId="{1913C285-29DC-4A78-BF14-3D59A36A2A8B}" dt="2024-04-22T12:34:56.288" v="4944" actId="478"/>
          <ac:cxnSpMkLst>
            <pc:docMk/>
            <pc:sldMk cId="1046956076" sldId="308"/>
            <ac:cxnSpMk id="19" creationId="{53CB2160-F2C6-93E9-7ED4-AA7CB01B17B9}"/>
          </ac:cxnSpMkLst>
        </pc:cxnChg>
        <pc:cxnChg chg="add del mod">
          <ac:chgData name="Atashgahi, Zahra (UT-EEMCS)" userId="b667f786-8639-4a24-bc5d-f2545df15bd7" providerId="ADAL" clId="{1913C285-29DC-4A78-BF14-3D59A36A2A8B}" dt="2024-04-22T12:34:57.186" v="4945" actId="478"/>
          <ac:cxnSpMkLst>
            <pc:docMk/>
            <pc:sldMk cId="1046956076" sldId="308"/>
            <ac:cxnSpMk id="20" creationId="{B35C1CE2-AD8A-355B-BFB2-7731D5B87241}"/>
          </ac:cxnSpMkLst>
        </pc:cxnChg>
        <pc:cxnChg chg="add mod">
          <ac:chgData name="Atashgahi, Zahra (UT-EEMCS)" userId="b667f786-8639-4a24-bc5d-f2545df15bd7" providerId="ADAL" clId="{1913C285-29DC-4A78-BF14-3D59A36A2A8B}" dt="2024-04-22T12:34:12.943" v="4936"/>
          <ac:cxnSpMkLst>
            <pc:docMk/>
            <pc:sldMk cId="1046956076" sldId="308"/>
            <ac:cxnSpMk id="27" creationId="{15D40400-9CE7-BB5C-9C74-40B4E652E76B}"/>
          </ac:cxnSpMkLst>
        </pc:cxnChg>
        <pc:cxnChg chg="add mod">
          <ac:chgData name="Atashgahi, Zahra (UT-EEMCS)" userId="b667f786-8639-4a24-bc5d-f2545df15bd7" providerId="ADAL" clId="{1913C285-29DC-4A78-BF14-3D59A36A2A8B}" dt="2024-04-22T12:34:12.943" v="4936"/>
          <ac:cxnSpMkLst>
            <pc:docMk/>
            <pc:sldMk cId="1046956076" sldId="308"/>
            <ac:cxnSpMk id="28" creationId="{BFC64F19-0F28-0839-AA52-2001116EEA2A}"/>
          </ac:cxnSpMkLst>
        </pc:cxnChg>
        <pc:cxnChg chg="add mod">
          <ac:chgData name="Atashgahi, Zahra (UT-EEMCS)" userId="b667f786-8639-4a24-bc5d-f2545df15bd7" providerId="ADAL" clId="{1913C285-29DC-4A78-BF14-3D59A36A2A8B}" dt="2024-04-22T12:34:12.943" v="4936"/>
          <ac:cxnSpMkLst>
            <pc:docMk/>
            <pc:sldMk cId="1046956076" sldId="308"/>
            <ac:cxnSpMk id="33" creationId="{6FDF5469-A0B1-C12F-3D36-63851EDAA734}"/>
          </ac:cxnSpMkLst>
        </pc:cxnChg>
        <pc:cxnChg chg="add mod">
          <ac:chgData name="Atashgahi, Zahra (UT-EEMCS)" userId="b667f786-8639-4a24-bc5d-f2545df15bd7" providerId="ADAL" clId="{1913C285-29DC-4A78-BF14-3D59A36A2A8B}" dt="2024-04-22T12:34:12.943" v="4936"/>
          <ac:cxnSpMkLst>
            <pc:docMk/>
            <pc:sldMk cId="1046956076" sldId="308"/>
            <ac:cxnSpMk id="34" creationId="{1E77FBDA-0BCC-B722-9759-04C70676F17D}"/>
          </ac:cxnSpMkLst>
        </pc:cxnChg>
        <pc:cxnChg chg="add mod">
          <ac:chgData name="Atashgahi, Zahra (UT-EEMCS)" userId="b667f786-8639-4a24-bc5d-f2545df15bd7" providerId="ADAL" clId="{1913C285-29DC-4A78-BF14-3D59A36A2A8B}" dt="2024-04-22T12:34:12.943" v="4936"/>
          <ac:cxnSpMkLst>
            <pc:docMk/>
            <pc:sldMk cId="1046956076" sldId="308"/>
            <ac:cxnSpMk id="35" creationId="{5EA7654F-D071-079F-49A5-BBDD83851536}"/>
          </ac:cxnSpMkLst>
        </pc:cxnChg>
        <pc:cxnChg chg="add mod">
          <ac:chgData name="Atashgahi, Zahra (UT-EEMCS)" userId="b667f786-8639-4a24-bc5d-f2545df15bd7" providerId="ADAL" clId="{1913C285-29DC-4A78-BF14-3D59A36A2A8B}" dt="2024-04-22T12:34:12.943" v="4936"/>
          <ac:cxnSpMkLst>
            <pc:docMk/>
            <pc:sldMk cId="1046956076" sldId="308"/>
            <ac:cxnSpMk id="36" creationId="{998F4369-5320-7621-57BC-1BA6E9381EC0}"/>
          </ac:cxnSpMkLst>
        </pc:cxnChg>
        <pc:cxnChg chg="add del mod">
          <ac:chgData name="Atashgahi, Zahra (UT-EEMCS)" userId="b667f786-8639-4a24-bc5d-f2545df15bd7" providerId="ADAL" clId="{1913C285-29DC-4A78-BF14-3D59A36A2A8B}" dt="2024-04-22T12:35:13.207" v="4952" actId="478"/>
          <ac:cxnSpMkLst>
            <pc:docMk/>
            <pc:sldMk cId="1046956076" sldId="308"/>
            <ac:cxnSpMk id="39" creationId="{3C4B4BED-185A-52D0-442C-7BDCF04AE653}"/>
          </ac:cxnSpMkLst>
        </pc:cxnChg>
        <pc:cxnChg chg="add mod">
          <ac:chgData name="Atashgahi, Zahra (UT-EEMCS)" userId="b667f786-8639-4a24-bc5d-f2545df15bd7" providerId="ADAL" clId="{1913C285-29DC-4A78-BF14-3D59A36A2A8B}" dt="2024-04-22T12:35:03.917" v="4948" actId="14100"/>
          <ac:cxnSpMkLst>
            <pc:docMk/>
            <pc:sldMk cId="1046956076" sldId="308"/>
            <ac:cxnSpMk id="40" creationId="{CEC483F2-067E-29A5-A04B-44ED91DC2250}"/>
          </ac:cxnSpMkLst>
        </pc:cxnChg>
        <pc:cxnChg chg="add mod">
          <ac:chgData name="Atashgahi, Zahra (UT-EEMCS)" userId="b667f786-8639-4a24-bc5d-f2545df15bd7" providerId="ADAL" clId="{1913C285-29DC-4A78-BF14-3D59A36A2A8B}" dt="2024-04-22T12:35:11.568" v="4951" actId="14100"/>
          <ac:cxnSpMkLst>
            <pc:docMk/>
            <pc:sldMk cId="1046956076" sldId="308"/>
            <ac:cxnSpMk id="43" creationId="{11CB2228-3742-63CB-AB2A-00CA44E2E9BA}"/>
          </ac:cxnSpMkLst>
        </pc:cxnChg>
        <pc:cxnChg chg="add mod">
          <ac:chgData name="Atashgahi, Zahra (UT-EEMCS)" userId="b667f786-8639-4a24-bc5d-f2545df15bd7" providerId="ADAL" clId="{1913C285-29DC-4A78-BF14-3D59A36A2A8B}" dt="2024-04-22T12:36:02.702" v="4974" actId="1076"/>
          <ac:cxnSpMkLst>
            <pc:docMk/>
            <pc:sldMk cId="1046956076" sldId="308"/>
            <ac:cxnSpMk id="46" creationId="{410A5CB5-9267-B1B6-A7BF-E49F79B5F9C1}"/>
          </ac:cxnSpMkLst>
        </pc:cxnChg>
        <pc:cxnChg chg="add del mod">
          <ac:chgData name="Atashgahi, Zahra (UT-EEMCS)" userId="b667f786-8639-4a24-bc5d-f2545df15bd7" providerId="ADAL" clId="{1913C285-29DC-4A78-BF14-3D59A36A2A8B}" dt="2024-04-22T12:36:02.702" v="4974" actId="1076"/>
          <ac:cxnSpMkLst>
            <pc:docMk/>
            <pc:sldMk cId="1046956076" sldId="308"/>
            <ac:cxnSpMk id="49" creationId="{A232EA90-7274-4845-832C-41315E397A51}"/>
          </ac:cxnSpMkLst>
        </pc:cxnChg>
      </pc:sldChg>
      <pc:sldChg chg="add del setBg">
        <pc:chgData name="Atashgahi, Zahra (UT-EEMCS)" userId="b667f786-8639-4a24-bc5d-f2545df15bd7" providerId="ADAL" clId="{1913C285-29DC-4A78-BF14-3D59A36A2A8B}" dt="2024-04-17T09:13:50.111" v="2647"/>
        <pc:sldMkLst>
          <pc:docMk/>
          <pc:sldMk cId="1225989652" sldId="308"/>
        </pc:sldMkLst>
      </pc:sldChg>
      <pc:sldChg chg="addSp delSp modSp mod ord modAnim">
        <pc:chgData name="Atashgahi, Zahra (UT-EEMCS)" userId="b667f786-8639-4a24-bc5d-f2545df15bd7" providerId="ADAL" clId="{1913C285-29DC-4A78-BF14-3D59A36A2A8B}" dt="2024-04-23T15:40:44.219" v="5843"/>
        <pc:sldMkLst>
          <pc:docMk/>
          <pc:sldMk cId="773557652" sldId="309"/>
        </pc:sldMkLst>
        <pc:spChg chg="mod">
          <ac:chgData name="Atashgahi, Zahra (UT-EEMCS)" userId="b667f786-8639-4a24-bc5d-f2545df15bd7" providerId="ADAL" clId="{1913C285-29DC-4A78-BF14-3D59A36A2A8B}" dt="2024-04-17T09:14:17.572" v="2654"/>
          <ac:spMkLst>
            <pc:docMk/>
            <pc:sldMk cId="773557652" sldId="309"/>
            <ac:spMk id="5" creationId="{1F648532-1029-A00E-C5CA-DFA735382F65}"/>
          </ac:spMkLst>
        </pc:spChg>
        <pc:spChg chg="add mod">
          <ac:chgData name="Atashgahi, Zahra (UT-EEMCS)" userId="b667f786-8639-4a24-bc5d-f2545df15bd7" providerId="ADAL" clId="{1913C285-29DC-4A78-BF14-3D59A36A2A8B}" dt="2024-04-22T12:28:43.597" v="4848" actId="1076"/>
          <ac:spMkLst>
            <pc:docMk/>
            <pc:sldMk cId="773557652" sldId="309"/>
            <ac:spMk id="6" creationId="{6A810573-9864-8621-F944-26EB76D37F30}"/>
          </ac:spMkLst>
        </pc:spChg>
        <pc:spChg chg="add mod">
          <ac:chgData name="Atashgahi, Zahra (UT-EEMCS)" userId="b667f786-8639-4a24-bc5d-f2545df15bd7" providerId="ADAL" clId="{1913C285-29DC-4A78-BF14-3D59A36A2A8B}" dt="2024-04-22T12:28:43.884" v="4849" actId="1076"/>
          <ac:spMkLst>
            <pc:docMk/>
            <pc:sldMk cId="773557652" sldId="309"/>
            <ac:spMk id="7" creationId="{EF87C1F3-CD14-53B5-B789-E095AE2B79B9}"/>
          </ac:spMkLst>
        </pc:spChg>
        <pc:spChg chg="mod">
          <ac:chgData name="Atashgahi, Zahra (UT-EEMCS)" userId="b667f786-8639-4a24-bc5d-f2545df15bd7" providerId="ADAL" clId="{1913C285-29DC-4A78-BF14-3D59A36A2A8B}" dt="2024-04-17T09:16:21.624" v="2681" actId="1076"/>
          <ac:spMkLst>
            <pc:docMk/>
            <pc:sldMk cId="773557652" sldId="309"/>
            <ac:spMk id="8" creationId="{6702ECF3-16EE-3A8A-8CCA-AEB63DC22CDB}"/>
          </ac:spMkLst>
        </pc:spChg>
        <pc:spChg chg="add del mod">
          <ac:chgData name="Atashgahi, Zahra (UT-EEMCS)" userId="b667f786-8639-4a24-bc5d-f2545df15bd7" providerId="ADAL" clId="{1913C285-29DC-4A78-BF14-3D59A36A2A8B}" dt="2024-04-22T12:30:18.999" v="4899" actId="478"/>
          <ac:spMkLst>
            <pc:docMk/>
            <pc:sldMk cId="773557652" sldId="309"/>
            <ac:spMk id="9" creationId="{1D6AB15C-842E-060A-4FEA-12790EC4F58E}"/>
          </ac:spMkLst>
        </pc:spChg>
        <pc:spChg chg="add del mod">
          <ac:chgData name="Atashgahi, Zahra (UT-EEMCS)" userId="b667f786-8639-4a24-bc5d-f2545df15bd7" providerId="ADAL" clId="{1913C285-29DC-4A78-BF14-3D59A36A2A8B}" dt="2024-04-22T12:30:18.999" v="4899" actId="478"/>
          <ac:spMkLst>
            <pc:docMk/>
            <pc:sldMk cId="773557652" sldId="309"/>
            <ac:spMk id="10" creationId="{C0F32C19-D1C5-5B3D-C803-5F0FA34E25C4}"/>
          </ac:spMkLst>
        </pc:spChg>
        <pc:spChg chg="add del mod">
          <ac:chgData name="Atashgahi, Zahra (UT-EEMCS)" userId="b667f786-8639-4a24-bc5d-f2545df15bd7" providerId="ADAL" clId="{1913C285-29DC-4A78-BF14-3D59A36A2A8B}" dt="2024-04-22T12:30:18.999" v="4899" actId="478"/>
          <ac:spMkLst>
            <pc:docMk/>
            <pc:sldMk cId="773557652" sldId="309"/>
            <ac:spMk id="11" creationId="{BE7DECC4-0A7C-3549-CFB1-050FF79D828E}"/>
          </ac:spMkLst>
        </pc:spChg>
        <pc:spChg chg="add del mod">
          <ac:chgData name="Atashgahi, Zahra (UT-EEMCS)" userId="b667f786-8639-4a24-bc5d-f2545df15bd7" providerId="ADAL" clId="{1913C285-29DC-4A78-BF14-3D59A36A2A8B}" dt="2024-04-22T12:30:18.999" v="4899" actId="478"/>
          <ac:spMkLst>
            <pc:docMk/>
            <pc:sldMk cId="773557652" sldId="309"/>
            <ac:spMk id="14" creationId="{7C17B922-25D2-1FD5-E717-41C49AFAD8E8}"/>
          </ac:spMkLst>
        </pc:spChg>
        <pc:spChg chg="add del mod">
          <ac:chgData name="Atashgahi, Zahra (UT-EEMCS)" userId="b667f786-8639-4a24-bc5d-f2545df15bd7" providerId="ADAL" clId="{1913C285-29DC-4A78-BF14-3D59A36A2A8B}" dt="2024-04-22T12:30:18.999" v="4899" actId="478"/>
          <ac:spMkLst>
            <pc:docMk/>
            <pc:sldMk cId="773557652" sldId="309"/>
            <ac:spMk id="15" creationId="{A2D7D867-0C9A-30CA-6BA2-492972D5E59C}"/>
          </ac:spMkLst>
        </pc:spChg>
        <pc:spChg chg="add del mod">
          <ac:chgData name="Atashgahi, Zahra (UT-EEMCS)" userId="b667f786-8639-4a24-bc5d-f2545df15bd7" providerId="ADAL" clId="{1913C285-29DC-4A78-BF14-3D59A36A2A8B}" dt="2024-04-22T12:30:18.999" v="4899" actId="478"/>
          <ac:spMkLst>
            <pc:docMk/>
            <pc:sldMk cId="773557652" sldId="309"/>
            <ac:spMk id="16" creationId="{454DA188-0609-8D18-EF44-35EC15BE46BE}"/>
          </ac:spMkLst>
        </pc:spChg>
        <pc:spChg chg="add del mod">
          <ac:chgData name="Atashgahi, Zahra (UT-EEMCS)" userId="b667f786-8639-4a24-bc5d-f2545df15bd7" providerId="ADAL" clId="{1913C285-29DC-4A78-BF14-3D59A36A2A8B}" dt="2024-04-22T12:30:18.999" v="4899" actId="478"/>
          <ac:spMkLst>
            <pc:docMk/>
            <pc:sldMk cId="773557652" sldId="309"/>
            <ac:spMk id="17" creationId="{DA648749-8CE5-EBD9-7217-9A3F7561CAD9}"/>
          </ac:spMkLst>
        </pc:spChg>
        <pc:spChg chg="add mod">
          <ac:chgData name="Atashgahi, Zahra (UT-EEMCS)" userId="b667f786-8639-4a24-bc5d-f2545df15bd7" providerId="ADAL" clId="{1913C285-29DC-4A78-BF14-3D59A36A2A8B}" dt="2024-04-22T12:30:19.730" v="4900"/>
          <ac:spMkLst>
            <pc:docMk/>
            <pc:sldMk cId="773557652" sldId="309"/>
            <ac:spMk id="22" creationId="{6C9320F8-61E7-7D09-9B34-A92D389BC3C8}"/>
          </ac:spMkLst>
        </pc:spChg>
        <pc:spChg chg="add mod">
          <ac:chgData name="Atashgahi, Zahra (UT-EEMCS)" userId="b667f786-8639-4a24-bc5d-f2545df15bd7" providerId="ADAL" clId="{1913C285-29DC-4A78-BF14-3D59A36A2A8B}" dt="2024-04-22T12:30:19.730" v="4900"/>
          <ac:spMkLst>
            <pc:docMk/>
            <pc:sldMk cId="773557652" sldId="309"/>
            <ac:spMk id="23" creationId="{3C2FF54C-6053-6E3B-1C3A-35D38DD9CFD5}"/>
          </ac:spMkLst>
        </pc:spChg>
        <pc:spChg chg="add mod">
          <ac:chgData name="Atashgahi, Zahra (UT-EEMCS)" userId="b667f786-8639-4a24-bc5d-f2545df15bd7" providerId="ADAL" clId="{1913C285-29DC-4A78-BF14-3D59A36A2A8B}" dt="2024-04-22T12:30:19.730" v="4900"/>
          <ac:spMkLst>
            <pc:docMk/>
            <pc:sldMk cId="773557652" sldId="309"/>
            <ac:spMk id="24" creationId="{8E4EBFBB-D702-D758-EB2B-788874CCC2A1}"/>
          </ac:spMkLst>
        </pc:spChg>
        <pc:spChg chg="add mod">
          <ac:chgData name="Atashgahi, Zahra (UT-EEMCS)" userId="b667f786-8639-4a24-bc5d-f2545df15bd7" providerId="ADAL" clId="{1913C285-29DC-4A78-BF14-3D59A36A2A8B}" dt="2024-04-22T12:31:46.540" v="4914" actId="108"/>
          <ac:spMkLst>
            <pc:docMk/>
            <pc:sldMk cId="773557652" sldId="309"/>
            <ac:spMk id="27" creationId="{56DE4005-AE38-D425-5D4B-BF073D41B2C4}"/>
          </ac:spMkLst>
        </pc:spChg>
        <pc:spChg chg="add mod">
          <ac:chgData name="Atashgahi, Zahra (UT-EEMCS)" userId="b667f786-8639-4a24-bc5d-f2545df15bd7" providerId="ADAL" clId="{1913C285-29DC-4A78-BF14-3D59A36A2A8B}" dt="2024-04-22T12:31:38.708" v="4913" actId="113"/>
          <ac:spMkLst>
            <pc:docMk/>
            <pc:sldMk cId="773557652" sldId="309"/>
            <ac:spMk id="28" creationId="{B6FC3436-EE4C-E557-AD80-81276DB337E8}"/>
          </ac:spMkLst>
        </pc:spChg>
        <pc:spChg chg="add mod">
          <ac:chgData name="Atashgahi, Zahra (UT-EEMCS)" userId="b667f786-8639-4a24-bc5d-f2545df15bd7" providerId="ADAL" clId="{1913C285-29DC-4A78-BF14-3D59A36A2A8B}" dt="2024-04-22T12:30:19.730" v="4900"/>
          <ac:spMkLst>
            <pc:docMk/>
            <pc:sldMk cId="773557652" sldId="309"/>
            <ac:spMk id="29" creationId="{AD3D363C-FCFB-D4F6-8016-9B22CEDD93A9}"/>
          </ac:spMkLst>
        </pc:spChg>
        <pc:spChg chg="add mod">
          <ac:chgData name="Atashgahi, Zahra (UT-EEMCS)" userId="b667f786-8639-4a24-bc5d-f2545df15bd7" providerId="ADAL" clId="{1913C285-29DC-4A78-BF14-3D59A36A2A8B}" dt="2024-04-22T12:30:19.730" v="4900"/>
          <ac:spMkLst>
            <pc:docMk/>
            <pc:sldMk cId="773557652" sldId="309"/>
            <ac:spMk id="30" creationId="{592F37FE-1D2D-93FE-5EC7-430AC9A7F259}"/>
          </ac:spMkLst>
        </pc:spChg>
        <pc:picChg chg="add mod">
          <ac:chgData name="Atashgahi, Zahra (UT-EEMCS)" userId="b667f786-8639-4a24-bc5d-f2545df15bd7" providerId="ADAL" clId="{1913C285-29DC-4A78-BF14-3D59A36A2A8B}" dt="2024-04-17T09:16:19.564" v="2680"/>
          <ac:picMkLst>
            <pc:docMk/>
            <pc:sldMk cId="773557652" sldId="309"/>
            <ac:picMk id="2" creationId="{6C442564-4ADB-3093-4CB2-16104C971433}"/>
          </ac:picMkLst>
        </pc:picChg>
        <pc:picChg chg="add mod">
          <ac:chgData name="Atashgahi, Zahra (UT-EEMCS)" userId="b667f786-8639-4a24-bc5d-f2545df15bd7" providerId="ADAL" clId="{1913C285-29DC-4A78-BF14-3D59A36A2A8B}" dt="2024-04-17T09:16:19.564" v="2680"/>
          <ac:picMkLst>
            <pc:docMk/>
            <pc:sldMk cId="773557652" sldId="309"/>
            <ac:picMk id="4" creationId="{2BA60149-E0A1-823D-C585-0E4AA60D2A2F}"/>
          </ac:picMkLst>
        </pc:picChg>
        <pc:cxnChg chg="add del mod">
          <ac:chgData name="Atashgahi, Zahra (UT-EEMCS)" userId="b667f786-8639-4a24-bc5d-f2545df15bd7" providerId="ADAL" clId="{1913C285-29DC-4A78-BF14-3D59A36A2A8B}" dt="2024-04-22T12:30:18.999" v="4899" actId="478"/>
          <ac:cxnSpMkLst>
            <pc:docMk/>
            <pc:sldMk cId="773557652" sldId="309"/>
            <ac:cxnSpMk id="12" creationId="{F5CC01DD-651B-0641-149F-D573C52E83A6}"/>
          </ac:cxnSpMkLst>
        </pc:cxnChg>
        <pc:cxnChg chg="add del mod">
          <ac:chgData name="Atashgahi, Zahra (UT-EEMCS)" userId="b667f786-8639-4a24-bc5d-f2545df15bd7" providerId="ADAL" clId="{1913C285-29DC-4A78-BF14-3D59A36A2A8B}" dt="2024-04-22T12:30:18.999" v="4899" actId="478"/>
          <ac:cxnSpMkLst>
            <pc:docMk/>
            <pc:sldMk cId="773557652" sldId="309"/>
            <ac:cxnSpMk id="13" creationId="{48CA402F-BF70-E79F-BAAA-5454D93A39EF}"/>
          </ac:cxnSpMkLst>
        </pc:cxnChg>
        <pc:cxnChg chg="add del mod">
          <ac:chgData name="Atashgahi, Zahra (UT-EEMCS)" userId="b667f786-8639-4a24-bc5d-f2545df15bd7" providerId="ADAL" clId="{1913C285-29DC-4A78-BF14-3D59A36A2A8B}" dt="2024-04-22T12:30:18.999" v="4899" actId="478"/>
          <ac:cxnSpMkLst>
            <pc:docMk/>
            <pc:sldMk cId="773557652" sldId="309"/>
            <ac:cxnSpMk id="18" creationId="{5BFE219A-417F-0D4B-79F1-32EEF7EE057E}"/>
          </ac:cxnSpMkLst>
        </pc:cxnChg>
        <pc:cxnChg chg="add del mod">
          <ac:chgData name="Atashgahi, Zahra (UT-EEMCS)" userId="b667f786-8639-4a24-bc5d-f2545df15bd7" providerId="ADAL" clId="{1913C285-29DC-4A78-BF14-3D59A36A2A8B}" dt="2024-04-22T12:30:18.999" v="4899" actId="478"/>
          <ac:cxnSpMkLst>
            <pc:docMk/>
            <pc:sldMk cId="773557652" sldId="309"/>
            <ac:cxnSpMk id="19" creationId="{6C4FC1FD-B66C-E619-42B5-3C7EC4BAF270}"/>
          </ac:cxnSpMkLst>
        </pc:cxnChg>
        <pc:cxnChg chg="add del mod">
          <ac:chgData name="Atashgahi, Zahra (UT-EEMCS)" userId="b667f786-8639-4a24-bc5d-f2545df15bd7" providerId="ADAL" clId="{1913C285-29DC-4A78-BF14-3D59A36A2A8B}" dt="2024-04-22T12:30:18.999" v="4899" actId="478"/>
          <ac:cxnSpMkLst>
            <pc:docMk/>
            <pc:sldMk cId="773557652" sldId="309"/>
            <ac:cxnSpMk id="20" creationId="{021A7F9F-58C2-0D04-5369-076362562854}"/>
          </ac:cxnSpMkLst>
        </pc:cxnChg>
        <pc:cxnChg chg="add del mod">
          <ac:chgData name="Atashgahi, Zahra (UT-EEMCS)" userId="b667f786-8639-4a24-bc5d-f2545df15bd7" providerId="ADAL" clId="{1913C285-29DC-4A78-BF14-3D59A36A2A8B}" dt="2024-04-22T12:30:18.999" v="4899" actId="478"/>
          <ac:cxnSpMkLst>
            <pc:docMk/>
            <pc:sldMk cId="773557652" sldId="309"/>
            <ac:cxnSpMk id="21" creationId="{FC135F56-E275-9DE6-C673-055C87F053E0}"/>
          </ac:cxnSpMkLst>
        </pc:cxnChg>
        <pc:cxnChg chg="add mod">
          <ac:chgData name="Atashgahi, Zahra (UT-EEMCS)" userId="b667f786-8639-4a24-bc5d-f2545df15bd7" providerId="ADAL" clId="{1913C285-29DC-4A78-BF14-3D59A36A2A8B}" dt="2024-04-22T12:30:19.730" v="4900"/>
          <ac:cxnSpMkLst>
            <pc:docMk/>
            <pc:sldMk cId="773557652" sldId="309"/>
            <ac:cxnSpMk id="25" creationId="{073C5361-7F56-96D0-D2C4-32E7A7D4FCDD}"/>
          </ac:cxnSpMkLst>
        </pc:cxnChg>
        <pc:cxnChg chg="add mod">
          <ac:chgData name="Atashgahi, Zahra (UT-EEMCS)" userId="b667f786-8639-4a24-bc5d-f2545df15bd7" providerId="ADAL" clId="{1913C285-29DC-4A78-BF14-3D59A36A2A8B}" dt="2024-04-22T12:30:19.730" v="4900"/>
          <ac:cxnSpMkLst>
            <pc:docMk/>
            <pc:sldMk cId="773557652" sldId="309"/>
            <ac:cxnSpMk id="26" creationId="{6FA07626-687B-0429-16BC-807D071670CA}"/>
          </ac:cxnSpMkLst>
        </pc:cxnChg>
        <pc:cxnChg chg="add mod">
          <ac:chgData name="Atashgahi, Zahra (UT-EEMCS)" userId="b667f786-8639-4a24-bc5d-f2545df15bd7" providerId="ADAL" clId="{1913C285-29DC-4A78-BF14-3D59A36A2A8B}" dt="2024-04-22T12:31:30.653" v="4911" actId="1076"/>
          <ac:cxnSpMkLst>
            <pc:docMk/>
            <pc:sldMk cId="773557652" sldId="309"/>
            <ac:cxnSpMk id="31" creationId="{DF761A79-6D52-333B-F2A8-1B82B78CCBFE}"/>
          </ac:cxnSpMkLst>
        </pc:cxnChg>
        <pc:cxnChg chg="add mod">
          <ac:chgData name="Atashgahi, Zahra (UT-EEMCS)" userId="b667f786-8639-4a24-bc5d-f2545df15bd7" providerId="ADAL" clId="{1913C285-29DC-4A78-BF14-3D59A36A2A8B}" dt="2024-04-22T12:30:54.474" v="4907" actId="14100"/>
          <ac:cxnSpMkLst>
            <pc:docMk/>
            <pc:sldMk cId="773557652" sldId="309"/>
            <ac:cxnSpMk id="32" creationId="{E7A14577-936B-130C-C257-B74F751E4CC6}"/>
          </ac:cxnSpMkLst>
        </pc:cxnChg>
        <pc:cxnChg chg="add mod">
          <ac:chgData name="Atashgahi, Zahra (UT-EEMCS)" userId="b667f786-8639-4a24-bc5d-f2545df15bd7" providerId="ADAL" clId="{1913C285-29DC-4A78-BF14-3D59A36A2A8B}" dt="2024-04-22T12:30:19.730" v="4900"/>
          <ac:cxnSpMkLst>
            <pc:docMk/>
            <pc:sldMk cId="773557652" sldId="309"/>
            <ac:cxnSpMk id="33" creationId="{AE0B5651-E707-609C-A228-E36129184369}"/>
          </ac:cxnSpMkLst>
        </pc:cxnChg>
        <pc:cxnChg chg="add mod">
          <ac:chgData name="Atashgahi, Zahra (UT-EEMCS)" userId="b667f786-8639-4a24-bc5d-f2545df15bd7" providerId="ADAL" clId="{1913C285-29DC-4A78-BF14-3D59A36A2A8B}" dt="2024-04-22T12:30:19.730" v="4900"/>
          <ac:cxnSpMkLst>
            <pc:docMk/>
            <pc:sldMk cId="773557652" sldId="309"/>
            <ac:cxnSpMk id="34" creationId="{03D18A4E-C6BD-42D9-702E-D0D7E534486D}"/>
          </ac:cxnSpMkLst>
        </pc:cxnChg>
        <pc:cxnChg chg="add mod">
          <ac:chgData name="Atashgahi, Zahra (UT-EEMCS)" userId="b667f786-8639-4a24-bc5d-f2545df15bd7" providerId="ADAL" clId="{1913C285-29DC-4A78-BF14-3D59A36A2A8B}" dt="2024-04-22T12:30:37.785" v="4901"/>
          <ac:cxnSpMkLst>
            <pc:docMk/>
            <pc:sldMk cId="773557652" sldId="309"/>
            <ac:cxnSpMk id="35" creationId="{4C390A15-F18F-4961-0584-652CDB53021F}"/>
          </ac:cxnSpMkLst>
        </pc:cxnChg>
      </pc:sldChg>
      <pc:sldChg chg="addSp delSp modSp add mod modNotesTx">
        <pc:chgData name="Atashgahi, Zahra (UT-EEMCS)" userId="b667f786-8639-4a24-bc5d-f2545df15bd7" providerId="ADAL" clId="{1913C285-29DC-4A78-BF14-3D59A36A2A8B}" dt="2024-04-22T12:54:04.284" v="5030" actId="20577"/>
        <pc:sldMkLst>
          <pc:docMk/>
          <pc:sldMk cId="3678988413" sldId="310"/>
        </pc:sldMkLst>
        <pc:spChg chg="mod">
          <ac:chgData name="Atashgahi, Zahra (UT-EEMCS)" userId="b667f786-8639-4a24-bc5d-f2545df15bd7" providerId="ADAL" clId="{1913C285-29DC-4A78-BF14-3D59A36A2A8B}" dt="2024-04-17T09:34:00.450" v="2719"/>
          <ac:spMkLst>
            <pc:docMk/>
            <pc:sldMk cId="3678988413" sldId="310"/>
            <ac:spMk id="2" creationId="{F3FB47A6-73FD-6C4E-2B19-0B03AD8DFC15}"/>
          </ac:spMkLst>
        </pc:spChg>
        <pc:spChg chg="add mod">
          <ac:chgData name="Atashgahi, Zahra (UT-EEMCS)" userId="b667f786-8639-4a24-bc5d-f2545df15bd7" providerId="ADAL" clId="{1913C285-29DC-4A78-BF14-3D59A36A2A8B}" dt="2024-04-22T12:14:16.605" v="4753" actId="1037"/>
          <ac:spMkLst>
            <pc:docMk/>
            <pc:sldMk cId="3678988413" sldId="310"/>
            <ac:spMk id="4" creationId="{6F7F7944-E839-B590-0786-8FF949534338}"/>
          </ac:spMkLst>
        </pc:spChg>
        <pc:spChg chg="add mod">
          <ac:chgData name="Atashgahi, Zahra (UT-EEMCS)" userId="b667f786-8639-4a24-bc5d-f2545df15bd7" providerId="ADAL" clId="{1913C285-29DC-4A78-BF14-3D59A36A2A8B}" dt="2024-04-22T12:14:12.417" v="4748" actId="1037"/>
          <ac:spMkLst>
            <pc:docMk/>
            <pc:sldMk cId="3678988413" sldId="310"/>
            <ac:spMk id="5" creationId="{749E45EB-3FF6-EC68-0C0B-BA63F93DE3FE}"/>
          </ac:spMkLst>
        </pc:spChg>
        <pc:spChg chg="add mod">
          <ac:chgData name="Atashgahi, Zahra (UT-EEMCS)" userId="b667f786-8639-4a24-bc5d-f2545df15bd7" providerId="ADAL" clId="{1913C285-29DC-4A78-BF14-3D59A36A2A8B}" dt="2024-04-22T10:02:10.400" v="4480" actId="1037"/>
          <ac:spMkLst>
            <pc:docMk/>
            <pc:sldMk cId="3678988413" sldId="310"/>
            <ac:spMk id="7" creationId="{760B97FB-8506-4F03-054A-93E61E9ABCA7}"/>
          </ac:spMkLst>
        </pc:spChg>
        <pc:spChg chg="del">
          <ac:chgData name="Atashgahi, Zahra (UT-EEMCS)" userId="b667f786-8639-4a24-bc5d-f2545df15bd7" providerId="ADAL" clId="{1913C285-29DC-4A78-BF14-3D59A36A2A8B}" dt="2024-04-17T09:33:29.619" v="2708" actId="478"/>
          <ac:spMkLst>
            <pc:docMk/>
            <pc:sldMk cId="3678988413" sldId="310"/>
            <ac:spMk id="16" creationId="{4E125188-4607-B4FF-4EE6-5987073575E1}"/>
          </ac:spMkLst>
        </pc:spChg>
        <pc:spChg chg="del">
          <ac:chgData name="Atashgahi, Zahra (UT-EEMCS)" userId="b667f786-8639-4a24-bc5d-f2545df15bd7" providerId="ADAL" clId="{1913C285-29DC-4A78-BF14-3D59A36A2A8B}" dt="2024-04-17T09:33:26.920" v="2706" actId="478"/>
          <ac:spMkLst>
            <pc:docMk/>
            <pc:sldMk cId="3678988413" sldId="310"/>
            <ac:spMk id="17" creationId="{EF7BF1FD-D9A4-A1D0-7082-649185E78DA6}"/>
          </ac:spMkLst>
        </pc:spChg>
        <pc:spChg chg="del mod">
          <ac:chgData name="Atashgahi, Zahra (UT-EEMCS)" userId="b667f786-8639-4a24-bc5d-f2545df15bd7" providerId="ADAL" clId="{1913C285-29DC-4A78-BF14-3D59A36A2A8B}" dt="2024-04-22T09:24:14.665" v="4266" actId="478"/>
          <ac:spMkLst>
            <pc:docMk/>
            <pc:sldMk cId="3678988413" sldId="310"/>
            <ac:spMk id="18" creationId="{8A233D88-FEC1-3093-3F05-B8DF0195E2F8}"/>
          </ac:spMkLst>
        </pc:spChg>
        <pc:spChg chg="del">
          <ac:chgData name="Atashgahi, Zahra (UT-EEMCS)" userId="b667f786-8639-4a24-bc5d-f2545df15bd7" providerId="ADAL" clId="{1913C285-29DC-4A78-BF14-3D59A36A2A8B}" dt="2024-04-17T09:33:26.920" v="2706" actId="478"/>
          <ac:spMkLst>
            <pc:docMk/>
            <pc:sldMk cId="3678988413" sldId="310"/>
            <ac:spMk id="19" creationId="{A8759DBD-27F4-2FE4-817E-D822ACDE4781}"/>
          </ac:spMkLst>
        </pc:spChg>
        <pc:spChg chg="del">
          <ac:chgData name="Atashgahi, Zahra (UT-EEMCS)" userId="b667f786-8639-4a24-bc5d-f2545df15bd7" providerId="ADAL" clId="{1913C285-29DC-4A78-BF14-3D59A36A2A8B}" dt="2024-04-17T09:33:30.775" v="2709" actId="478"/>
          <ac:spMkLst>
            <pc:docMk/>
            <pc:sldMk cId="3678988413" sldId="310"/>
            <ac:spMk id="20" creationId="{E8A2F33D-478B-EF31-24BB-C37CD1370A08}"/>
          </ac:spMkLst>
        </pc:spChg>
        <pc:spChg chg="del">
          <ac:chgData name="Atashgahi, Zahra (UT-EEMCS)" userId="b667f786-8639-4a24-bc5d-f2545df15bd7" providerId="ADAL" clId="{1913C285-29DC-4A78-BF14-3D59A36A2A8B}" dt="2024-04-17T09:33:26.920" v="2706" actId="478"/>
          <ac:spMkLst>
            <pc:docMk/>
            <pc:sldMk cId="3678988413" sldId="310"/>
            <ac:spMk id="21" creationId="{EC17165F-F4D7-544D-5B6C-419F9CD9B5A3}"/>
          </ac:spMkLst>
        </pc:spChg>
        <pc:spChg chg="del">
          <ac:chgData name="Atashgahi, Zahra (UT-EEMCS)" userId="b667f786-8639-4a24-bc5d-f2545df15bd7" providerId="ADAL" clId="{1913C285-29DC-4A78-BF14-3D59A36A2A8B}" dt="2024-04-17T09:33:26.920" v="2706" actId="478"/>
          <ac:spMkLst>
            <pc:docMk/>
            <pc:sldMk cId="3678988413" sldId="310"/>
            <ac:spMk id="22" creationId="{AA5D867A-23CA-A09E-8DF0-F0DA29FCAA66}"/>
          </ac:spMkLst>
        </pc:spChg>
        <pc:spChg chg="del">
          <ac:chgData name="Atashgahi, Zahra (UT-EEMCS)" userId="b667f786-8639-4a24-bc5d-f2545df15bd7" providerId="ADAL" clId="{1913C285-29DC-4A78-BF14-3D59A36A2A8B}" dt="2024-04-17T09:33:26.920" v="2706" actId="478"/>
          <ac:spMkLst>
            <pc:docMk/>
            <pc:sldMk cId="3678988413" sldId="310"/>
            <ac:spMk id="23" creationId="{0A20B92D-BF44-4B98-5488-DADE18C15516}"/>
          </ac:spMkLst>
        </pc:spChg>
        <pc:spChg chg="del">
          <ac:chgData name="Atashgahi, Zahra (UT-EEMCS)" userId="b667f786-8639-4a24-bc5d-f2545df15bd7" providerId="ADAL" clId="{1913C285-29DC-4A78-BF14-3D59A36A2A8B}" dt="2024-04-17T09:33:28.331" v="2707" actId="478"/>
          <ac:spMkLst>
            <pc:docMk/>
            <pc:sldMk cId="3678988413" sldId="310"/>
            <ac:spMk id="24" creationId="{2923914E-1DA5-E524-FD2E-C4EE287CF2F9}"/>
          </ac:spMkLst>
        </pc:spChg>
        <pc:spChg chg="add mod">
          <ac:chgData name="Atashgahi, Zahra (UT-EEMCS)" userId="b667f786-8639-4a24-bc5d-f2545df15bd7" providerId="ADAL" clId="{1913C285-29DC-4A78-BF14-3D59A36A2A8B}" dt="2024-04-22T10:03:50.974" v="4623" actId="1036"/>
          <ac:spMkLst>
            <pc:docMk/>
            <pc:sldMk cId="3678988413" sldId="310"/>
            <ac:spMk id="36" creationId="{93A4A7D9-BC4C-1122-ACBB-65D3D7D4BAFC}"/>
          </ac:spMkLst>
        </pc:spChg>
        <pc:spChg chg="add mod">
          <ac:chgData name="Atashgahi, Zahra (UT-EEMCS)" userId="b667f786-8639-4a24-bc5d-f2545df15bd7" providerId="ADAL" clId="{1913C285-29DC-4A78-BF14-3D59A36A2A8B}" dt="2024-04-22T10:03:47.194" v="4615" actId="1035"/>
          <ac:spMkLst>
            <pc:docMk/>
            <pc:sldMk cId="3678988413" sldId="310"/>
            <ac:spMk id="39" creationId="{F88CB3F3-B45E-EC58-4E91-3ACC3814116B}"/>
          </ac:spMkLst>
        </pc:spChg>
        <pc:spChg chg="add mod">
          <ac:chgData name="Atashgahi, Zahra (UT-EEMCS)" userId="b667f786-8639-4a24-bc5d-f2545df15bd7" providerId="ADAL" clId="{1913C285-29DC-4A78-BF14-3D59A36A2A8B}" dt="2024-04-22T10:09:59.436" v="4734" actId="1035"/>
          <ac:spMkLst>
            <pc:docMk/>
            <pc:sldMk cId="3678988413" sldId="310"/>
            <ac:spMk id="40" creationId="{978F76C0-84DC-F076-C412-531AD001B85B}"/>
          </ac:spMkLst>
        </pc:spChg>
        <pc:spChg chg="add mod">
          <ac:chgData name="Atashgahi, Zahra (UT-EEMCS)" userId="b667f786-8639-4a24-bc5d-f2545df15bd7" providerId="ADAL" clId="{1913C285-29DC-4A78-BF14-3D59A36A2A8B}" dt="2024-04-22T10:10:04.025" v="4744" actId="1035"/>
          <ac:spMkLst>
            <pc:docMk/>
            <pc:sldMk cId="3678988413" sldId="310"/>
            <ac:spMk id="41" creationId="{418662A1-6CE8-8FB0-9040-0B4A18564A70}"/>
          </ac:spMkLst>
        </pc:spChg>
        <pc:graphicFrameChg chg="add del mod modGraphic">
          <ac:chgData name="Atashgahi, Zahra (UT-EEMCS)" userId="b667f786-8639-4a24-bc5d-f2545df15bd7" providerId="ADAL" clId="{1913C285-29DC-4A78-BF14-3D59A36A2A8B}" dt="2024-04-22T09:20:18.849" v="4240" actId="478"/>
          <ac:graphicFrameMkLst>
            <pc:docMk/>
            <pc:sldMk cId="3678988413" sldId="310"/>
            <ac:graphicFrameMk id="6" creationId="{9B00A32D-2C77-61F2-1DB7-3B6532988AB0}"/>
          </ac:graphicFrameMkLst>
        </pc:graphicFrameChg>
        <pc:picChg chg="del">
          <ac:chgData name="Atashgahi, Zahra (UT-EEMCS)" userId="b667f786-8639-4a24-bc5d-f2545df15bd7" providerId="ADAL" clId="{1913C285-29DC-4A78-BF14-3D59A36A2A8B}" dt="2024-04-17T09:33:26.920" v="2706" actId="478"/>
          <ac:picMkLst>
            <pc:docMk/>
            <pc:sldMk cId="3678988413" sldId="310"/>
            <ac:picMk id="13" creationId="{6B3371B2-36B7-6110-4510-23E2E6D1AECF}"/>
          </ac:picMkLst>
        </pc:picChg>
        <pc:picChg chg="del">
          <ac:chgData name="Atashgahi, Zahra (UT-EEMCS)" userId="b667f786-8639-4a24-bc5d-f2545df15bd7" providerId="ADAL" clId="{1913C285-29DC-4A78-BF14-3D59A36A2A8B}" dt="2024-04-17T09:33:26.920" v="2706" actId="478"/>
          <ac:picMkLst>
            <pc:docMk/>
            <pc:sldMk cId="3678988413" sldId="310"/>
            <ac:picMk id="15" creationId="{F3250192-CF06-0B4A-050F-AE9E0EE72604}"/>
          </ac:picMkLst>
        </pc:picChg>
        <pc:cxnChg chg="add mod">
          <ac:chgData name="Atashgahi, Zahra (UT-EEMCS)" userId="b667f786-8639-4a24-bc5d-f2545df15bd7" providerId="ADAL" clId="{1913C285-29DC-4A78-BF14-3D59A36A2A8B}" dt="2024-04-22T12:14:16.605" v="4753" actId="1037"/>
          <ac:cxnSpMkLst>
            <pc:docMk/>
            <pc:sldMk cId="3678988413" sldId="310"/>
            <ac:cxnSpMk id="9" creationId="{631464CA-460F-34BD-B96F-4EF570995896}"/>
          </ac:cxnSpMkLst>
        </pc:cxnChg>
        <pc:cxnChg chg="add mod">
          <ac:chgData name="Atashgahi, Zahra (UT-EEMCS)" userId="b667f786-8639-4a24-bc5d-f2545df15bd7" providerId="ADAL" clId="{1913C285-29DC-4A78-BF14-3D59A36A2A8B}" dt="2024-04-22T12:14:12.417" v="4748" actId="1037"/>
          <ac:cxnSpMkLst>
            <pc:docMk/>
            <pc:sldMk cId="3678988413" sldId="310"/>
            <ac:cxnSpMk id="11" creationId="{65AE4940-52EE-4349-D62E-BCC27C882421}"/>
          </ac:cxnSpMkLst>
        </pc:cxnChg>
        <pc:cxnChg chg="add mod">
          <ac:chgData name="Atashgahi, Zahra (UT-EEMCS)" userId="b667f786-8639-4a24-bc5d-f2545df15bd7" providerId="ADAL" clId="{1913C285-29DC-4A78-BF14-3D59A36A2A8B}" dt="2024-04-22T12:14:16.605" v="4753" actId="1037"/>
          <ac:cxnSpMkLst>
            <pc:docMk/>
            <pc:sldMk cId="3678988413" sldId="310"/>
            <ac:cxnSpMk id="42" creationId="{59651046-7FBE-22D2-F2B0-BEDB9468A89E}"/>
          </ac:cxnSpMkLst>
        </pc:cxnChg>
        <pc:cxnChg chg="add mod">
          <ac:chgData name="Atashgahi, Zahra (UT-EEMCS)" userId="b667f786-8639-4a24-bc5d-f2545df15bd7" providerId="ADAL" clId="{1913C285-29DC-4A78-BF14-3D59A36A2A8B}" dt="2024-04-22T12:14:16.605" v="4753" actId="1037"/>
          <ac:cxnSpMkLst>
            <pc:docMk/>
            <pc:sldMk cId="3678988413" sldId="310"/>
            <ac:cxnSpMk id="45" creationId="{E41C9249-B5D9-F450-70D5-DC63DA96A024}"/>
          </ac:cxnSpMkLst>
        </pc:cxnChg>
        <pc:cxnChg chg="add mod">
          <ac:chgData name="Atashgahi, Zahra (UT-EEMCS)" userId="b667f786-8639-4a24-bc5d-f2545df15bd7" providerId="ADAL" clId="{1913C285-29DC-4A78-BF14-3D59A36A2A8B}" dt="2024-04-22T12:14:12.417" v="4748" actId="1037"/>
          <ac:cxnSpMkLst>
            <pc:docMk/>
            <pc:sldMk cId="3678988413" sldId="310"/>
            <ac:cxnSpMk id="48" creationId="{39C5EBB5-052F-ED87-5AC0-C266B00A0939}"/>
          </ac:cxnSpMkLst>
        </pc:cxnChg>
        <pc:cxnChg chg="add mod">
          <ac:chgData name="Atashgahi, Zahra (UT-EEMCS)" userId="b667f786-8639-4a24-bc5d-f2545df15bd7" providerId="ADAL" clId="{1913C285-29DC-4A78-BF14-3D59A36A2A8B}" dt="2024-04-22T12:14:12.417" v="4748" actId="1037"/>
          <ac:cxnSpMkLst>
            <pc:docMk/>
            <pc:sldMk cId="3678988413" sldId="310"/>
            <ac:cxnSpMk id="51" creationId="{605C3275-6933-D81D-7D89-2F9377542914}"/>
          </ac:cxnSpMkLst>
        </pc:cxnChg>
      </pc:sldChg>
      <pc:sldChg chg="add mod ord modShow">
        <pc:chgData name="Atashgahi, Zahra (UT-EEMCS)" userId="b667f786-8639-4a24-bc5d-f2545df15bd7" providerId="ADAL" clId="{1913C285-29DC-4A78-BF14-3D59A36A2A8B}" dt="2024-04-22T12:20:23.109" v="4757"/>
        <pc:sldMkLst>
          <pc:docMk/>
          <pc:sldMk cId="2444535426" sldId="311"/>
        </pc:sldMkLst>
      </pc:sldChg>
      <pc:sldChg chg="addSp delSp modSp new mod setBg modNotes">
        <pc:chgData name="Atashgahi, Zahra (UT-EEMCS)" userId="b667f786-8639-4a24-bc5d-f2545df15bd7" providerId="ADAL" clId="{1913C285-29DC-4A78-BF14-3D59A36A2A8B}" dt="2024-04-22T13:57:12.178" v="5328"/>
        <pc:sldMkLst>
          <pc:docMk/>
          <pc:sldMk cId="162123744" sldId="312"/>
        </pc:sldMkLst>
        <pc:spChg chg="del">
          <ac:chgData name="Atashgahi, Zahra (UT-EEMCS)" userId="b667f786-8639-4a24-bc5d-f2545df15bd7" providerId="ADAL" clId="{1913C285-29DC-4A78-BF14-3D59A36A2A8B}" dt="2024-04-22T13:56:15.066" v="5320" actId="478"/>
          <ac:spMkLst>
            <pc:docMk/>
            <pc:sldMk cId="162123744" sldId="312"/>
            <ac:spMk id="2" creationId="{4237CF07-6CB7-1CEA-A9B9-0F947B9D00B8}"/>
          </ac:spMkLst>
        </pc:spChg>
        <pc:picChg chg="add mod">
          <ac:chgData name="Atashgahi, Zahra (UT-EEMCS)" userId="b667f786-8639-4a24-bc5d-f2545df15bd7" providerId="ADAL" clId="{1913C285-29DC-4A78-BF14-3D59A36A2A8B}" dt="2024-04-22T13:56:32.559" v="5327" actId="1076"/>
          <ac:picMkLst>
            <pc:docMk/>
            <pc:sldMk cId="162123744" sldId="312"/>
            <ac:picMk id="5" creationId="{36893D50-B5F8-E21D-07B6-DF575BAEF596}"/>
          </ac:picMkLst>
        </pc:picChg>
      </pc:sldChg>
      <pc:sldChg chg="add ord setBg">
        <pc:chgData name="Atashgahi, Zahra (UT-EEMCS)" userId="b667f786-8639-4a24-bc5d-f2545df15bd7" providerId="ADAL" clId="{1913C285-29DC-4A78-BF14-3D59A36A2A8B}" dt="2024-04-22T13:57:31.176" v="5333"/>
        <pc:sldMkLst>
          <pc:docMk/>
          <pc:sldMk cId="3243620509" sldId="313"/>
        </pc:sldMkLst>
      </pc:sldChg>
      <pc:sldMasterChg chg="delSldLayout">
        <pc:chgData name="Atashgahi, Zahra (UT-EEMCS)" userId="b667f786-8639-4a24-bc5d-f2545df15bd7" providerId="ADAL" clId="{1913C285-29DC-4A78-BF14-3D59A36A2A8B}" dt="2024-04-16T11:46:09.216" v="389" actId="47"/>
        <pc:sldMasterMkLst>
          <pc:docMk/>
          <pc:sldMasterMk cId="0" sldId="2147483659"/>
        </pc:sldMasterMkLst>
        <pc:sldLayoutChg chg="del">
          <pc:chgData name="Atashgahi, Zahra (UT-EEMCS)" userId="b667f786-8639-4a24-bc5d-f2545df15bd7" providerId="ADAL" clId="{1913C285-29DC-4A78-BF14-3D59A36A2A8B}" dt="2024-04-16T11:46:09.216" v="389" actId="47"/>
          <pc:sldLayoutMkLst>
            <pc:docMk/>
            <pc:sldMasterMk cId="0" sldId="2147483659"/>
            <pc:sldLayoutMk cId="0" sldId="214748364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5533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538102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172083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344936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baseline="0" dirty="0">
              <a:latin typeface="SFRM1000"/>
            </a:endParaRPr>
          </a:p>
        </p:txBody>
      </p:sp>
    </p:spTree>
    <p:extLst>
      <p:ext uri="{BB962C8B-B14F-4D97-AF65-F5344CB8AC3E}">
        <p14:creationId xmlns:p14="http://schemas.microsoft.com/office/powerpoint/2010/main" val="38275678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0892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943617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124959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880383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185835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171601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8938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782125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7384518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349066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058938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840263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881610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674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125827ca48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125827ca48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192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162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25827ca48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125827ca48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1560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25827ca48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125827ca48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4596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801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822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Google Shape;18;p4">
            <a:extLst>
              <a:ext uri="{FF2B5EF4-FFF2-40B4-BE49-F238E27FC236}">
                <a16:creationId xmlns:a16="http://schemas.microsoft.com/office/drawing/2014/main" id="{5440584A-58FC-24C2-C844-EA4436E7BB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6" r:id="rId6"/>
    <p:sldLayoutId id="2147483657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z.atashgahi@utwente.nl" TargetMode="Externa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spglobal.com/marketintelligence/en/news-insights/trending/HyvwuXMO9YgqHfj7J6tGlA2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6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13EA050-5285-B26E-284E-FC5E3C03154D}"/>
              </a:ext>
            </a:extLst>
          </p:cNvPr>
          <p:cNvSpPr/>
          <p:nvPr/>
        </p:nvSpPr>
        <p:spPr>
          <a:xfrm>
            <a:off x="-20623" y="4714900"/>
            <a:ext cx="9164624" cy="425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6538E9-8083-E0C5-C387-66F6945C4A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  <p:sp>
        <p:nvSpPr>
          <p:cNvPr id="6" name="Google Shape;55;p13">
            <a:extLst>
              <a:ext uri="{FF2B5EF4-FFF2-40B4-BE49-F238E27FC236}">
                <a16:creationId xmlns:a16="http://schemas.microsoft.com/office/drawing/2014/main" id="{2BDB2098-6225-6431-6E1C-AB9AF58B9385}"/>
              </a:ext>
            </a:extLst>
          </p:cNvPr>
          <p:cNvSpPr txBox="1">
            <a:spLocks/>
          </p:cNvSpPr>
          <p:nvPr/>
        </p:nvSpPr>
        <p:spPr>
          <a:xfrm>
            <a:off x="443467" y="3121605"/>
            <a:ext cx="8303341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nl-NL" dirty="0">
                <a:solidFill>
                  <a:schemeClr val="bg1"/>
                </a:solidFill>
              </a:rPr>
              <a:t>Zahra Atashgahi*, Mykola Pechenizkiy, Raymond Veldhuis, and Decebal Constantin Mocanu</a:t>
            </a:r>
          </a:p>
        </p:txBody>
      </p:sp>
      <p:sp>
        <p:nvSpPr>
          <p:cNvPr id="7" name="Google Shape;54;p13">
            <a:extLst>
              <a:ext uri="{FF2B5EF4-FFF2-40B4-BE49-F238E27FC236}">
                <a16:creationId xmlns:a16="http://schemas.microsoft.com/office/drawing/2014/main" id="{EFE03948-4812-2C45-D2EF-B5AA2698453E}"/>
              </a:ext>
            </a:extLst>
          </p:cNvPr>
          <p:cNvSpPr txBox="1">
            <a:spLocks/>
          </p:cNvSpPr>
          <p:nvPr/>
        </p:nvSpPr>
        <p:spPr>
          <a:xfrm>
            <a:off x="112987" y="239310"/>
            <a:ext cx="8918025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990"/>
            </a:pPr>
            <a:r>
              <a:rPr lang="en-US" sz="3480" b="1" dirty="0">
                <a:solidFill>
                  <a:schemeClr val="bg1"/>
                </a:solidFill>
              </a:rPr>
              <a:t>Adaptive Sparsity Level during Training for Efficient Time Series Forecasting</a:t>
            </a:r>
          </a:p>
          <a:p>
            <a:pPr>
              <a:buSzPts val="990"/>
            </a:pPr>
            <a:r>
              <a:rPr lang="en-US" sz="3480" b="1" dirty="0">
                <a:solidFill>
                  <a:schemeClr val="bg1"/>
                </a:solidFill>
              </a:rPr>
              <a:t> with Transformers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F52ED7-F470-6689-5A5B-0457F2F87003}"/>
              </a:ext>
            </a:extLst>
          </p:cNvPr>
          <p:cNvSpPr txBox="1"/>
          <p:nvPr/>
        </p:nvSpPr>
        <p:spPr>
          <a:xfrm>
            <a:off x="3013002" y="3670922"/>
            <a:ext cx="26002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l-NL" sz="1600" i="1" dirty="0">
                <a:solidFill>
                  <a:schemeClr val="bg1"/>
                </a:solidFill>
                <a:latin typeface="inherit"/>
              </a:rPr>
              <a:t>11 September 2024</a:t>
            </a:r>
            <a:endParaRPr lang="nl-NL" sz="1600" i="1" dirty="0">
              <a:solidFill>
                <a:schemeClr val="bg1"/>
              </a:solidFill>
            </a:endParaRPr>
          </a:p>
        </p:txBody>
      </p:sp>
      <p:pic>
        <p:nvPicPr>
          <p:cNvPr id="4" name="Google Shape;63;p13">
            <a:extLst>
              <a:ext uri="{FF2B5EF4-FFF2-40B4-BE49-F238E27FC236}">
                <a16:creationId xmlns:a16="http://schemas.microsoft.com/office/drawing/2014/main" id="{D4B5E16C-2D29-B342-CEDA-9EF81473AF0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2962" y="4828331"/>
            <a:ext cx="479125" cy="220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64;p13">
            <a:extLst>
              <a:ext uri="{FF2B5EF4-FFF2-40B4-BE49-F238E27FC236}">
                <a16:creationId xmlns:a16="http://schemas.microsoft.com/office/drawing/2014/main" id="{204B91E7-3366-D618-0673-B4AE435A6AC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7152" y="4721225"/>
            <a:ext cx="869210" cy="43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65;p13">
            <a:extLst>
              <a:ext uri="{FF2B5EF4-FFF2-40B4-BE49-F238E27FC236}">
                <a16:creationId xmlns:a16="http://schemas.microsoft.com/office/drawing/2014/main" id="{5F9A01B5-C40C-AB9F-67A6-BB54AA2EDEC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32715" t="9006" r="32715" b="6981"/>
          <a:stretch/>
        </p:blipFill>
        <p:spPr>
          <a:xfrm>
            <a:off x="8811910" y="4750025"/>
            <a:ext cx="244940" cy="37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66;p13">
            <a:extLst>
              <a:ext uri="{FF2B5EF4-FFF2-40B4-BE49-F238E27FC236}">
                <a16:creationId xmlns:a16="http://schemas.microsoft.com/office/drawing/2014/main" id="{775A411D-1845-4AA3-A9AB-AD644264379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18599" y="4714900"/>
            <a:ext cx="612124" cy="43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67;p13">
            <a:extLst>
              <a:ext uri="{FF2B5EF4-FFF2-40B4-BE49-F238E27FC236}">
                <a16:creationId xmlns:a16="http://schemas.microsoft.com/office/drawing/2014/main" id="{B277D13F-B31C-122D-101E-72FB62D6626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90625" y="4750027"/>
            <a:ext cx="377000" cy="37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68;p13">
            <a:extLst>
              <a:ext uri="{FF2B5EF4-FFF2-40B4-BE49-F238E27FC236}">
                <a16:creationId xmlns:a16="http://schemas.microsoft.com/office/drawing/2014/main" id="{0A15534B-C00A-8409-DCB7-D66250FAB6A5}"/>
              </a:ext>
            </a:extLst>
          </p:cNvPr>
          <p:cNvSpPr txBox="1"/>
          <p:nvPr/>
        </p:nvSpPr>
        <p:spPr>
          <a:xfrm>
            <a:off x="-20624" y="4710484"/>
            <a:ext cx="53841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050" b="1" dirty="0">
                <a:solidFill>
                  <a:srgbClr val="4D5156"/>
                </a:solidFill>
                <a:highlight>
                  <a:srgbClr val="FFFFFF"/>
                </a:highlight>
              </a:rPr>
              <a:t>ECML-PKDD 2024 </a:t>
            </a:r>
            <a:r>
              <a:rPr lang="nl-NL" sz="1050" dirty="0">
                <a:solidFill>
                  <a:srgbClr val="4D5156"/>
                </a:solidFill>
                <a:highlight>
                  <a:srgbClr val="FFFFFF"/>
                </a:highlight>
              </a:rPr>
              <a:t>| Vilinus, Lithuania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050" i="1" dirty="0">
                <a:solidFill>
                  <a:srgbClr val="4D5156"/>
                </a:solidFill>
                <a:highlight>
                  <a:srgbClr val="FFFFFF"/>
                </a:highlight>
              </a:rPr>
              <a:t>9-13 September 2024</a:t>
            </a:r>
            <a:endParaRPr lang="nl-NL" sz="1050" i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86B07FB-2387-04B0-B646-5C2D7DF1C3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63875" y="4785652"/>
            <a:ext cx="382132" cy="34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266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B1B85-7BA9-FC2E-EA15-19CDD758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00" y="2680346"/>
            <a:ext cx="8933900" cy="459094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Analyzing Sparsity Effect in Transformers for Time Series Forecasting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593E93-CEBF-69CC-48BB-2980772DC6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8149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9504E-CF66-ADDA-2CCF-9E7FD1A58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97A7">
                    <a:lumMod val="50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Experimental Settings</a:t>
            </a:r>
            <a:endParaRPr lang="en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DBAD61-8440-C440-3806-43A3FDFBF0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6B3F31D-E568-6280-B84A-A81131F79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7192" y="995417"/>
            <a:ext cx="5116640" cy="3416400"/>
          </a:xfrm>
        </p:spPr>
        <p:txBody>
          <a:bodyPr/>
          <a:lstStyle/>
          <a:p>
            <a:r>
              <a:rPr lang="en-US" sz="1600" dirty="0"/>
              <a:t>Time series forecasting transformers</a:t>
            </a:r>
          </a:p>
          <a:p>
            <a:pPr lvl="1"/>
            <a:r>
              <a:rPr lang="en-US" sz="1400" dirty="0" err="1"/>
              <a:t>NSTransformer</a:t>
            </a:r>
            <a:endParaRPr lang="en-US" sz="1400" dirty="0"/>
          </a:p>
          <a:p>
            <a:pPr lvl="1"/>
            <a:r>
              <a:rPr lang="en-US" sz="1400" dirty="0" err="1"/>
              <a:t>Autoformer</a:t>
            </a:r>
            <a:endParaRPr lang="en-US" sz="1400" dirty="0"/>
          </a:p>
          <a:p>
            <a:pPr lvl="1"/>
            <a:r>
              <a:rPr lang="en-US" sz="1400" dirty="0" err="1"/>
              <a:t>FEDformer</a:t>
            </a:r>
            <a:endParaRPr lang="en-US" sz="1400" dirty="0"/>
          </a:p>
          <a:p>
            <a:pPr lvl="1"/>
            <a:r>
              <a:rPr lang="en-US" sz="1400" dirty="0"/>
              <a:t>Informer</a:t>
            </a:r>
          </a:p>
          <a:p>
            <a:pPr lvl="1"/>
            <a:r>
              <a:rPr lang="en-US" sz="1400" dirty="0"/>
              <a:t>Vanilla transformer</a:t>
            </a:r>
          </a:p>
          <a:p>
            <a:r>
              <a:rPr lang="en-US" sz="1600" dirty="0"/>
              <a:t>Loss</a:t>
            </a:r>
          </a:p>
          <a:p>
            <a:pPr lvl="1"/>
            <a:r>
              <a:rPr lang="en-US" sz="1400" dirty="0"/>
              <a:t>MSE (prediction, ground truth)</a:t>
            </a:r>
          </a:p>
          <a:p>
            <a:r>
              <a:rPr lang="en-US" sz="1600" dirty="0"/>
              <a:t>Pruning algorithm</a:t>
            </a:r>
          </a:p>
          <a:p>
            <a:pPr lvl="1"/>
            <a:r>
              <a:rPr lang="en-US" sz="1400" dirty="0" err="1"/>
              <a:t>GraNet</a:t>
            </a:r>
            <a:endParaRPr lang="en-US" sz="1400" dirty="0"/>
          </a:p>
          <a:p>
            <a:pPr lvl="2"/>
            <a:r>
              <a:rPr lang="en-US" sz="1400" dirty="0"/>
              <a:t>During-training pruning</a:t>
            </a:r>
          </a:p>
          <a:p>
            <a:pPr lvl="1"/>
            <a:endParaRPr lang="en-US" dirty="0"/>
          </a:p>
          <a:p>
            <a:pPr lvl="1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292109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9504E-CF66-ADDA-2CCF-9E7FD1A58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97A7">
                    <a:lumMod val="50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Datasets</a:t>
            </a:r>
            <a:endParaRPr lang="en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DBAD61-8440-C440-3806-43A3FDFBF0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58CD10F-6285-1B75-FB1B-0F57033D2C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3646"/>
          <a:stretch/>
        </p:blipFill>
        <p:spPr>
          <a:xfrm>
            <a:off x="1472184" y="1676361"/>
            <a:ext cx="5843016" cy="191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123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738BB-6DFE-FE85-8EF3-AEE4C11CF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208" y="211910"/>
            <a:ext cx="8520600" cy="908215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Challenge: Optimal Sparsity Level</a:t>
            </a:r>
            <a:endParaRPr lang="nl-NL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FD8391-DCA1-0945-4D44-714F54481E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8E5D49-BEA6-7E3E-A9C4-CE6A14516BAF}"/>
              </a:ext>
            </a:extLst>
          </p:cNvPr>
          <p:cNvSpPr txBox="1"/>
          <p:nvPr/>
        </p:nvSpPr>
        <p:spPr>
          <a:xfrm>
            <a:off x="226208" y="4731535"/>
            <a:ext cx="76138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fontAlgn="base">
              <a:defRPr sz="700">
                <a:solidFill>
                  <a:srgbClr val="666666"/>
                </a:solidFill>
                <a:highlight>
                  <a:srgbClr val="FFFFFF"/>
                </a:highlight>
              </a:defRPr>
            </a:lvl1pPr>
          </a:lstStyle>
          <a:p>
            <a:r>
              <a:rPr lang="en-US" sz="1000" dirty="0"/>
              <a:t>Wen, Q., Zhou, T., Zhang, C., Chen, W., Ma, Z., Yan, J., &amp; Sun, L. (2023, August). Transformers in time series: a survey. In Proceedings of the Thirty-Second International Joint Conference on Artificial Intelligence.</a:t>
            </a:r>
            <a:endParaRPr lang="nl-NL" sz="10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F605080-2A95-FFCA-3EA0-73DA71AC3973}"/>
              </a:ext>
            </a:extLst>
          </p:cNvPr>
          <p:cNvSpPr/>
          <p:nvPr/>
        </p:nvSpPr>
        <p:spPr>
          <a:xfrm>
            <a:off x="2291012" y="4137719"/>
            <a:ext cx="4390992" cy="398538"/>
          </a:xfrm>
          <a:prstGeom prst="roundRect">
            <a:avLst/>
          </a:prstGeom>
          <a:solidFill>
            <a:srgbClr val="FCFCF6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Solution 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 Automatically tuning the sparsity level</a:t>
            </a:r>
            <a:endParaRPr lang="en-US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E1B51F-2780-0908-5106-1F4C164B5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344" y="806512"/>
            <a:ext cx="5417104" cy="325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1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738BB-6DFE-FE85-8EF3-AEE4C11CF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208" y="211910"/>
            <a:ext cx="8520600" cy="908215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Time Series Forecasting with Transformers</a:t>
            </a:r>
            <a:endParaRPr lang="nl-NL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FD8391-DCA1-0945-4D44-714F54481E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E9BD64B-CAEB-951B-2E69-4CCE5142408D}"/>
              </a:ext>
            </a:extLst>
          </p:cNvPr>
          <p:cNvSpPr/>
          <p:nvPr/>
        </p:nvSpPr>
        <p:spPr>
          <a:xfrm>
            <a:off x="617096" y="1067005"/>
            <a:ext cx="3568042" cy="796964"/>
          </a:xfrm>
          <a:prstGeom prst="roundRect">
            <a:avLst/>
          </a:prstGeom>
          <a:solidFill>
            <a:srgbClr val="FCFCF6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Challenge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Transformers are known to be computationally expensive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8E5D49-BEA6-7E3E-A9C4-CE6A14516BAF}"/>
              </a:ext>
            </a:extLst>
          </p:cNvPr>
          <p:cNvSpPr txBox="1"/>
          <p:nvPr/>
        </p:nvSpPr>
        <p:spPr>
          <a:xfrm>
            <a:off x="313941" y="4936940"/>
            <a:ext cx="761381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fontAlgn="base">
              <a:defRPr sz="700">
                <a:solidFill>
                  <a:srgbClr val="666666"/>
                </a:solidFill>
                <a:highlight>
                  <a:srgbClr val="FFFFFF"/>
                </a:highlight>
              </a:defRPr>
            </a:lvl1pPr>
          </a:lstStyle>
          <a:p>
            <a:r>
              <a:rPr lang="en-US" dirty="0"/>
              <a:t>Wen, Q., Zhou, T., Zhang, C., Chen, W., Ma, Z., Yan, J., &amp; Sun, L. (2022). Transformers in time series: A survey. </a:t>
            </a:r>
            <a:r>
              <a:rPr lang="en-US" dirty="0" err="1"/>
              <a:t>arXiv</a:t>
            </a:r>
            <a:r>
              <a:rPr lang="en-US" dirty="0"/>
              <a:t> preprint arXiv:2202.07125.</a:t>
            </a:r>
            <a:endParaRPr lang="nl-NL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F605080-2A95-FFCA-3EA0-73DA71AC3973}"/>
              </a:ext>
            </a:extLst>
          </p:cNvPr>
          <p:cNvSpPr/>
          <p:nvPr/>
        </p:nvSpPr>
        <p:spPr>
          <a:xfrm>
            <a:off x="617096" y="3969681"/>
            <a:ext cx="5177035" cy="398538"/>
          </a:xfrm>
          <a:prstGeom prst="roundRect">
            <a:avLst/>
          </a:prstGeom>
          <a:solidFill>
            <a:srgbClr val="FCFCF6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Solution 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 Automatically tuning the sparsity level</a:t>
            </a:r>
            <a:endParaRPr lang="en-US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79F19E7-F84B-893B-86B6-42F4646404C3}"/>
              </a:ext>
            </a:extLst>
          </p:cNvPr>
          <p:cNvSpPr/>
          <p:nvPr/>
        </p:nvSpPr>
        <p:spPr>
          <a:xfrm>
            <a:off x="617096" y="1907027"/>
            <a:ext cx="3568042" cy="398538"/>
          </a:xfrm>
          <a:prstGeom prst="roundRect">
            <a:avLst/>
          </a:prstGeom>
          <a:solidFill>
            <a:srgbClr val="FCFCF6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Solution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Pruning transformers</a:t>
            </a:r>
            <a:endParaRPr lang="en-US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372FF0D-34D0-6B42-1190-C4F0104CD321}"/>
              </a:ext>
            </a:extLst>
          </p:cNvPr>
          <p:cNvSpPr/>
          <p:nvPr/>
        </p:nvSpPr>
        <p:spPr>
          <a:xfrm>
            <a:off x="617096" y="3123100"/>
            <a:ext cx="5177035" cy="796964"/>
          </a:xfrm>
          <a:prstGeom prst="roundRect">
            <a:avLst/>
          </a:prstGeom>
          <a:solidFill>
            <a:srgbClr val="FCFCF6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Challenge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Applying sparsity for time series forecasting task is not trivial and an optimal sparsity level can be very different in each setting (models, datasets, prediction window)</a:t>
            </a:r>
            <a:endParaRPr lang="en-US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88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animBg="1"/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B1B85-7BA9-FC2E-EA15-19CDD758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00" y="2680346"/>
            <a:ext cx="8933900" cy="459094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593E93-CEBF-69CC-48BB-2980772DC6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12381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738BB-6DFE-FE85-8EF3-AEE4C11CF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308" y="228733"/>
            <a:ext cx="8520600" cy="908215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Adaptive sparsity level during training for efficient time series forecasting with transformers</a:t>
            </a:r>
            <a:endParaRPr lang="nl-NL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573037-8F83-7036-159D-22DC40792B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54" t="58847" r="38032" b="-1"/>
          <a:stretch/>
        </p:blipFill>
        <p:spPr>
          <a:xfrm>
            <a:off x="4911319" y="1646729"/>
            <a:ext cx="4005669" cy="8790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B7ACAD-FAFA-9EE4-E02D-8B7BB384BBE7}"/>
              </a:ext>
            </a:extLst>
          </p:cNvPr>
          <p:cNvSpPr txBox="1"/>
          <p:nvPr/>
        </p:nvSpPr>
        <p:spPr>
          <a:xfrm>
            <a:off x="313941" y="4936940"/>
            <a:ext cx="761381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fontAlgn="base">
              <a:defRPr sz="700">
                <a:solidFill>
                  <a:srgbClr val="666666"/>
                </a:solidFill>
                <a:highlight>
                  <a:srgbClr val="FFFFFF"/>
                </a:highlight>
              </a:defRPr>
            </a:lvl1pPr>
          </a:lstStyle>
          <a:p>
            <a:r>
              <a:rPr lang="nl-NL" dirty="0"/>
              <a:t>Atashgahi, Z., Veldhuis, R., &amp; </a:t>
            </a:r>
            <a:r>
              <a:rPr lang="nl-NL" dirty="0" err="1"/>
              <a:t>Pechenizkiy</a:t>
            </a:r>
            <a:r>
              <a:rPr lang="nl-NL" dirty="0"/>
              <a:t>, M, Mocanu, D. C.. (2023). </a:t>
            </a:r>
            <a:r>
              <a:rPr lang="en-US" dirty="0"/>
              <a:t>Pruning Transformers During Training with Adaptive Sparsity for Efficient Time Series Forecasting.</a:t>
            </a:r>
            <a:endParaRPr lang="nl-N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FD8391-DCA1-0945-4D44-714F54481E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1620BE-10E2-0893-3E5E-650405476415}"/>
              </a:ext>
            </a:extLst>
          </p:cNvPr>
          <p:cNvCxnSpPr>
            <a:cxnSpLocks/>
          </p:cNvCxnSpPr>
          <p:nvPr/>
        </p:nvCxnSpPr>
        <p:spPr>
          <a:xfrm>
            <a:off x="3223795" y="1151635"/>
            <a:ext cx="0" cy="203981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DF355E-BCC4-4BAC-ACB7-4C9D97831625}"/>
              </a:ext>
            </a:extLst>
          </p:cNvPr>
          <p:cNvCxnSpPr>
            <a:cxnSpLocks/>
          </p:cNvCxnSpPr>
          <p:nvPr/>
        </p:nvCxnSpPr>
        <p:spPr>
          <a:xfrm>
            <a:off x="341949" y="1556237"/>
            <a:ext cx="8575039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7B854042-7A0F-6722-4194-3B03964E71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659" t="58847" r="38032" b="-1"/>
          <a:stretch/>
        </p:blipFill>
        <p:spPr>
          <a:xfrm>
            <a:off x="1760705" y="1609836"/>
            <a:ext cx="1328344" cy="9619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FBEA644-D539-7774-5759-A9D9D3CAA4CB}"/>
              </a:ext>
            </a:extLst>
          </p:cNvPr>
          <p:cNvSpPr txBox="1"/>
          <p:nvPr/>
        </p:nvSpPr>
        <p:spPr>
          <a:xfrm>
            <a:off x="2160384" y="1137768"/>
            <a:ext cx="581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DST</a:t>
            </a:r>
            <a:endParaRPr lang="nl-N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F56CF1-5C3A-ADC3-9839-BE8C690E1D3D}"/>
              </a:ext>
            </a:extLst>
          </p:cNvPr>
          <p:cNvSpPr txBox="1"/>
          <p:nvPr/>
        </p:nvSpPr>
        <p:spPr>
          <a:xfrm>
            <a:off x="4858894" y="1145691"/>
            <a:ext cx="42890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(Pruning with Adaptive Sparsity Level) PALS</a:t>
            </a:r>
            <a:endParaRPr lang="nl-NL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A5E2FF-20CC-5F5C-5E6B-62B873ADFF6C}"/>
              </a:ext>
            </a:extLst>
          </p:cNvPr>
          <p:cNvCxnSpPr>
            <a:cxnSpLocks/>
          </p:cNvCxnSpPr>
          <p:nvPr/>
        </p:nvCxnSpPr>
        <p:spPr>
          <a:xfrm>
            <a:off x="1623056" y="1151635"/>
            <a:ext cx="0" cy="206539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8F2DEA1-6394-A17F-2F70-A0A3D9C68FE5}"/>
              </a:ext>
            </a:extLst>
          </p:cNvPr>
          <p:cNvCxnSpPr>
            <a:cxnSpLocks/>
          </p:cNvCxnSpPr>
          <p:nvPr/>
        </p:nvCxnSpPr>
        <p:spPr>
          <a:xfrm>
            <a:off x="256032" y="2676640"/>
            <a:ext cx="866095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37105E9-00C8-24AD-70B9-6393F0C87853}"/>
              </a:ext>
            </a:extLst>
          </p:cNvPr>
          <p:cNvSpPr txBox="1"/>
          <p:nvPr/>
        </p:nvSpPr>
        <p:spPr>
          <a:xfrm>
            <a:off x="201597" y="1865567"/>
            <a:ext cx="11947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Weight update mechanism(s)</a:t>
            </a:r>
            <a:endParaRPr lang="nl-NL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57ABD7-E7D1-A201-5CAE-BF593DC077B6}"/>
              </a:ext>
            </a:extLst>
          </p:cNvPr>
          <p:cNvSpPr txBox="1"/>
          <p:nvPr/>
        </p:nvSpPr>
        <p:spPr>
          <a:xfrm>
            <a:off x="138856" y="2748789"/>
            <a:ext cx="15484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Tuning sparsity level during training</a:t>
            </a:r>
            <a:endParaRPr lang="nl-NL" sz="1200" dirty="0"/>
          </a:p>
        </p:txBody>
      </p:sp>
      <p:pic>
        <p:nvPicPr>
          <p:cNvPr id="25" name="Graphic 24" descr="Checkmark with solid fill">
            <a:extLst>
              <a:ext uri="{FF2B5EF4-FFF2-40B4-BE49-F238E27FC236}">
                <a16:creationId xmlns:a16="http://schemas.microsoft.com/office/drawing/2014/main" id="{50433149-2ED2-6334-0273-9BB159573A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13682" y="2811694"/>
            <a:ext cx="315553" cy="315553"/>
          </a:xfrm>
          <a:prstGeom prst="rect">
            <a:avLst/>
          </a:prstGeom>
        </p:spPr>
      </p:pic>
      <p:pic>
        <p:nvPicPr>
          <p:cNvPr id="27" name="Graphic 26" descr="Close with solid fill">
            <a:extLst>
              <a:ext uri="{FF2B5EF4-FFF2-40B4-BE49-F238E27FC236}">
                <a16:creationId xmlns:a16="http://schemas.microsoft.com/office/drawing/2014/main" id="{C9A6F67E-CAAC-1EC1-EDB8-A89F0DBE0A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67100" y="2785770"/>
            <a:ext cx="315554" cy="3155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BAF657E-FA5D-4DAD-B9AC-575BE399C8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54" t="58847" r="73563" b="2185"/>
          <a:stretch/>
        </p:blipFill>
        <p:spPr>
          <a:xfrm>
            <a:off x="3367454" y="1644439"/>
            <a:ext cx="1258091" cy="88138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DD03CCB-117E-BF28-9F3A-5612CD4ADEA8}"/>
              </a:ext>
            </a:extLst>
          </p:cNvPr>
          <p:cNvCxnSpPr>
            <a:cxnSpLocks/>
          </p:cNvCxnSpPr>
          <p:nvPr/>
        </p:nvCxnSpPr>
        <p:spPr>
          <a:xfrm>
            <a:off x="4797506" y="1116864"/>
            <a:ext cx="0" cy="203981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7629A3E-A074-3507-2529-51D0F883ED76}"/>
              </a:ext>
            </a:extLst>
          </p:cNvPr>
          <p:cNvSpPr txBox="1"/>
          <p:nvPr/>
        </p:nvSpPr>
        <p:spPr>
          <a:xfrm>
            <a:off x="3706123" y="1145691"/>
            <a:ext cx="8100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GMP</a:t>
            </a:r>
            <a:endParaRPr lang="nl-NL" dirty="0"/>
          </a:p>
        </p:txBody>
      </p:sp>
      <p:pic>
        <p:nvPicPr>
          <p:cNvPr id="12" name="Graphic 11" descr="Close with solid fill">
            <a:extLst>
              <a:ext uri="{FF2B5EF4-FFF2-40B4-BE49-F238E27FC236}">
                <a16:creationId xmlns:a16="http://schemas.microsoft.com/office/drawing/2014/main" id="{D147B116-DB3B-896C-462A-0DC3E0551F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38762" y="2882438"/>
            <a:ext cx="315554" cy="31555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C2E79EE-8647-1EEF-E842-86B6362E191C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74536" t="-2714"/>
          <a:stretch/>
        </p:blipFill>
        <p:spPr>
          <a:xfrm>
            <a:off x="6711184" y="3352703"/>
            <a:ext cx="1573181" cy="106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351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738BB-6DFE-FE85-8EF3-AEE4C11CF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307" y="204186"/>
            <a:ext cx="8520600" cy="908215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Adaptive sparsity level during training for efficient time series forecasting with transformers</a:t>
            </a:r>
            <a:endParaRPr lang="nl-NL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B7ACAD-FAFA-9EE4-E02D-8B7BB384BBE7}"/>
              </a:ext>
            </a:extLst>
          </p:cNvPr>
          <p:cNvSpPr txBox="1"/>
          <p:nvPr/>
        </p:nvSpPr>
        <p:spPr>
          <a:xfrm>
            <a:off x="313941" y="4936940"/>
            <a:ext cx="761381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fontAlgn="base">
              <a:defRPr sz="700">
                <a:solidFill>
                  <a:srgbClr val="666666"/>
                </a:solidFill>
                <a:highlight>
                  <a:srgbClr val="FFFFFF"/>
                </a:highlight>
              </a:defRPr>
            </a:lvl1pPr>
          </a:lstStyle>
          <a:p>
            <a:r>
              <a:rPr lang="nl-NL" dirty="0"/>
              <a:t>Atashgahi, Z., Veldhuis, R., &amp; </a:t>
            </a:r>
            <a:r>
              <a:rPr lang="nl-NL" dirty="0" err="1"/>
              <a:t>Pechenizkiy</a:t>
            </a:r>
            <a:r>
              <a:rPr lang="nl-NL" dirty="0"/>
              <a:t>, M, Mocanu, D. C.. (2023). </a:t>
            </a:r>
            <a:r>
              <a:rPr lang="en-US" dirty="0"/>
              <a:t>Pruning Transformers During Training with Adaptive Sparsity for Efficient Time Series Forecasting.</a:t>
            </a:r>
            <a:endParaRPr lang="nl-N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FD8391-DCA1-0945-4D44-714F54481E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215EEF-500B-1C8D-A4B2-58D83A755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94057"/>
            <a:ext cx="9144000" cy="143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647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B1B85-7BA9-FC2E-EA15-19CDD758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00" y="2680346"/>
            <a:ext cx="8933900" cy="459094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593E93-CEBF-69CC-48BB-2980772DC6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11462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9504E-CF66-ADDA-2CCF-9E7FD1A58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97A7">
                    <a:lumMod val="50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Results</a:t>
            </a:r>
            <a:endParaRPr lang="en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DBAD61-8440-C440-3806-43A3FDFBF0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ED6B239-3F13-9FB3-6D7D-FE1A0FB96010}"/>
              </a:ext>
            </a:extLst>
          </p:cNvPr>
          <p:cNvSpPr/>
          <p:nvPr/>
        </p:nvSpPr>
        <p:spPr>
          <a:xfrm>
            <a:off x="1321305" y="4641208"/>
            <a:ext cx="6250209" cy="415609"/>
          </a:xfrm>
          <a:prstGeom prst="roundRect">
            <a:avLst/>
          </a:prstGeom>
          <a:solidFill>
            <a:srgbClr val="FCFCF6"/>
          </a:solidFill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en-US" sz="140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PALS reduces</a:t>
            </a:r>
            <a:r>
              <a:rPr lang="en-US" sz="1400" b="1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 65% memory and 63% computational costs on average</a:t>
            </a:r>
            <a:r>
              <a:rPr lang="en-US" sz="140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176136-270D-8926-C8BA-7C75043E5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305" y="945146"/>
            <a:ext cx="6154528" cy="369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42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738BB-6DFE-FE85-8EF3-AEE4C11CF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208" y="211910"/>
            <a:ext cx="8520600" cy="908215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Time Series Forecasting with Transformers</a:t>
            </a:r>
            <a:endParaRPr lang="nl-NL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FD8391-DCA1-0945-4D44-714F54481E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8E5D49-BEA6-7E3E-A9C4-CE6A14516BAF}"/>
              </a:ext>
            </a:extLst>
          </p:cNvPr>
          <p:cNvSpPr txBox="1"/>
          <p:nvPr/>
        </p:nvSpPr>
        <p:spPr>
          <a:xfrm>
            <a:off x="226208" y="4672969"/>
            <a:ext cx="82745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fontAlgn="base">
              <a:defRPr sz="700">
                <a:solidFill>
                  <a:srgbClr val="666666"/>
                </a:solidFill>
                <a:highlight>
                  <a:srgbClr val="FFFFFF"/>
                </a:highlight>
              </a:defRPr>
            </a:lvl1pPr>
          </a:lstStyle>
          <a:p>
            <a:r>
              <a:rPr lang="en-US" sz="1000" dirty="0"/>
              <a:t>Wen, Q., Zhou, T., Zhang, C., Chen, W., Ma, Z., Yan, J., &amp; Sun, L. (2023, August). Transformers in time series: a survey. In Proceedings of the Thirty-Second International Joint Conference on Artificial Intelligence.</a:t>
            </a:r>
            <a:endParaRPr lang="nl-NL" sz="1000" dirty="0"/>
          </a:p>
        </p:txBody>
      </p:sp>
      <p:pic>
        <p:nvPicPr>
          <p:cNvPr id="1026" name="Picture 2" descr="How to use Transformer Networks to build a Forecasting model | by Youness  Mansar | Towards Data Science">
            <a:extLst>
              <a:ext uri="{FF2B5EF4-FFF2-40B4-BE49-F238E27FC236}">
                <a16:creationId xmlns:a16="http://schemas.microsoft.com/office/drawing/2014/main" id="{3550AC45-6F93-8EE3-8A56-ED2DE9A66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7055" y="1120125"/>
            <a:ext cx="3826945" cy="287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F9E08A7-9477-3A43-228A-D044C2DBB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7192" y="995417"/>
            <a:ext cx="5116640" cy="3416400"/>
          </a:xfrm>
        </p:spPr>
        <p:txBody>
          <a:bodyPr/>
          <a:lstStyle/>
          <a:p>
            <a:r>
              <a:rPr lang="en-US" sz="1600" dirty="0"/>
              <a:t>Time series forecasting in real-world applications</a:t>
            </a:r>
          </a:p>
          <a:p>
            <a:pPr lvl="1"/>
            <a:r>
              <a:rPr lang="en-US" dirty="0"/>
              <a:t>Weather forecasting</a:t>
            </a:r>
          </a:p>
          <a:p>
            <a:pPr lvl="1"/>
            <a:r>
              <a:rPr lang="en-US" dirty="0"/>
              <a:t>Energy management</a:t>
            </a:r>
          </a:p>
          <a:p>
            <a:pPr lvl="1"/>
            <a:r>
              <a:rPr lang="en-US" dirty="0"/>
              <a:t>Financial analysis</a:t>
            </a:r>
          </a:p>
          <a:p>
            <a:pPr lvl="1"/>
            <a:endParaRPr lang="en-US" dirty="0"/>
          </a:p>
          <a:p>
            <a:r>
              <a:rPr lang="en-US" dirty="0"/>
              <a:t>Transformers</a:t>
            </a:r>
          </a:p>
          <a:p>
            <a:pPr lvl="1"/>
            <a:r>
              <a:rPr lang="en-US" dirty="0"/>
              <a:t>Increase the capacity for time series forecasting</a:t>
            </a:r>
          </a:p>
          <a:p>
            <a:pPr lvl="1"/>
            <a:r>
              <a:rPr lang="en-US" dirty="0"/>
              <a:t>Good performance in various tasks</a:t>
            </a:r>
          </a:p>
          <a:p>
            <a:pPr lvl="1"/>
            <a:endParaRPr lang="en-US" dirty="0"/>
          </a:p>
          <a:p>
            <a:pPr lvl="1"/>
            <a:endParaRPr lang="en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F5DC4D-3DCB-6EA2-6B2B-876377EBD86B}"/>
              </a:ext>
            </a:extLst>
          </p:cNvPr>
          <p:cNvSpPr txBox="1"/>
          <p:nvPr/>
        </p:nvSpPr>
        <p:spPr>
          <a:xfrm>
            <a:off x="1412748" y="3655618"/>
            <a:ext cx="3639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Challenge 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C00000"/>
                </a:solidFill>
              </a:rPr>
              <a:t>Transformers are known to be computationally expensive!</a:t>
            </a:r>
            <a:endParaRPr lang="en-NL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44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9504E-CF66-ADDA-2CCF-9E7FD1A58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97A7">
                    <a:lumMod val="50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Sparsity Level During Training</a:t>
            </a:r>
            <a:endParaRPr lang="en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DBAD61-8440-C440-3806-43A3FDFBF0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77C55EF-D238-ADC4-22B9-9159D3EF7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9073"/>
            <a:ext cx="9144000" cy="1359357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ED6B239-3F13-9FB3-6D7D-FE1A0FB96010}"/>
              </a:ext>
            </a:extLst>
          </p:cNvPr>
          <p:cNvSpPr/>
          <p:nvPr/>
        </p:nvSpPr>
        <p:spPr>
          <a:xfrm>
            <a:off x="2877083" y="3643019"/>
            <a:ext cx="2990317" cy="415609"/>
          </a:xfrm>
          <a:prstGeom prst="roundRect">
            <a:avLst/>
          </a:prstGeom>
          <a:solidFill>
            <a:srgbClr val="FCFCF6"/>
          </a:solidFill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en-US" sz="140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PALS finds a sparse topology fast</a:t>
            </a:r>
          </a:p>
        </p:txBody>
      </p:sp>
    </p:spTree>
    <p:extLst>
      <p:ext uri="{BB962C8B-B14F-4D97-AF65-F5344CB8AC3E}">
        <p14:creationId xmlns:p14="http://schemas.microsoft.com/office/powerpoint/2010/main" val="265108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9504E-CF66-ADDA-2CCF-9E7FD1A58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97A7">
                    <a:lumMod val="50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Results on the Weather Dataset</a:t>
            </a:r>
            <a:endParaRPr lang="en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DBAD61-8440-C440-3806-43A3FDFBF0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5397007-25CB-CBB5-1A48-E9664DC0D2A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2074"/>
          <a:stretch/>
        </p:blipFill>
        <p:spPr>
          <a:xfrm>
            <a:off x="507279" y="1094100"/>
            <a:ext cx="8239529" cy="349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967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738BB-6DFE-FE85-8EF3-AEE4C11CF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307" y="204186"/>
            <a:ext cx="8520600" cy="908215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Comparison with other Approaches to Gain Sparsity</a:t>
            </a:r>
            <a:endParaRPr lang="nl-NL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B7ACAD-FAFA-9EE4-E02D-8B7BB384BBE7}"/>
              </a:ext>
            </a:extLst>
          </p:cNvPr>
          <p:cNvSpPr txBox="1"/>
          <p:nvPr/>
        </p:nvSpPr>
        <p:spPr>
          <a:xfrm>
            <a:off x="313941" y="4936940"/>
            <a:ext cx="761381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fontAlgn="base">
              <a:defRPr sz="700">
                <a:solidFill>
                  <a:srgbClr val="666666"/>
                </a:solidFill>
                <a:highlight>
                  <a:srgbClr val="FFFFFF"/>
                </a:highlight>
              </a:defRPr>
            </a:lvl1pPr>
          </a:lstStyle>
          <a:p>
            <a:r>
              <a:rPr lang="nl-NL" dirty="0"/>
              <a:t>Atashgahi, Z., Veldhuis, R., &amp; </a:t>
            </a:r>
            <a:r>
              <a:rPr lang="nl-NL" dirty="0" err="1"/>
              <a:t>Pechenizkiy</a:t>
            </a:r>
            <a:r>
              <a:rPr lang="nl-NL" dirty="0"/>
              <a:t>, M, Mocanu, D. C.. (2023). </a:t>
            </a:r>
            <a:r>
              <a:rPr lang="en-US" dirty="0"/>
              <a:t>Pruning Transformers During Training with Adaptive Sparsity for Efficient Time Series Forecasting.</a:t>
            </a:r>
            <a:endParaRPr lang="nl-N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FD8391-DCA1-0945-4D44-714F54481E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C24789-2FAE-1A00-EF60-BF7DE8615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534" y="978638"/>
            <a:ext cx="6920932" cy="3032767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6DA8A03-1E12-B76A-3C92-C9E20D5E8255}"/>
              </a:ext>
            </a:extLst>
          </p:cNvPr>
          <p:cNvSpPr/>
          <p:nvPr/>
        </p:nvSpPr>
        <p:spPr>
          <a:xfrm>
            <a:off x="1111534" y="4178538"/>
            <a:ext cx="6707181" cy="538249"/>
          </a:xfrm>
          <a:prstGeom prst="roundRect">
            <a:avLst/>
          </a:prstGeom>
          <a:solidFill>
            <a:srgbClr val="FCFCF6"/>
          </a:solidFill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PALS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can find a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sparser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and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more accurate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model (on average) compared to the competitors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without optimizing the sparsity level</a:t>
            </a:r>
            <a:endParaRPr lang="en-US" sz="1400" b="1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58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738BB-6DFE-FE85-8EF3-AEE4C11CF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307" y="204186"/>
            <a:ext cx="8520600" cy="908215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Results on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</a:rPr>
              <a:t>DLinear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 model</a:t>
            </a:r>
            <a:endParaRPr lang="nl-NL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B7ACAD-FAFA-9EE4-E02D-8B7BB384BBE7}"/>
              </a:ext>
            </a:extLst>
          </p:cNvPr>
          <p:cNvSpPr txBox="1"/>
          <p:nvPr/>
        </p:nvSpPr>
        <p:spPr>
          <a:xfrm>
            <a:off x="313941" y="4936940"/>
            <a:ext cx="761381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fontAlgn="base">
              <a:defRPr sz="700">
                <a:solidFill>
                  <a:srgbClr val="666666"/>
                </a:solidFill>
                <a:highlight>
                  <a:srgbClr val="FFFFFF"/>
                </a:highlight>
              </a:defRPr>
            </a:lvl1pPr>
          </a:lstStyle>
          <a:p>
            <a:r>
              <a:rPr lang="nl-NL" dirty="0"/>
              <a:t>Atashgahi, Z., Veldhuis, R., &amp; </a:t>
            </a:r>
            <a:r>
              <a:rPr lang="nl-NL" dirty="0" err="1"/>
              <a:t>Pechenizkiy</a:t>
            </a:r>
            <a:r>
              <a:rPr lang="nl-NL" dirty="0"/>
              <a:t>, M, Mocanu, D. C.. (2023). </a:t>
            </a:r>
            <a:r>
              <a:rPr lang="en-US" dirty="0"/>
              <a:t>Pruning Transformers During Training with Adaptive Sparsity for Efficient Time Series Forecasting.</a:t>
            </a:r>
            <a:endParaRPr lang="nl-NL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ED6B239-3F13-9FB3-6D7D-FE1A0FB96010}"/>
              </a:ext>
            </a:extLst>
          </p:cNvPr>
          <p:cNvSpPr/>
          <p:nvPr/>
        </p:nvSpPr>
        <p:spPr>
          <a:xfrm>
            <a:off x="2765546" y="4026648"/>
            <a:ext cx="3612908" cy="412616"/>
          </a:xfrm>
          <a:prstGeom prst="roundRect">
            <a:avLst/>
          </a:prstGeom>
          <a:solidFill>
            <a:srgbClr val="FCFCF6"/>
          </a:solidFill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140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PALS can be applied to various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FD8391-DCA1-0945-4D44-714F54481E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0681A2-29D9-B640-E9E4-91F9CD388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935" y="871126"/>
            <a:ext cx="8707065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25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05485-455C-AEC1-4A46-B52B19224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Conclusions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72CAD-7EBB-4635-0FCD-4C6C04D25A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516D0-8D2E-A4CB-3D0E-EF3ABA506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7191" y="995417"/>
            <a:ext cx="6406379" cy="3416400"/>
          </a:xfrm>
        </p:spPr>
        <p:txBody>
          <a:bodyPr/>
          <a:lstStyle/>
          <a:p>
            <a:r>
              <a:rPr lang="en-US" sz="1600" dirty="0"/>
              <a:t>Efficient time series forecasting with Transformers</a:t>
            </a:r>
            <a:endParaRPr lang="en-US" sz="1200" dirty="0"/>
          </a:p>
          <a:p>
            <a:r>
              <a:rPr lang="en-US" sz="1600" dirty="0"/>
              <a:t>Pruning with adaptive sparsity level (PALS)</a:t>
            </a:r>
          </a:p>
          <a:p>
            <a:pPr lvl="1"/>
            <a:r>
              <a:rPr lang="en-US" dirty="0"/>
              <a:t>Automatic tuning of sparsity level</a:t>
            </a:r>
          </a:p>
          <a:p>
            <a:pPr lvl="1"/>
            <a:r>
              <a:rPr lang="en-US" dirty="0"/>
              <a:t>Introducing Expand mechanism</a:t>
            </a:r>
          </a:p>
          <a:p>
            <a:r>
              <a:rPr lang="en-US" sz="1600" dirty="0"/>
              <a:t>Future direction</a:t>
            </a:r>
          </a:p>
          <a:p>
            <a:pPr lvl="1"/>
            <a:r>
              <a:rPr lang="en-US" dirty="0"/>
              <a:t>Truly sparse implementation on GPU</a:t>
            </a:r>
          </a:p>
          <a:p>
            <a:pPr lvl="1"/>
            <a:r>
              <a:rPr lang="en-US" dirty="0"/>
              <a:t>Start with highly sparse networks</a:t>
            </a:r>
          </a:p>
          <a:p>
            <a:pPr lvl="1"/>
            <a:endParaRPr lang="en-US" dirty="0"/>
          </a:p>
          <a:p>
            <a:pPr lvl="1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315328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56B945-9081-FF59-954C-3906074EAC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4" name="Google Shape;74;p16">
            <a:extLst>
              <a:ext uri="{FF2B5EF4-FFF2-40B4-BE49-F238E27FC236}">
                <a16:creationId xmlns:a16="http://schemas.microsoft.com/office/drawing/2014/main" id="{C001E535-54FA-A357-E10F-81A0C8903E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>
                    <a:lumMod val="50000"/>
                  </a:schemeClr>
                </a:solidFill>
              </a:rPr>
              <a:t>Acknowledgement</a:t>
            </a:r>
            <a:endParaRPr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4FF9E5-7CEE-6791-7D4A-8BB15F767202}"/>
              </a:ext>
            </a:extLst>
          </p:cNvPr>
          <p:cNvSpPr txBox="1"/>
          <p:nvPr/>
        </p:nvSpPr>
        <p:spPr>
          <a:xfrm>
            <a:off x="5734791" y="3437428"/>
            <a:ext cx="23829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Prof. dr. Mykola </a:t>
            </a:r>
            <a:r>
              <a:rPr lang="en-US" sz="1050" b="1" dirty="0" err="1"/>
              <a:t>Pechenizkiy</a:t>
            </a:r>
            <a:endParaRPr lang="en-US" sz="1050" b="1" dirty="0"/>
          </a:p>
          <a:p>
            <a:pPr algn="ctr"/>
            <a:r>
              <a:rPr lang="en-US" sz="1050" dirty="0"/>
              <a:t>Eindhoven University of Technology</a:t>
            </a:r>
          </a:p>
        </p:txBody>
      </p:sp>
      <p:pic>
        <p:nvPicPr>
          <p:cNvPr id="2050" name="Picture 2" descr="Decebal Mocanu">
            <a:extLst>
              <a:ext uri="{FF2B5EF4-FFF2-40B4-BE49-F238E27FC236}">
                <a16:creationId xmlns:a16="http://schemas.microsoft.com/office/drawing/2014/main" id="{503CD7F4-0F67-16A4-423E-DF8843762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098" y="2107846"/>
            <a:ext cx="1082814" cy="126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B05D054-B474-6DFE-65EC-2272C9F6B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866" y="2107843"/>
            <a:ext cx="1082816" cy="1266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66D8E7-4402-9487-67ED-202DF71E4BB6}"/>
              </a:ext>
            </a:extLst>
          </p:cNvPr>
          <p:cNvSpPr txBox="1"/>
          <p:nvPr/>
        </p:nvSpPr>
        <p:spPr>
          <a:xfrm>
            <a:off x="1559801" y="3529892"/>
            <a:ext cx="18494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Prof. dr. Decebal Mocanu</a:t>
            </a:r>
          </a:p>
          <a:p>
            <a:pPr algn="ctr"/>
            <a:r>
              <a:rPr lang="en-US" sz="1050" dirty="0"/>
              <a:t>University of Luxembourg</a:t>
            </a:r>
            <a:endParaRPr lang="nl-NL" sz="1050" dirty="0"/>
          </a:p>
        </p:txBody>
      </p:sp>
      <p:pic>
        <p:nvPicPr>
          <p:cNvPr id="2056" name="Picture 8" descr="Coordinating team – PriMa">
            <a:extLst>
              <a:ext uri="{FF2B5EF4-FFF2-40B4-BE49-F238E27FC236}">
                <a16:creationId xmlns:a16="http://schemas.microsoft.com/office/drawing/2014/main" id="{2FE4F6FC-0141-6E2C-6417-D25866A6E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272" y="2110153"/>
            <a:ext cx="995456" cy="132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7AA1DF-1316-19FA-4BF5-E44C102F4EED}"/>
              </a:ext>
            </a:extLst>
          </p:cNvPr>
          <p:cNvSpPr txBox="1"/>
          <p:nvPr/>
        </p:nvSpPr>
        <p:spPr>
          <a:xfrm>
            <a:off x="3561088" y="3529892"/>
            <a:ext cx="20218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Prof. dr. Raymond Veldhuis</a:t>
            </a:r>
          </a:p>
          <a:p>
            <a:pPr algn="ctr"/>
            <a:r>
              <a:rPr lang="en-US" sz="1050" dirty="0"/>
              <a:t>University of Twente</a:t>
            </a:r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3916307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12C7A30-DEC1-0386-4D11-B073F66AC34D}"/>
              </a:ext>
            </a:extLst>
          </p:cNvPr>
          <p:cNvSpPr/>
          <p:nvPr/>
        </p:nvSpPr>
        <p:spPr>
          <a:xfrm>
            <a:off x="4668715" y="0"/>
            <a:ext cx="4475285" cy="5143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EF8502-3F5A-71D6-7F97-9C1AD0C2E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958" y="973210"/>
            <a:ext cx="3607905" cy="1465625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Thank you!</a:t>
            </a:r>
            <a:endParaRPr lang="nl-NL" sz="4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0A5B89-7963-361D-AE28-074531E713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4CB6AB-2B71-99DD-641B-116AD9F49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340" y="3847192"/>
            <a:ext cx="1022473" cy="1006496"/>
          </a:xfrm>
          <a:prstGeom prst="rect">
            <a:avLst/>
          </a:prstGeom>
        </p:spPr>
      </p:pic>
      <p:pic>
        <p:nvPicPr>
          <p:cNvPr id="5" name="Picture 4" descr="GitHub Logo, history, meaning, symbol, PNG">
            <a:extLst>
              <a:ext uri="{FF2B5EF4-FFF2-40B4-BE49-F238E27FC236}">
                <a16:creationId xmlns:a16="http://schemas.microsoft.com/office/drawing/2014/main" id="{C70CC040-4E0D-A6D4-106A-3FC6CE126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54" y="3428121"/>
            <a:ext cx="748030" cy="418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Why arXiv needs a brand | arXiv.org blog">
            <a:extLst>
              <a:ext uri="{FF2B5EF4-FFF2-40B4-BE49-F238E27FC236}">
                <a16:creationId xmlns:a16="http://schemas.microsoft.com/office/drawing/2014/main" id="{39AD01C4-6057-2B0D-0E4A-F36A848D1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386" y="3584818"/>
            <a:ext cx="582379" cy="26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EECDA51-CE49-151A-38BB-0A5E02D3A977}"/>
              </a:ext>
            </a:extLst>
          </p:cNvPr>
          <p:cNvSpPr txBox="1">
            <a:spLocks/>
          </p:cNvSpPr>
          <p:nvPr/>
        </p:nvSpPr>
        <p:spPr>
          <a:xfrm>
            <a:off x="4987857" y="1706022"/>
            <a:ext cx="3837000" cy="13332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/>
            <a:r>
              <a:rPr lang="en-US" sz="3200" b="1" dirty="0">
                <a:solidFill>
                  <a:schemeClr val="bg1"/>
                </a:solidFill>
              </a:rPr>
              <a:t>Questions?</a:t>
            </a:r>
          </a:p>
          <a:p>
            <a:pPr marL="114300"/>
            <a:r>
              <a:rPr lang="en-US" sz="2000" b="1" dirty="0">
                <a:solidFill>
                  <a:schemeClr val="bg1"/>
                </a:solidFill>
              </a:rPr>
              <a:t>Contact: </a:t>
            </a:r>
            <a:r>
              <a:rPr lang="en-US" dirty="0">
                <a:solidFill>
                  <a:srgbClr val="00B0F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z.atashgahi@utwente.nl</a:t>
            </a:r>
            <a:endParaRPr lang="en-US" sz="2000" b="1" dirty="0">
              <a:solidFill>
                <a:srgbClr val="00B0F0"/>
              </a:solidFill>
            </a:endParaRPr>
          </a:p>
          <a:p>
            <a:pPr marL="114300"/>
            <a:endParaRPr lang="en-US" sz="20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07BF49-922B-8E3A-7CF0-E3E7BC8BDA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9958" y="3847192"/>
            <a:ext cx="1014614" cy="100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758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>
                    <a:lumMod val="50000"/>
                  </a:schemeClr>
                </a:solidFill>
              </a:rPr>
              <a:t>Carbon Footprint of Training AI Models</a:t>
            </a:r>
            <a:endParaRPr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777800" cy="4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Training Transformer (big) w/ neural architecture search</a:t>
            </a:r>
            <a:endParaRPr sz="1200"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l="772" t="5047" r="1437" b="11382"/>
          <a:stretch/>
        </p:blipFill>
        <p:spPr>
          <a:xfrm>
            <a:off x="2404687" y="1588975"/>
            <a:ext cx="4297865" cy="3109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196950" y="4786875"/>
            <a:ext cx="87501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666666"/>
                </a:solidFill>
                <a:highlight>
                  <a:srgbClr val="FFFFFF"/>
                </a:highlight>
              </a:rPr>
              <a:t>Strubell, E., Ganesh, A., &amp; McCallum, A. (2019). Energy and policy considerations for deep learning in NLP.  </a:t>
            </a:r>
            <a:r>
              <a:rPr lang="en" sz="1000" dirty="0">
                <a:solidFill>
                  <a:srgbClr val="666666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S&amp;P Global</a:t>
            </a:r>
            <a:r>
              <a:rPr lang="en" sz="1000" dirty="0">
                <a:solidFill>
                  <a:srgbClr val="666666"/>
                </a:solidFill>
                <a:highlight>
                  <a:srgbClr val="FFFFFF"/>
                </a:highlight>
                <a:uFill>
                  <a:noFill/>
                </a:uFill>
              </a:rPr>
              <a:t>.</a:t>
            </a:r>
            <a:r>
              <a:rPr lang="en" sz="1000" dirty="0">
                <a:solidFill>
                  <a:srgbClr val="666666"/>
                </a:solidFill>
                <a:highlight>
                  <a:srgbClr val="FFFFFF"/>
                </a:highlight>
              </a:rPr>
              <a:t> </a:t>
            </a:r>
            <a:endParaRPr sz="1000" dirty="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E22DFA-C96A-19F2-092A-066E960001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3AF867-DD56-56CA-F1D6-5B25EB3272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lang="en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648532-1029-A00E-C5CA-DFA735382F65}"/>
              </a:ext>
            </a:extLst>
          </p:cNvPr>
          <p:cNvSpPr txBox="1"/>
          <p:nvPr/>
        </p:nvSpPr>
        <p:spPr>
          <a:xfrm>
            <a:off x="952500" y="2038351"/>
            <a:ext cx="782222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bg1"/>
                </a:solidFill>
              </a:rPr>
              <a:t>How can we reduce the </a:t>
            </a:r>
            <a:r>
              <a:rPr lang="en-US" sz="24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computational</a:t>
            </a:r>
            <a:r>
              <a:rPr lang="en-US" sz="2400" b="1" i="1" dirty="0">
                <a:solidFill>
                  <a:schemeClr val="bg1"/>
                </a:solidFill>
              </a:rPr>
              <a:t> and </a:t>
            </a:r>
            <a:r>
              <a:rPr lang="en-US" sz="24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memory</a:t>
            </a:r>
            <a:r>
              <a:rPr lang="en-US" sz="2400" b="1" i="1" dirty="0">
                <a:solidFill>
                  <a:schemeClr val="bg1"/>
                </a:solidFill>
              </a:rPr>
              <a:t> overheads of training and deploying </a:t>
            </a:r>
            <a:r>
              <a:rPr lang="en-US" sz="2400" b="1" i="1" dirty="0">
                <a:solidFill>
                  <a:schemeClr val="accent4">
                    <a:lumMod val="75000"/>
                  </a:schemeClr>
                </a:solidFill>
              </a:rPr>
              <a:t>transformers</a:t>
            </a:r>
            <a:r>
              <a:rPr lang="en-US" sz="2400" b="1" i="1" dirty="0">
                <a:solidFill>
                  <a:schemeClr val="bg1"/>
                </a:solidFill>
              </a:rPr>
              <a:t> for </a:t>
            </a:r>
            <a:r>
              <a:rPr lang="en-US" sz="2400" b="1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time series forecasting </a:t>
            </a:r>
            <a:r>
              <a:rPr lang="en-US" sz="2400" b="1" i="1" dirty="0">
                <a:solidFill>
                  <a:schemeClr val="bg1"/>
                </a:solidFill>
              </a:rPr>
              <a:t>without compromising the performance?</a:t>
            </a:r>
            <a:endParaRPr lang="nl-NL" sz="2400" b="1" i="1" dirty="0">
              <a:solidFill>
                <a:schemeClr val="bg1"/>
              </a:solidFill>
            </a:endParaRPr>
          </a:p>
        </p:txBody>
      </p:sp>
      <p:pic>
        <p:nvPicPr>
          <p:cNvPr id="2" name="Graphic 1" descr="Question Mark outline">
            <a:extLst>
              <a:ext uri="{FF2B5EF4-FFF2-40B4-BE49-F238E27FC236}">
                <a16:creationId xmlns:a16="http://schemas.microsoft.com/office/drawing/2014/main" id="{6C442564-4ADB-3093-4CB2-16104C971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73371" y="1034113"/>
            <a:ext cx="431538" cy="431538"/>
          </a:xfrm>
          <a:prstGeom prst="rect">
            <a:avLst/>
          </a:prstGeom>
        </p:spPr>
      </p:pic>
      <p:pic>
        <p:nvPicPr>
          <p:cNvPr id="4" name="Graphic 3" descr="Thought outline">
            <a:extLst>
              <a:ext uri="{FF2B5EF4-FFF2-40B4-BE49-F238E27FC236}">
                <a16:creationId xmlns:a16="http://schemas.microsoft.com/office/drawing/2014/main" id="{2BA60149-E0A1-823D-C585-0E4AA60D2A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2499" y="928849"/>
            <a:ext cx="1109502" cy="1109502"/>
          </a:xfrm>
          <a:prstGeom prst="rect">
            <a:avLst/>
          </a:prstGeom>
        </p:spPr>
      </p:pic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EF87C1F3-CD14-53B5-B789-E095AE2B79B9}"/>
              </a:ext>
            </a:extLst>
          </p:cNvPr>
          <p:cNvSpPr txBox="1">
            <a:spLocks/>
          </p:cNvSpPr>
          <p:nvPr/>
        </p:nvSpPr>
        <p:spPr>
          <a:xfrm>
            <a:off x="8595300" y="476031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4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73557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B47A6-73FD-6C4E-2B19-0B03AD8DFC1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Background: Sparse Neural Networks</a:t>
            </a:r>
            <a:endParaRPr lang="nl-NL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3371B2-36B7-6110-4510-23E2E6D1A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551" y="1525251"/>
            <a:ext cx="2019928" cy="261368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3250192-CF06-0B4A-050F-AE9E0EE72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7977" y="1525251"/>
            <a:ext cx="1954629" cy="261368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125188-4607-B4FF-4EE6-5987073575E1}"/>
              </a:ext>
            </a:extLst>
          </p:cNvPr>
          <p:cNvSpPr txBox="1"/>
          <p:nvPr/>
        </p:nvSpPr>
        <p:spPr>
          <a:xfrm>
            <a:off x="1551413" y="4078340"/>
            <a:ext cx="2019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Dense Neural Network</a:t>
            </a:r>
            <a:endParaRPr lang="nl-N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7BF1FD-D9A4-A1D0-7082-649185E78DA6}"/>
              </a:ext>
            </a:extLst>
          </p:cNvPr>
          <p:cNvSpPr txBox="1"/>
          <p:nvPr/>
        </p:nvSpPr>
        <p:spPr>
          <a:xfrm>
            <a:off x="4422678" y="4078340"/>
            <a:ext cx="2019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Sparse Neural Network</a:t>
            </a:r>
            <a:endParaRPr lang="nl-N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233D88-FEC1-3093-3F05-B8DF0195E2F8}"/>
              </a:ext>
            </a:extLst>
          </p:cNvPr>
          <p:cNvSpPr txBox="1"/>
          <p:nvPr/>
        </p:nvSpPr>
        <p:spPr>
          <a:xfrm>
            <a:off x="311700" y="1017725"/>
            <a:ext cx="6348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Unimportant connections can be dropped, without compromising accuracy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759DBD-27F4-2FE4-817E-D822ACDE4781}"/>
              </a:ext>
            </a:extLst>
          </p:cNvPr>
          <p:cNvSpPr txBox="1"/>
          <p:nvPr/>
        </p:nvSpPr>
        <p:spPr>
          <a:xfrm>
            <a:off x="7025183" y="2372770"/>
            <a:ext cx="2044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FLOPs (computation)</a:t>
            </a:r>
            <a:endParaRPr lang="nl-NL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A2F33D-478B-EF31-24BB-C37CD1370A08}"/>
              </a:ext>
            </a:extLst>
          </p:cNvPr>
          <p:cNvSpPr txBox="1"/>
          <p:nvPr/>
        </p:nvSpPr>
        <p:spPr>
          <a:xfrm>
            <a:off x="7025183" y="2726761"/>
            <a:ext cx="2430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Parameter Count (memory)</a:t>
            </a:r>
            <a:endParaRPr lang="nl-NL" sz="1200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C17165F-F4D7-544D-5B6C-419F9CD9B5A3}"/>
              </a:ext>
            </a:extLst>
          </p:cNvPr>
          <p:cNvSpPr/>
          <p:nvPr/>
        </p:nvSpPr>
        <p:spPr>
          <a:xfrm>
            <a:off x="3728203" y="2286244"/>
            <a:ext cx="446049" cy="65420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AA5D867A-23CA-A09E-8DF0-F0DA29FCAA66}"/>
              </a:ext>
            </a:extLst>
          </p:cNvPr>
          <p:cNvSpPr/>
          <p:nvPr/>
        </p:nvSpPr>
        <p:spPr>
          <a:xfrm>
            <a:off x="6876585" y="2391765"/>
            <a:ext cx="148598" cy="217211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0A20B92D-BF44-4B98-5488-DADE18C15516}"/>
              </a:ext>
            </a:extLst>
          </p:cNvPr>
          <p:cNvSpPr/>
          <p:nvPr/>
        </p:nvSpPr>
        <p:spPr>
          <a:xfrm>
            <a:off x="6876585" y="2781739"/>
            <a:ext cx="148598" cy="217211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1E148B-8684-7BED-E746-BEE7A3CAB7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4" name="Google Shape;100;p18">
            <a:extLst>
              <a:ext uri="{FF2B5EF4-FFF2-40B4-BE49-F238E27FC236}">
                <a16:creationId xmlns:a16="http://schemas.microsoft.com/office/drawing/2014/main" id="{84D1E3A3-4D27-9E85-5083-A7A837BAF8EF}"/>
              </a:ext>
            </a:extLst>
          </p:cNvPr>
          <p:cNvSpPr txBox="1"/>
          <p:nvPr/>
        </p:nvSpPr>
        <p:spPr>
          <a:xfrm>
            <a:off x="190299" y="4601609"/>
            <a:ext cx="8339178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>
                <a:solidFill>
                  <a:srgbClr val="666666"/>
                </a:solidFill>
                <a:highlight>
                  <a:srgbClr val="FFFFFF"/>
                </a:highlight>
              </a:rPr>
              <a:t>Hoefler</a:t>
            </a:r>
            <a:r>
              <a:rPr lang="en-US" sz="1000" dirty="0">
                <a:solidFill>
                  <a:srgbClr val="666666"/>
                </a:solidFill>
                <a:highlight>
                  <a:srgbClr val="FFFFFF"/>
                </a:highlight>
              </a:rPr>
              <a:t>, T., </a:t>
            </a:r>
            <a:r>
              <a:rPr lang="en-US" sz="1000" dirty="0" err="1">
                <a:solidFill>
                  <a:srgbClr val="666666"/>
                </a:solidFill>
                <a:highlight>
                  <a:srgbClr val="FFFFFF"/>
                </a:highlight>
              </a:rPr>
              <a:t>Alistarh</a:t>
            </a:r>
            <a:r>
              <a:rPr lang="en-US" sz="1000" dirty="0">
                <a:solidFill>
                  <a:srgbClr val="666666"/>
                </a:solidFill>
                <a:highlight>
                  <a:srgbClr val="FFFFFF"/>
                </a:highlight>
              </a:rPr>
              <a:t>, D., Ben-Nun, T., Dryden, N., &amp; </a:t>
            </a:r>
            <a:r>
              <a:rPr lang="en-US" sz="1000" dirty="0" err="1">
                <a:solidFill>
                  <a:srgbClr val="666666"/>
                </a:solidFill>
                <a:highlight>
                  <a:srgbClr val="FFFFFF"/>
                </a:highlight>
              </a:rPr>
              <a:t>Peste</a:t>
            </a:r>
            <a:r>
              <a:rPr lang="en-US" sz="1000" dirty="0">
                <a:solidFill>
                  <a:srgbClr val="666666"/>
                </a:solidFill>
                <a:highlight>
                  <a:srgbClr val="FFFFFF"/>
                </a:highlight>
              </a:rPr>
              <a:t>, A. (2021). Sparsity in deep learning: Pruning and growth for efficient inference and training in neural networks. The Journal of Machine Learning Research.</a:t>
            </a:r>
            <a:endParaRPr sz="10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367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311699" y="396412"/>
            <a:ext cx="6312125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>
                    <a:lumMod val="50000"/>
                  </a:schemeClr>
                </a:solidFill>
              </a:rPr>
              <a:t>How to obtain Sparse Neural Networks?</a:t>
            </a:r>
            <a:endParaRPr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795C0C-34B3-837E-49BE-D9D512AB2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336" y="1482442"/>
            <a:ext cx="2019928" cy="26136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6D89F3-B37C-051E-5F15-7EB1A2C3C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3762" y="1482442"/>
            <a:ext cx="1954629" cy="261368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5037331C-01BF-C0D5-1319-4B5A7A2A8525}"/>
              </a:ext>
            </a:extLst>
          </p:cNvPr>
          <p:cNvSpPr/>
          <p:nvPr/>
        </p:nvSpPr>
        <p:spPr>
          <a:xfrm>
            <a:off x="4206193" y="2347424"/>
            <a:ext cx="446049" cy="65420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" name="Graphic 9" descr="Question mark with solid fill">
            <a:extLst>
              <a:ext uri="{FF2B5EF4-FFF2-40B4-BE49-F238E27FC236}">
                <a16:creationId xmlns:a16="http://schemas.microsoft.com/office/drawing/2014/main" id="{88231B41-1F7B-C311-8337-43C71D0C37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55632" y="2070269"/>
            <a:ext cx="1208513" cy="120851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C77837-D623-68F2-F9CC-DC0A229246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FD0EB7-C491-EB93-9764-57CCB6D739A1}"/>
              </a:ext>
            </a:extLst>
          </p:cNvPr>
          <p:cNvSpPr txBox="1"/>
          <p:nvPr/>
        </p:nvSpPr>
        <p:spPr>
          <a:xfrm>
            <a:off x="1870336" y="4126097"/>
            <a:ext cx="2019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Dense Neural Network</a:t>
            </a:r>
            <a:endParaRPr lang="nl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C53FB0-BE50-0E6B-F72E-0C5DFABB918C}"/>
              </a:ext>
            </a:extLst>
          </p:cNvPr>
          <p:cNvSpPr txBox="1"/>
          <p:nvPr/>
        </p:nvSpPr>
        <p:spPr>
          <a:xfrm>
            <a:off x="4898463" y="4065503"/>
            <a:ext cx="2019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Sparse Neural Network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3423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311699" y="396412"/>
            <a:ext cx="6312125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>
                    <a:lumMod val="50000"/>
                  </a:schemeClr>
                </a:solidFill>
              </a:rPr>
              <a:t>How to obtain Sparse Neural Networks?</a:t>
            </a:r>
            <a:endParaRPr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F031F3-D565-B8EB-96ED-79DEB7492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23" y="1853171"/>
            <a:ext cx="8387554" cy="2047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100;p18">
            <a:extLst>
              <a:ext uri="{FF2B5EF4-FFF2-40B4-BE49-F238E27FC236}">
                <a16:creationId xmlns:a16="http://schemas.microsoft.com/office/drawing/2014/main" id="{7B1DDF8A-206C-6543-E976-993B5A82F41B}"/>
              </a:ext>
            </a:extLst>
          </p:cNvPr>
          <p:cNvSpPr txBox="1"/>
          <p:nvPr/>
        </p:nvSpPr>
        <p:spPr>
          <a:xfrm>
            <a:off x="190299" y="4601609"/>
            <a:ext cx="8339178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>
                <a:solidFill>
                  <a:srgbClr val="666666"/>
                </a:solidFill>
                <a:highlight>
                  <a:srgbClr val="FFFFFF"/>
                </a:highlight>
              </a:rPr>
              <a:t>Hoefler</a:t>
            </a:r>
            <a:r>
              <a:rPr lang="en-US" sz="1000" dirty="0">
                <a:solidFill>
                  <a:srgbClr val="666666"/>
                </a:solidFill>
                <a:highlight>
                  <a:srgbClr val="FFFFFF"/>
                </a:highlight>
              </a:rPr>
              <a:t>, T., </a:t>
            </a:r>
            <a:r>
              <a:rPr lang="en-US" sz="1000" dirty="0" err="1">
                <a:solidFill>
                  <a:srgbClr val="666666"/>
                </a:solidFill>
                <a:highlight>
                  <a:srgbClr val="FFFFFF"/>
                </a:highlight>
              </a:rPr>
              <a:t>Alistarh</a:t>
            </a:r>
            <a:r>
              <a:rPr lang="en-US" sz="1000" dirty="0">
                <a:solidFill>
                  <a:srgbClr val="666666"/>
                </a:solidFill>
                <a:highlight>
                  <a:srgbClr val="FFFFFF"/>
                </a:highlight>
              </a:rPr>
              <a:t>, D., Ben-Nun, T., Dryden, N., &amp; </a:t>
            </a:r>
            <a:r>
              <a:rPr lang="en-US" sz="1000" dirty="0" err="1">
                <a:solidFill>
                  <a:srgbClr val="666666"/>
                </a:solidFill>
                <a:highlight>
                  <a:srgbClr val="FFFFFF"/>
                </a:highlight>
              </a:rPr>
              <a:t>Peste</a:t>
            </a:r>
            <a:r>
              <a:rPr lang="en-US" sz="1000" dirty="0">
                <a:solidFill>
                  <a:srgbClr val="666666"/>
                </a:solidFill>
                <a:highlight>
                  <a:srgbClr val="FFFFFF"/>
                </a:highlight>
              </a:rPr>
              <a:t>, A. (2021). Sparsity in deep learning: Pruning and growth for efficient inference and training in neural networks. The Journal of Machine Learning Research.</a:t>
            </a:r>
            <a:endParaRPr sz="1000" dirty="0">
              <a:solidFill>
                <a:srgbClr val="666666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795C0C-34B3-837E-49BE-D9D512AB2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0336" y="1482442"/>
            <a:ext cx="2019928" cy="26136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6D89F3-B37C-051E-5F15-7EB1A2C3CE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3762" y="1482442"/>
            <a:ext cx="1954629" cy="261368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5037331C-01BF-C0D5-1319-4B5A7A2A8525}"/>
              </a:ext>
            </a:extLst>
          </p:cNvPr>
          <p:cNvSpPr/>
          <p:nvPr/>
        </p:nvSpPr>
        <p:spPr>
          <a:xfrm>
            <a:off x="4206193" y="2347424"/>
            <a:ext cx="446049" cy="65420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" name="Graphic 9" descr="Question mark with solid fill">
            <a:extLst>
              <a:ext uri="{FF2B5EF4-FFF2-40B4-BE49-F238E27FC236}">
                <a16:creationId xmlns:a16="http://schemas.microsoft.com/office/drawing/2014/main" id="{88231B41-1F7B-C311-8337-43C71D0C37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55632" y="2070269"/>
            <a:ext cx="1208513" cy="120851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C77837-D623-68F2-F9CC-DC0A229246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ECFDC7-B5D2-F79F-AFC9-9C0585831B6C}"/>
              </a:ext>
            </a:extLst>
          </p:cNvPr>
          <p:cNvSpPr/>
          <p:nvPr/>
        </p:nvSpPr>
        <p:spPr>
          <a:xfrm>
            <a:off x="1381539" y="4067111"/>
            <a:ext cx="3270703" cy="3288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Dense-to-sparse</a:t>
            </a:r>
            <a:endParaRPr lang="nl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BF726D-A1A0-5AA7-5CE5-353820D6206B}"/>
              </a:ext>
            </a:extLst>
          </p:cNvPr>
          <p:cNvSpPr/>
          <p:nvPr/>
        </p:nvSpPr>
        <p:spPr>
          <a:xfrm>
            <a:off x="6918391" y="3924063"/>
            <a:ext cx="1554067" cy="3288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Sparse-to-sparse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4453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B70A1C7-45CF-C5AD-90A9-2563E5F79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50" y="1216232"/>
            <a:ext cx="8520600" cy="1986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FB47A6-73FD-6C4E-2B19-0B03AD8DF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Background: During-Training Pruning</a:t>
            </a:r>
            <a:endParaRPr lang="nl-NL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BC41CA-A1CA-FBAA-57A4-610284FAD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5299" y="3308788"/>
            <a:ext cx="1670369" cy="459352"/>
          </a:xfrm>
          <a:prstGeom prst="rect">
            <a:avLst/>
          </a:prstGeom>
        </p:spPr>
      </p:pic>
      <p:sp>
        <p:nvSpPr>
          <p:cNvPr id="4" name="Google Shape;100;p18">
            <a:extLst>
              <a:ext uri="{FF2B5EF4-FFF2-40B4-BE49-F238E27FC236}">
                <a16:creationId xmlns:a16="http://schemas.microsoft.com/office/drawing/2014/main" id="{3A94BB42-3382-A6B0-A0A1-F5AAEC070430}"/>
              </a:ext>
            </a:extLst>
          </p:cNvPr>
          <p:cNvSpPr txBox="1"/>
          <p:nvPr/>
        </p:nvSpPr>
        <p:spPr>
          <a:xfrm>
            <a:off x="311700" y="4564405"/>
            <a:ext cx="8239008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666666"/>
                </a:solidFill>
                <a:highlight>
                  <a:srgbClr val="FFFFFF"/>
                </a:highlight>
              </a:rPr>
              <a:t>Liu, S., Chen, T., Chen, X., Atashgahi, Z., Yin, L., Kou, H., ... &amp; </a:t>
            </a:r>
            <a:r>
              <a:rPr lang="en-US" sz="1000" dirty="0" err="1">
                <a:solidFill>
                  <a:srgbClr val="666666"/>
                </a:solidFill>
                <a:highlight>
                  <a:srgbClr val="FFFFFF"/>
                </a:highlight>
              </a:rPr>
              <a:t>Mocanu</a:t>
            </a:r>
            <a:r>
              <a:rPr lang="en-US" sz="1000" dirty="0">
                <a:solidFill>
                  <a:srgbClr val="666666"/>
                </a:solidFill>
                <a:highlight>
                  <a:srgbClr val="FFFFFF"/>
                </a:highlight>
              </a:rPr>
              <a:t>, D. C. (2021). Sparse training via boosting pruning plasticity with </a:t>
            </a:r>
            <a:r>
              <a:rPr lang="en-US" sz="1000" dirty="0" err="1">
                <a:solidFill>
                  <a:srgbClr val="666666"/>
                </a:solidFill>
                <a:highlight>
                  <a:srgbClr val="FFFFFF"/>
                </a:highlight>
              </a:rPr>
              <a:t>neuroregeneration</a:t>
            </a:r>
            <a:r>
              <a:rPr lang="en-US" sz="1000" dirty="0">
                <a:solidFill>
                  <a:srgbClr val="666666"/>
                </a:solidFill>
                <a:highlight>
                  <a:srgbClr val="FFFFFF"/>
                </a:highlight>
              </a:rPr>
              <a:t>. Advances in Neural Information Processing Systems, 34, 9908-9922.</a:t>
            </a:r>
            <a:endParaRPr sz="1000" dirty="0">
              <a:solidFill>
                <a:srgbClr val="666666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27EC0-337E-9DEE-5836-895CA872CC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E16F09-732D-14D8-595D-006731548743}"/>
              </a:ext>
            </a:extLst>
          </p:cNvPr>
          <p:cNvSpPr/>
          <p:nvPr/>
        </p:nvSpPr>
        <p:spPr>
          <a:xfrm>
            <a:off x="4839272" y="1515202"/>
            <a:ext cx="2183320" cy="981110"/>
          </a:xfrm>
          <a:prstGeom prst="roundRect">
            <a:avLst/>
          </a:prstGeom>
          <a:solidFill>
            <a:srgbClr val="F8CECC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rgbClr val="E8D7C7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0D87F69-1190-DDBC-F79F-A1A54834F5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1740" y="1618473"/>
            <a:ext cx="1278383" cy="85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351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B47A6-73FD-6C4E-2B19-0B03AD8DF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Background: Dynamic Sparse Training (DST)</a:t>
            </a:r>
            <a:endParaRPr lang="nl-NL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BC41CA-A1CA-FBAA-57A4-610284FAD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315" y="3434412"/>
            <a:ext cx="1670369" cy="45935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7D00C93-9274-BF03-4BD7-979B9731F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17" y="1249736"/>
            <a:ext cx="8446966" cy="210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00;p18">
            <a:extLst>
              <a:ext uri="{FF2B5EF4-FFF2-40B4-BE49-F238E27FC236}">
                <a16:creationId xmlns:a16="http://schemas.microsoft.com/office/drawing/2014/main" id="{3A94BB42-3382-A6B0-A0A1-F5AAEC070430}"/>
              </a:ext>
            </a:extLst>
          </p:cNvPr>
          <p:cNvSpPr txBox="1"/>
          <p:nvPr/>
        </p:nvSpPr>
        <p:spPr>
          <a:xfrm>
            <a:off x="242594" y="4617495"/>
            <a:ext cx="7730974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666666"/>
                </a:solidFill>
                <a:highlight>
                  <a:srgbClr val="FFFFFF"/>
                </a:highlight>
              </a:rPr>
              <a:t>Mocanu, D. C., Mocanu, E., Pinto, T., Curci, S., Nguyen, P. H., Gibescu, M., ... &amp; Vale, Z. A. (2021). Sparse training theory for scalable and efficient agents. AAMAS '21.</a:t>
            </a:r>
            <a:endParaRPr sz="1000" dirty="0">
              <a:solidFill>
                <a:srgbClr val="666666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27EC0-337E-9DEE-5836-895CA872CC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E16F09-732D-14D8-595D-006731548743}"/>
              </a:ext>
            </a:extLst>
          </p:cNvPr>
          <p:cNvSpPr/>
          <p:nvPr/>
        </p:nvSpPr>
        <p:spPr>
          <a:xfrm>
            <a:off x="5424488" y="1709310"/>
            <a:ext cx="1309688" cy="926257"/>
          </a:xfrm>
          <a:prstGeom prst="roundRect">
            <a:avLst/>
          </a:prstGeom>
          <a:solidFill>
            <a:srgbClr val="E7F3FF"/>
          </a:solidFill>
          <a:ln>
            <a:solidFill>
              <a:srgbClr val="7B9BC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E8D7C7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BB21FC-B77F-E4B6-E91E-C9652E2867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7003" y="1754814"/>
            <a:ext cx="1199549" cy="829899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481DE4E-304A-250D-C55B-DA6AA06DB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1678" y="4044344"/>
            <a:ext cx="5720548" cy="861474"/>
          </a:xfrm>
        </p:spPr>
        <p:txBody>
          <a:bodyPr>
            <a:normAutofit/>
          </a:bodyPr>
          <a:lstStyle/>
          <a:p>
            <a:r>
              <a:rPr lang="en-US" sz="1600" dirty="0"/>
              <a:t>Challenges of existing approach</a:t>
            </a:r>
          </a:p>
          <a:p>
            <a:pPr lvl="3"/>
            <a:r>
              <a:rPr lang="en-US" sz="1200" dirty="0">
                <a:solidFill>
                  <a:srgbClr val="C00000"/>
                </a:solidFill>
              </a:rPr>
              <a:t>Random search: Low training speed</a:t>
            </a:r>
          </a:p>
        </p:txBody>
      </p:sp>
    </p:spTree>
    <p:extLst>
      <p:ext uri="{BB962C8B-B14F-4D97-AF65-F5344CB8AC3E}">
        <p14:creationId xmlns:p14="http://schemas.microsoft.com/office/powerpoint/2010/main" val="186393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11701</TotalTime>
  <Words>1043</Words>
  <Application>Microsoft Office PowerPoint</Application>
  <PresentationFormat>On-screen Show (16:9)</PresentationFormat>
  <Paragraphs>132</Paragraphs>
  <Slides>26</Slides>
  <Notes>26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SFRM1000</vt:lpstr>
      <vt:lpstr>Wingdings</vt:lpstr>
      <vt:lpstr>inherit</vt:lpstr>
      <vt:lpstr>Arial</vt:lpstr>
      <vt:lpstr>Simple Light</vt:lpstr>
      <vt:lpstr>PowerPoint Presentation</vt:lpstr>
      <vt:lpstr>Time Series Forecasting with Transformers</vt:lpstr>
      <vt:lpstr>Carbon Footprint of Training AI Models</vt:lpstr>
      <vt:lpstr>PowerPoint Presentation</vt:lpstr>
      <vt:lpstr>Background: Sparse Neural Networks</vt:lpstr>
      <vt:lpstr>How to obtain Sparse Neural Networks?</vt:lpstr>
      <vt:lpstr>How to obtain Sparse Neural Networks?</vt:lpstr>
      <vt:lpstr>Background: During-Training Pruning</vt:lpstr>
      <vt:lpstr>Background: Dynamic Sparse Training (DST)</vt:lpstr>
      <vt:lpstr>Analyzing Sparsity Effect in Transformers for Time Series Forecasting</vt:lpstr>
      <vt:lpstr>Experimental Settings</vt:lpstr>
      <vt:lpstr>Datasets</vt:lpstr>
      <vt:lpstr>Challenge: Optimal Sparsity Level</vt:lpstr>
      <vt:lpstr>Time Series Forecasting with Transformers</vt:lpstr>
      <vt:lpstr>Methodology</vt:lpstr>
      <vt:lpstr>Adaptive sparsity level during training for efficient time series forecasting with transformers</vt:lpstr>
      <vt:lpstr>Adaptive sparsity level during training for efficient time series forecasting with transformers</vt:lpstr>
      <vt:lpstr>Results</vt:lpstr>
      <vt:lpstr>Results</vt:lpstr>
      <vt:lpstr>Sparsity Level During Training</vt:lpstr>
      <vt:lpstr>Results on the Weather Dataset</vt:lpstr>
      <vt:lpstr>Comparison with other Approaches to Gain Sparsity</vt:lpstr>
      <vt:lpstr>Results on DLinear model</vt:lpstr>
      <vt:lpstr>Conclusions</vt:lpstr>
      <vt:lpstr>Acknowledgement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Efficiently from Data using Sparse Neural Networks</dc:title>
  <cp:lastModifiedBy>zahra atashgahy</cp:lastModifiedBy>
  <cp:revision>23</cp:revision>
  <dcterms:modified xsi:type="dcterms:W3CDTF">2024-09-12T07:32:30Z</dcterms:modified>
</cp:coreProperties>
</file>