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61" d="100"/>
          <a:sy n="61" d="100"/>
        </p:scale>
        <p:origin x="1363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290030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&lt;TITLE&gt;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&lt;NAME&gt;</a:t>
            </a:r>
          </a:p>
          <a:p>
            <a:pPr marL="0" indent="0">
              <a:buNone/>
            </a:pPr>
            <a:r>
              <a:rPr lang="en-US" dirty="0"/>
              <a:t>&lt;DATE&gt;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&lt;The GitHub link of the Cognos</a:t>
            </a:r>
            <a:r>
              <a:rPr lang="en-US" sz="2200"/>
              <a:t>/Looker Studio </a:t>
            </a:r>
            <a:r>
              <a:rPr lang="en-US" sz="2200" dirty="0"/>
              <a:t>dashboard goes here.&gt;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pPr lvl="1"/>
            <a:r>
              <a:rPr lang="en-US" sz="1800" dirty="0"/>
              <a:t>Sub Point 1</a:t>
            </a:r>
          </a:p>
          <a:p>
            <a:pPr lvl="1"/>
            <a:r>
              <a:rPr lang="en-US" sz="1800" dirty="0"/>
              <a:t>Sub Point 2</a:t>
            </a:r>
          </a:p>
          <a:p>
            <a:pPr lvl="1"/>
            <a:r>
              <a:rPr lang="en-US" sz="1800" dirty="0"/>
              <a:t>Sub Point 3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r>
              <a:rPr lang="en-US" sz="2200" dirty="0"/>
              <a:t>Point5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Point1</a:t>
            </a:r>
          </a:p>
          <a:p>
            <a:r>
              <a:rPr lang="en-US" sz="2200"/>
              <a:t>Point2</a:t>
            </a:r>
          </a:p>
          <a:p>
            <a:r>
              <a:rPr lang="en-US" sz="2200"/>
              <a:t>Point3</a:t>
            </a:r>
          </a:p>
          <a:p>
            <a:r>
              <a:rPr lang="en-US" sz="2200"/>
              <a:t>Point4</a:t>
            </a:r>
          </a:p>
          <a:p>
            <a:pPr lvl="1"/>
            <a:r>
              <a:rPr lang="en-US" sz="1800"/>
              <a:t>Sub Point1</a:t>
            </a:r>
          </a:p>
          <a:p>
            <a:pPr lvl="1"/>
            <a:r>
              <a:rPr lang="en-US" sz="1800"/>
              <a:t>Sub Point2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10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programming languages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360</Words>
  <Application>Microsoft Office PowerPoint</Application>
  <PresentationFormat>Widescreen</PresentationFormat>
  <Paragraphs>111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&lt;TITLE&gt;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Lakshmi Holla</cp:lastModifiedBy>
  <cp:revision>21</cp:revision>
  <dcterms:created xsi:type="dcterms:W3CDTF">2020-10-28T18:29:43Z</dcterms:created>
  <dcterms:modified xsi:type="dcterms:W3CDTF">2024-05-27T13:52:42Z</dcterms:modified>
</cp:coreProperties>
</file>