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3"/>
  </p:normalViewPr>
  <p:slideViewPr>
    <p:cSldViewPr snapToGrid="0" snapToObjects="1">
      <p:cViewPr varScale="1">
        <p:scale>
          <a:sx n="69" d="100"/>
          <a:sy n="69" d="100"/>
        </p:scale>
        <p:origin x="1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61BB19-217F-48B7-A5B4-815AE2B00BB1}"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en-US"/>
        </a:p>
      </dgm:t>
    </dgm:pt>
    <dgm:pt modelId="{8462562C-AF46-4E6B-BD96-1DF24F57D44D}">
      <dgm:prSet phldrT="[Text]"/>
      <dgm:spPr/>
      <dgm:t>
        <a:bodyPr/>
        <a:lstStyle/>
        <a:p>
          <a:r>
            <a:rPr lang="en-US" dirty="0" smtClean="0"/>
            <a:t>1</a:t>
          </a:r>
          <a:endParaRPr lang="en-US" dirty="0"/>
        </a:p>
      </dgm:t>
    </dgm:pt>
    <dgm:pt modelId="{FB90C987-7EBE-4E84-B821-6FDED7EB39DB}" type="parTrans" cxnId="{82B59DD4-0ED0-4164-94A0-48975FA6BB4A}">
      <dgm:prSet/>
      <dgm:spPr/>
      <dgm:t>
        <a:bodyPr/>
        <a:lstStyle/>
        <a:p>
          <a:endParaRPr lang="en-US"/>
        </a:p>
      </dgm:t>
    </dgm:pt>
    <dgm:pt modelId="{FB5657BD-14E7-4629-9657-9E407EE7932A}" type="sibTrans" cxnId="{82B59DD4-0ED0-4164-94A0-48975FA6BB4A}">
      <dgm:prSet/>
      <dgm:spPr/>
      <dgm:t>
        <a:bodyPr/>
        <a:lstStyle/>
        <a:p>
          <a:endParaRPr lang="en-US"/>
        </a:p>
      </dgm:t>
    </dgm:pt>
    <dgm:pt modelId="{DF6D7F3C-F13D-4858-A432-12920F7C57C5}">
      <dgm:prSet phldrT="[Text]"/>
      <dgm:spPr/>
      <dgm:t>
        <a:bodyPr/>
        <a:lstStyle/>
        <a:p>
          <a:r>
            <a:rPr lang="en-US" dirty="0" smtClean="0"/>
            <a:t>Introduction</a:t>
          </a:r>
          <a:endParaRPr lang="en-US" dirty="0"/>
        </a:p>
      </dgm:t>
    </dgm:pt>
    <dgm:pt modelId="{C744D92D-73C8-4636-96A5-090C802033C6}" type="parTrans" cxnId="{F817B20F-F46A-4807-A7E2-758A855B76A8}">
      <dgm:prSet/>
      <dgm:spPr/>
      <dgm:t>
        <a:bodyPr/>
        <a:lstStyle/>
        <a:p>
          <a:endParaRPr lang="en-US"/>
        </a:p>
      </dgm:t>
    </dgm:pt>
    <dgm:pt modelId="{BE7E0CA2-560A-475F-B088-6535DB4D87F0}" type="sibTrans" cxnId="{F817B20F-F46A-4807-A7E2-758A855B76A8}">
      <dgm:prSet/>
      <dgm:spPr/>
      <dgm:t>
        <a:bodyPr/>
        <a:lstStyle/>
        <a:p>
          <a:endParaRPr lang="en-US"/>
        </a:p>
      </dgm:t>
    </dgm:pt>
    <dgm:pt modelId="{FF763CF5-A4E7-443C-86CD-CAFBA28ED69B}">
      <dgm:prSet phldrT="[Text]"/>
      <dgm:spPr/>
      <dgm:t>
        <a:bodyPr/>
        <a:lstStyle/>
        <a:p>
          <a:r>
            <a:rPr lang="en-US" dirty="0" smtClean="0"/>
            <a:t>2</a:t>
          </a:r>
          <a:endParaRPr lang="en-US" dirty="0"/>
        </a:p>
      </dgm:t>
    </dgm:pt>
    <dgm:pt modelId="{3DFF0739-EE25-46E3-8250-1026AC7A6A55}" type="parTrans" cxnId="{5B02D157-B321-4796-A332-70D3255444FF}">
      <dgm:prSet/>
      <dgm:spPr/>
      <dgm:t>
        <a:bodyPr/>
        <a:lstStyle/>
        <a:p>
          <a:endParaRPr lang="en-US"/>
        </a:p>
      </dgm:t>
    </dgm:pt>
    <dgm:pt modelId="{65E3C32E-1288-4FB9-AD9C-A68C8CDB620F}" type="sibTrans" cxnId="{5B02D157-B321-4796-A332-70D3255444FF}">
      <dgm:prSet/>
      <dgm:spPr/>
      <dgm:t>
        <a:bodyPr/>
        <a:lstStyle/>
        <a:p>
          <a:endParaRPr lang="en-US"/>
        </a:p>
      </dgm:t>
    </dgm:pt>
    <dgm:pt modelId="{EE3AB0D6-8544-49D0-BED3-6BA1ACCCD773}">
      <dgm:prSet phldrT="[Text]"/>
      <dgm:spPr/>
      <dgm:t>
        <a:bodyPr/>
        <a:lstStyle/>
        <a:p>
          <a:r>
            <a:rPr lang="en-US" dirty="0" smtClean="0"/>
            <a:t>data</a:t>
          </a:r>
          <a:endParaRPr lang="en-US" dirty="0"/>
        </a:p>
      </dgm:t>
    </dgm:pt>
    <dgm:pt modelId="{FBD61C51-8052-46FE-8737-EB1B946EEF6A}" type="parTrans" cxnId="{9883A084-A5A0-43FF-AE3D-18DFD8EC6348}">
      <dgm:prSet/>
      <dgm:spPr/>
      <dgm:t>
        <a:bodyPr/>
        <a:lstStyle/>
        <a:p>
          <a:endParaRPr lang="en-US"/>
        </a:p>
      </dgm:t>
    </dgm:pt>
    <dgm:pt modelId="{79964B92-EF05-4C4E-BE33-98DBBE914DB9}" type="sibTrans" cxnId="{9883A084-A5A0-43FF-AE3D-18DFD8EC6348}">
      <dgm:prSet/>
      <dgm:spPr/>
      <dgm:t>
        <a:bodyPr/>
        <a:lstStyle/>
        <a:p>
          <a:endParaRPr lang="en-US"/>
        </a:p>
      </dgm:t>
    </dgm:pt>
    <dgm:pt modelId="{2EC34B8E-C943-43CE-89FA-58ACE3A996DD}">
      <dgm:prSet phldrT="[Text]"/>
      <dgm:spPr/>
      <dgm:t>
        <a:bodyPr/>
        <a:lstStyle/>
        <a:p>
          <a:r>
            <a:rPr lang="en-US" dirty="0" smtClean="0"/>
            <a:t>3</a:t>
          </a:r>
          <a:endParaRPr lang="en-US" dirty="0"/>
        </a:p>
      </dgm:t>
    </dgm:pt>
    <dgm:pt modelId="{CACEE3B2-FA72-4928-8510-110273EE7A6C}" type="parTrans" cxnId="{78E1572E-FD92-4E35-ACBE-65B83DE7AC70}">
      <dgm:prSet/>
      <dgm:spPr/>
      <dgm:t>
        <a:bodyPr/>
        <a:lstStyle/>
        <a:p>
          <a:endParaRPr lang="en-US"/>
        </a:p>
      </dgm:t>
    </dgm:pt>
    <dgm:pt modelId="{5C189DD2-20AA-44E2-9DDD-F7937D647374}" type="sibTrans" cxnId="{78E1572E-FD92-4E35-ACBE-65B83DE7AC70}">
      <dgm:prSet/>
      <dgm:spPr/>
      <dgm:t>
        <a:bodyPr/>
        <a:lstStyle/>
        <a:p>
          <a:endParaRPr lang="en-US"/>
        </a:p>
      </dgm:t>
    </dgm:pt>
    <dgm:pt modelId="{49826F1C-86A6-4537-A974-85879B2E39BB}">
      <dgm:prSet phldrT="[Text]"/>
      <dgm:spPr/>
      <dgm:t>
        <a:bodyPr/>
        <a:lstStyle/>
        <a:p>
          <a:r>
            <a:rPr lang="en-US" dirty="0" smtClean="0"/>
            <a:t>regression</a:t>
          </a:r>
          <a:endParaRPr lang="en-US" dirty="0"/>
        </a:p>
      </dgm:t>
    </dgm:pt>
    <dgm:pt modelId="{24B85EAC-E94C-4771-876C-25AB2F139AD5}" type="parTrans" cxnId="{01464834-1AC3-41E8-81B1-7FEFB1972D5C}">
      <dgm:prSet/>
      <dgm:spPr/>
      <dgm:t>
        <a:bodyPr/>
        <a:lstStyle/>
        <a:p>
          <a:endParaRPr lang="en-US"/>
        </a:p>
      </dgm:t>
    </dgm:pt>
    <dgm:pt modelId="{F3255FCE-0562-43AB-81AF-094405A1D08A}" type="sibTrans" cxnId="{01464834-1AC3-41E8-81B1-7FEFB1972D5C}">
      <dgm:prSet/>
      <dgm:spPr/>
      <dgm:t>
        <a:bodyPr/>
        <a:lstStyle/>
        <a:p>
          <a:endParaRPr lang="en-US"/>
        </a:p>
      </dgm:t>
    </dgm:pt>
    <dgm:pt modelId="{4CF535CD-5C7E-4C69-B02A-BC06B5AE974C}">
      <dgm:prSet/>
      <dgm:spPr/>
      <dgm:t>
        <a:bodyPr/>
        <a:lstStyle/>
        <a:p>
          <a:r>
            <a:rPr lang="en-US" dirty="0" smtClean="0"/>
            <a:t>4</a:t>
          </a:r>
          <a:endParaRPr lang="en-US" dirty="0"/>
        </a:p>
      </dgm:t>
    </dgm:pt>
    <dgm:pt modelId="{8105ED28-492D-4B03-BB2B-FB6F22B2E0A0}" type="parTrans" cxnId="{8B29F565-F616-4915-B1F1-71FC492B3856}">
      <dgm:prSet/>
      <dgm:spPr/>
      <dgm:t>
        <a:bodyPr/>
        <a:lstStyle/>
        <a:p>
          <a:endParaRPr lang="en-US"/>
        </a:p>
      </dgm:t>
    </dgm:pt>
    <dgm:pt modelId="{012FD868-BD96-4434-8660-2C0219D24071}" type="sibTrans" cxnId="{8B29F565-F616-4915-B1F1-71FC492B3856}">
      <dgm:prSet/>
      <dgm:spPr/>
      <dgm:t>
        <a:bodyPr/>
        <a:lstStyle/>
        <a:p>
          <a:endParaRPr lang="en-US"/>
        </a:p>
      </dgm:t>
    </dgm:pt>
    <dgm:pt modelId="{C4DE7DD4-5ACF-4508-858A-7CC863017A85}">
      <dgm:prSet/>
      <dgm:spPr/>
      <dgm:t>
        <a:bodyPr/>
        <a:lstStyle/>
        <a:p>
          <a:r>
            <a:rPr lang="en-US" dirty="0" smtClean="0"/>
            <a:t>Convolutional network</a:t>
          </a:r>
          <a:endParaRPr lang="en-US" dirty="0"/>
        </a:p>
      </dgm:t>
    </dgm:pt>
    <dgm:pt modelId="{AF462493-E7B8-4EB9-AC50-43AB16077977}" type="parTrans" cxnId="{C5B3DFB3-368F-40DF-B7E8-1F0D85DF2A22}">
      <dgm:prSet/>
      <dgm:spPr/>
      <dgm:t>
        <a:bodyPr/>
        <a:lstStyle/>
        <a:p>
          <a:endParaRPr lang="en-US"/>
        </a:p>
      </dgm:t>
    </dgm:pt>
    <dgm:pt modelId="{1E14979B-0850-4028-89AD-BB1185E91AF0}" type="sibTrans" cxnId="{C5B3DFB3-368F-40DF-B7E8-1F0D85DF2A22}">
      <dgm:prSet/>
      <dgm:spPr/>
      <dgm:t>
        <a:bodyPr/>
        <a:lstStyle/>
        <a:p>
          <a:endParaRPr lang="en-US"/>
        </a:p>
      </dgm:t>
    </dgm:pt>
    <dgm:pt modelId="{39319715-6513-4B6A-BE59-FA81ECC6C782}">
      <dgm:prSet/>
      <dgm:spPr/>
      <dgm:t>
        <a:bodyPr/>
        <a:lstStyle/>
        <a:p>
          <a:r>
            <a:rPr lang="en-US" dirty="0" smtClean="0"/>
            <a:t>5</a:t>
          </a:r>
          <a:endParaRPr lang="en-US" dirty="0"/>
        </a:p>
      </dgm:t>
    </dgm:pt>
    <dgm:pt modelId="{AA878D6F-81DE-4EFD-AF9B-05E0058753E7}" type="parTrans" cxnId="{0E7339CA-ED3D-499E-98F4-21F09DEF18B0}">
      <dgm:prSet/>
      <dgm:spPr/>
      <dgm:t>
        <a:bodyPr/>
        <a:lstStyle/>
        <a:p>
          <a:endParaRPr lang="en-US"/>
        </a:p>
      </dgm:t>
    </dgm:pt>
    <dgm:pt modelId="{36BDB71D-919F-46B3-A849-67B3A1A02F33}" type="sibTrans" cxnId="{0E7339CA-ED3D-499E-98F4-21F09DEF18B0}">
      <dgm:prSet/>
      <dgm:spPr/>
      <dgm:t>
        <a:bodyPr/>
        <a:lstStyle/>
        <a:p>
          <a:endParaRPr lang="en-US"/>
        </a:p>
      </dgm:t>
    </dgm:pt>
    <dgm:pt modelId="{4EF0ABB8-8E4A-45C2-9E67-CFFAC902BFEA}">
      <dgm:prSet/>
      <dgm:spPr/>
      <dgm:t>
        <a:bodyPr/>
        <a:lstStyle/>
        <a:p>
          <a:r>
            <a:rPr lang="en-US" dirty="0" smtClean="0"/>
            <a:t>result</a:t>
          </a:r>
          <a:endParaRPr lang="en-US" dirty="0"/>
        </a:p>
      </dgm:t>
    </dgm:pt>
    <dgm:pt modelId="{3CDCC582-CF1D-47BA-86FB-EDB3ACFEDC98}" type="parTrans" cxnId="{696D2C8E-88C1-4A18-9974-900398F31E2F}">
      <dgm:prSet/>
      <dgm:spPr/>
      <dgm:t>
        <a:bodyPr/>
        <a:lstStyle/>
        <a:p>
          <a:endParaRPr lang="en-US"/>
        </a:p>
      </dgm:t>
    </dgm:pt>
    <dgm:pt modelId="{7AFF956D-C765-4CFB-AA33-E3AA5FC80CCE}" type="sibTrans" cxnId="{696D2C8E-88C1-4A18-9974-900398F31E2F}">
      <dgm:prSet/>
      <dgm:spPr/>
      <dgm:t>
        <a:bodyPr/>
        <a:lstStyle/>
        <a:p>
          <a:endParaRPr lang="en-US"/>
        </a:p>
      </dgm:t>
    </dgm:pt>
    <dgm:pt modelId="{28B27B19-8CF0-454E-871E-BD24F39D56A3}" type="pres">
      <dgm:prSet presAssocID="{D261BB19-217F-48B7-A5B4-815AE2B00BB1}" presName="linearFlow" presStyleCnt="0">
        <dgm:presLayoutVars>
          <dgm:dir/>
          <dgm:animLvl val="lvl"/>
          <dgm:resizeHandles val="exact"/>
        </dgm:presLayoutVars>
      </dgm:prSet>
      <dgm:spPr/>
    </dgm:pt>
    <dgm:pt modelId="{AFC2221F-4195-4EF0-83B3-DE026702D8D3}" type="pres">
      <dgm:prSet presAssocID="{8462562C-AF46-4E6B-BD96-1DF24F57D44D}" presName="composite" presStyleCnt="0"/>
      <dgm:spPr/>
    </dgm:pt>
    <dgm:pt modelId="{23FB5F9E-2688-4FA8-B7BD-0532D62DA452}" type="pres">
      <dgm:prSet presAssocID="{8462562C-AF46-4E6B-BD96-1DF24F57D44D}" presName="parentText" presStyleLbl="alignNode1" presStyleIdx="0" presStyleCnt="5">
        <dgm:presLayoutVars>
          <dgm:chMax val="1"/>
          <dgm:bulletEnabled val="1"/>
        </dgm:presLayoutVars>
      </dgm:prSet>
      <dgm:spPr/>
    </dgm:pt>
    <dgm:pt modelId="{7A307F36-CF85-4457-8BBE-A327D9CC41FB}" type="pres">
      <dgm:prSet presAssocID="{8462562C-AF46-4E6B-BD96-1DF24F57D44D}" presName="descendantText" presStyleLbl="alignAcc1" presStyleIdx="0" presStyleCnt="5" custLinFactNeighborX="0" custLinFactNeighborY="2843">
        <dgm:presLayoutVars>
          <dgm:bulletEnabled val="1"/>
        </dgm:presLayoutVars>
      </dgm:prSet>
      <dgm:spPr/>
      <dgm:t>
        <a:bodyPr/>
        <a:lstStyle/>
        <a:p>
          <a:endParaRPr lang="en-US"/>
        </a:p>
      </dgm:t>
    </dgm:pt>
    <dgm:pt modelId="{9F77385A-A56D-44BF-8904-0F928A9F4561}" type="pres">
      <dgm:prSet presAssocID="{FB5657BD-14E7-4629-9657-9E407EE7932A}" presName="sp" presStyleCnt="0"/>
      <dgm:spPr/>
    </dgm:pt>
    <dgm:pt modelId="{653BAD10-0B7E-4CF2-B357-1BBEFB5CDE88}" type="pres">
      <dgm:prSet presAssocID="{FF763CF5-A4E7-443C-86CD-CAFBA28ED69B}" presName="composite" presStyleCnt="0"/>
      <dgm:spPr/>
    </dgm:pt>
    <dgm:pt modelId="{65A211C5-C438-401E-AA58-41447A6BC913}" type="pres">
      <dgm:prSet presAssocID="{FF763CF5-A4E7-443C-86CD-CAFBA28ED69B}" presName="parentText" presStyleLbl="alignNode1" presStyleIdx="1" presStyleCnt="5">
        <dgm:presLayoutVars>
          <dgm:chMax val="1"/>
          <dgm:bulletEnabled val="1"/>
        </dgm:presLayoutVars>
      </dgm:prSet>
      <dgm:spPr/>
    </dgm:pt>
    <dgm:pt modelId="{196DD3E4-98AF-47E9-A1A1-B2D0DBD0F737}" type="pres">
      <dgm:prSet presAssocID="{FF763CF5-A4E7-443C-86CD-CAFBA28ED69B}" presName="descendantText" presStyleLbl="alignAcc1" presStyleIdx="1" presStyleCnt="5">
        <dgm:presLayoutVars>
          <dgm:bulletEnabled val="1"/>
        </dgm:presLayoutVars>
      </dgm:prSet>
      <dgm:spPr/>
      <dgm:t>
        <a:bodyPr/>
        <a:lstStyle/>
        <a:p>
          <a:endParaRPr lang="en-US"/>
        </a:p>
      </dgm:t>
    </dgm:pt>
    <dgm:pt modelId="{69AEE772-9D25-497E-92E2-50E98E8CA49C}" type="pres">
      <dgm:prSet presAssocID="{65E3C32E-1288-4FB9-AD9C-A68C8CDB620F}" presName="sp" presStyleCnt="0"/>
      <dgm:spPr/>
    </dgm:pt>
    <dgm:pt modelId="{85D80E9A-5F0E-4FD0-9AFF-169952072DC3}" type="pres">
      <dgm:prSet presAssocID="{2EC34B8E-C943-43CE-89FA-58ACE3A996DD}" presName="composite" presStyleCnt="0"/>
      <dgm:spPr/>
    </dgm:pt>
    <dgm:pt modelId="{8E521685-ABFD-4D92-8D5E-E325B0F411A1}" type="pres">
      <dgm:prSet presAssocID="{2EC34B8E-C943-43CE-89FA-58ACE3A996DD}" presName="parentText" presStyleLbl="alignNode1" presStyleIdx="2" presStyleCnt="5">
        <dgm:presLayoutVars>
          <dgm:chMax val="1"/>
          <dgm:bulletEnabled val="1"/>
        </dgm:presLayoutVars>
      </dgm:prSet>
      <dgm:spPr/>
    </dgm:pt>
    <dgm:pt modelId="{4A9422F1-47B4-4E8A-9C23-C0285BA7513F}" type="pres">
      <dgm:prSet presAssocID="{2EC34B8E-C943-43CE-89FA-58ACE3A996DD}" presName="descendantText" presStyleLbl="alignAcc1" presStyleIdx="2" presStyleCnt="5">
        <dgm:presLayoutVars>
          <dgm:bulletEnabled val="1"/>
        </dgm:presLayoutVars>
      </dgm:prSet>
      <dgm:spPr/>
      <dgm:t>
        <a:bodyPr/>
        <a:lstStyle/>
        <a:p>
          <a:endParaRPr lang="en-US"/>
        </a:p>
      </dgm:t>
    </dgm:pt>
    <dgm:pt modelId="{7CB65B43-9261-4B65-81FD-E275AE0703B3}" type="pres">
      <dgm:prSet presAssocID="{5C189DD2-20AA-44E2-9DDD-F7937D647374}" presName="sp" presStyleCnt="0"/>
      <dgm:spPr/>
    </dgm:pt>
    <dgm:pt modelId="{A79AFD88-73C2-49C2-AE82-53D8FC7F1D17}" type="pres">
      <dgm:prSet presAssocID="{4CF535CD-5C7E-4C69-B02A-BC06B5AE974C}" presName="composite" presStyleCnt="0"/>
      <dgm:spPr/>
    </dgm:pt>
    <dgm:pt modelId="{00286971-E4A8-4EE3-BB1D-E43AF6273064}" type="pres">
      <dgm:prSet presAssocID="{4CF535CD-5C7E-4C69-B02A-BC06B5AE974C}" presName="parentText" presStyleLbl="alignNode1" presStyleIdx="3" presStyleCnt="5">
        <dgm:presLayoutVars>
          <dgm:chMax val="1"/>
          <dgm:bulletEnabled val="1"/>
        </dgm:presLayoutVars>
      </dgm:prSet>
      <dgm:spPr/>
    </dgm:pt>
    <dgm:pt modelId="{D07C794B-AAB2-420D-A1FA-7F8CE6278580}" type="pres">
      <dgm:prSet presAssocID="{4CF535CD-5C7E-4C69-B02A-BC06B5AE974C}" presName="descendantText" presStyleLbl="alignAcc1" presStyleIdx="3" presStyleCnt="5">
        <dgm:presLayoutVars>
          <dgm:bulletEnabled val="1"/>
        </dgm:presLayoutVars>
      </dgm:prSet>
      <dgm:spPr/>
    </dgm:pt>
    <dgm:pt modelId="{F9D91324-3AB5-44A3-8312-3BBE05DCBC8A}" type="pres">
      <dgm:prSet presAssocID="{012FD868-BD96-4434-8660-2C0219D24071}" presName="sp" presStyleCnt="0"/>
      <dgm:spPr/>
    </dgm:pt>
    <dgm:pt modelId="{0E06E3E0-3C1F-4C65-A0B5-374CD46B8375}" type="pres">
      <dgm:prSet presAssocID="{39319715-6513-4B6A-BE59-FA81ECC6C782}" presName="composite" presStyleCnt="0"/>
      <dgm:spPr/>
    </dgm:pt>
    <dgm:pt modelId="{35C82003-2F94-45FB-9BF4-21CD9D72AE1C}" type="pres">
      <dgm:prSet presAssocID="{39319715-6513-4B6A-BE59-FA81ECC6C782}" presName="parentText" presStyleLbl="alignNode1" presStyleIdx="4" presStyleCnt="5">
        <dgm:presLayoutVars>
          <dgm:chMax val="1"/>
          <dgm:bulletEnabled val="1"/>
        </dgm:presLayoutVars>
      </dgm:prSet>
      <dgm:spPr/>
      <dgm:t>
        <a:bodyPr/>
        <a:lstStyle/>
        <a:p>
          <a:endParaRPr lang="en-US"/>
        </a:p>
      </dgm:t>
    </dgm:pt>
    <dgm:pt modelId="{68688039-3178-4874-96A7-DD57AF3BECE0}" type="pres">
      <dgm:prSet presAssocID="{39319715-6513-4B6A-BE59-FA81ECC6C782}" presName="descendantText" presStyleLbl="alignAcc1" presStyleIdx="4" presStyleCnt="5">
        <dgm:presLayoutVars>
          <dgm:bulletEnabled val="1"/>
        </dgm:presLayoutVars>
      </dgm:prSet>
      <dgm:spPr/>
    </dgm:pt>
  </dgm:ptLst>
  <dgm:cxnLst>
    <dgm:cxn modelId="{3B900913-E896-4013-9DC0-D539061F20B3}" type="presOf" srcId="{C4DE7DD4-5ACF-4508-858A-7CC863017A85}" destId="{D07C794B-AAB2-420D-A1FA-7F8CE6278580}" srcOrd="0" destOrd="0" presId="urn:microsoft.com/office/officeart/2005/8/layout/chevron2"/>
    <dgm:cxn modelId="{E775F58D-2C0C-4637-BF7C-7CA64206DCCF}" type="presOf" srcId="{DF6D7F3C-F13D-4858-A432-12920F7C57C5}" destId="{7A307F36-CF85-4457-8BBE-A327D9CC41FB}" srcOrd="0" destOrd="0" presId="urn:microsoft.com/office/officeart/2005/8/layout/chevron2"/>
    <dgm:cxn modelId="{696D2C8E-88C1-4A18-9974-900398F31E2F}" srcId="{39319715-6513-4B6A-BE59-FA81ECC6C782}" destId="{4EF0ABB8-8E4A-45C2-9E67-CFFAC902BFEA}" srcOrd="0" destOrd="0" parTransId="{3CDCC582-CF1D-47BA-86FB-EDB3ACFEDC98}" sibTransId="{7AFF956D-C765-4CFB-AA33-E3AA5FC80CCE}"/>
    <dgm:cxn modelId="{C5B3DFB3-368F-40DF-B7E8-1F0D85DF2A22}" srcId="{4CF535CD-5C7E-4C69-B02A-BC06B5AE974C}" destId="{C4DE7DD4-5ACF-4508-858A-7CC863017A85}" srcOrd="0" destOrd="0" parTransId="{AF462493-E7B8-4EB9-AC50-43AB16077977}" sibTransId="{1E14979B-0850-4028-89AD-BB1185E91AF0}"/>
    <dgm:cxn modelId="{5CBDB5A5-05FB-4B7D-BB38-BC954FC8E4E3}" type="presOf" srcId="{8462562C-AF46-4E6B-BD96-1DF24F57D44D}" destId="{23FB5F9E-2688-4FA8-B7BD-0532D62DA452}" srcOrd="0" destOrd="0" presId="urn:microsoft.com/office/officeart/2005/8/layout/chevron2"/>
    <dgm:cxn modelId="{8B29F565-F616-4915-B1F1-71FC492B3856}" srcId="{D261BB19-217F-48B7-A5B4-815AE2B00BB1}" destId="{4CF535CD-5C7E-4C69-B02A-BC06B5AE974C}" srcOrd="3" destOrd="0" parTransId="{8105ED28-492D-4B03-BB2B-FB6F22B2E0A0}" sibTransId="{012FD868-BD96-4434-8660-2C0219D24071}"/>
    <dgm:cxn modelId="{01464834-1AC3-41E8-81B1-7FEFB1972D5C}" srcId="{2EC34B8E-C943-43CE-89FA-58ACE3A996DD}" destId="{49826F1C-86A6-4537-A974-85879B2E39BB}" srcOrd="0" destOrd="0" parTransId="{24B85EAC-E94C-4771-876C-25AB2F139AD5}" sibTransId="{F3255FCE-0562-43AB-81AF-094405A1D08A}"/>
    <dgm:cxn modelId="{8434FCF8-AEB3-4279-956E-99A7DBE93ABE}" type="presOf" srcId="{49826F1C-86A6-4537-A974-85879B2E39BB}" destId="{4A9422F1-47B4-4E8A-9C23-C0285BA7513F}" srcOrd="0" destOrd="0" presId="urn:microsoft.com/office/officeart/2005/8/layout/chevron2"/>
    <dgm:cxn modelId="{5C1566ED-1C48-4DD3-8C8C-7CC6419E539A}" type="presOf" srcId="{EE3AB0D6-8544-49D0-BED3-6BA1ACCCD773}" destId="{196DD3E4-98AF-47E9-A1A1-B2D0DBD0F737}" srcOrd="0" destOrd="0" presId="urn:microsoft.com/office/officeart/2005/8/layout/chevron2"/>
    <dgm:cxn modelId="{5B02D157-B321-4796-A332-70D3255444FF}" srcId="{D261BB19-217F-48B7-A5B4-815AE2B00BB1}" destId="{FF763CF5-A4E7-443C-86CD-CAFBA28ED69B}" srcOrd="1" destOrd="0" parTransId="{3DFF0739-EE25-46E3-8250-1026AC7A6A55}" sibTransId="{65E3C32E-1288-4FB9-AD9C-A68C8CDB620F}"/>
    <dgm:cxn modelId="{54C613C8-ABAA-4C42-89A9-CF4B9C52DBC2}" type="presOf" srcId="{4EF0ABB8-8E4A-45C2-9E67-CFFAC902BFEA}" destId="{68688039-3178-4874-96A7-DD57AF3BECE0}" srcOrd="0" destOrd="0" presId="urn:microsoft.com/office/officeart/2005/8/layout/chevron2"/>
    <dgm:cxn modelId="{833F06DC-46D0-4D53-88C3-BFAEA96FC4B3}" type="presOf" srcId="{2EC34B8E-C943-43CE-89FA-58ACE3A996DD}" destId="{8E521685-ABFD-4D92-8D5E-E325B0F411A1}" srcOrd="0" destOrd="0" presId="urn:microsoft.com/office/officeart/2005/8/layout/chevron2"/>
    <dgm:cxn modelId="{9883A084-A5A0-43FF-AE3D-18DFD8EC6348}" srcId="{FF763CF5-A4E7-443C-86CD-CAFBA28ED69B}" destId="{EE3AB0D6-8544-49D0-BED3-6BA1ACCCD773}" srcOrd="0" destOrd="0" parTransId="{FBD61C51-8052-46FE-8737-EB1B946EEF6A}" sibTransId="{79964B92-EF05-4C4E-BE33-98DBBE914DB9}"/>
    <dgm:cxn modelId="{500E55D9-9204-4911-B098-BE86B03C5154}" type="presOf" srcId="{D261BB19-217F-48B7-A5B4-815AE2B00BB1}" destId="{28B27B19-8CF0-454E-871E-BD24F39D56A3}" srcOrd="0" destOrd="0" presId="urn:microsoft.com/office/officeart/2005/8/layout/chevron2"/>
    <dgm:cxn modelId="{A6B80A50-B805-490C-8E0F-067338D083A0}" type="presOf" srcId="{39319715-6513-4B6A-BE59-FA81ECC6C782}" destId="{35C82003-2F94-45FB-9BF4-21CD9D72AE1C}" srcOrd="0" destOrd="0" presId="urn:microsoft.com/office/officeart/2005/8/layout/chevron2"/>
    <dgm:cxn modelId="{F817B20F-F46A-4807-A7E2-758A855B76A8}" srcId="{8462562C-AF46-4E6B-BD96-1DF24F57D44D}" destId="{DF6D7F3C-F13D-4858-A432-12920F7C57C5}" srcOrd="0" destOrd="0" parTransId="{C744D92D-73C8-4636-96A5-090C802033C6}" sibTransId="{BE7E0CA2-560A-475F-B088-6535DB4D87F0}"/>
    <dgm:cxn modelId="{0E7339CA-ED3D-499E-98F4-21F09DEF18B0}" srcId="{D261BB19-217F-48B7-A5B4-815AE2B00BB1}" destId="{39319715-6513-4B6A-BE59-FA81ECC6C782}" srcOrd="4" destOrd="0" parTransId="{AA878D6F-81DE-4EFD-AF9B-05E0058753E7}" sibTransId="{36BDB71D-919F-46B3-A849-67B3A1A02F33}"/>
    <dgm:cxn modelId="{0861B492-006D-478A-98A3-62AD8A6CAE00}" type="presOf" srcId="{4CF535CD-5C7E-4C69-B02A-BC06B5AE974C}" destId="{00286971-E4A8-4EE3-BB1D-E43AF6273064}" srcOrd="0" destOrd="0" presId="urn:microsoft.com/office/officeart/2005/8/layout/chevron2"/>
    <dgm:cxn modelId="{4F7D672A-6960-402F-921B-7E1541DD953E}" type="presOf" srcId="{FF763CF5-A4E7-443C-86CD-CAFBA28ED69B}" destId="{65A211C5-C438-401E-AA58-41447A6BC913}" srcOrd="0" destOrd="0" presId="urn:microsoft.com/office/officeart/2005/8/layout/chevron2"/>
    <dgm:cxn modelId="{78E1572E-FD92-4E35-ACBE-65B83DE7AC70}" srcId="{D261BB19-217F-48B7-A5B4-815AE2B00BB1}" destId="{2EC34B8E-C943-43CE-89FA-58ACE3A996DD}" srcOrd="2" destOrd="0" parTransId="{CACEE3B2-FA72-4928-8510-110273EE7A6C}" sibTransId="{5C189DD2-20AA-44E2-9DDD-F7937D647374}"/>
    <dgm:cxn modelId="{82B59DD4-0ED0-4164-94A0-48975FA6BB4A}" srcId="{D261BB19-217F-48B7-A5B4-815AE2B00BB1}" destId="{8462562C-AF46-4E6B-BD96-1DF24F57D44D}" srcOrd="0" destOrd="0" parTransId="{FB90C987-7EBE-4E84-B821-6FDED7EB39DB}" sibTransId="{FB5657BD-14E7-4629-9657-9E407EE7932A}"/>
    <dgm:cxn modelId="{494A2607-797B-41D1-805A-A4950A06EF51}" type="presParOf" srcId="{28B27B19-8CF0-454E-871E-BD24F39D56A3}" destId="{AFC2221F-4195-4EF0-83B3-DE026702D8D3}" srcOrd="0" destOrd="0" presId="urn:microsoft.com/office/officeart/2005/8/layout/chevron2"/>
    <dgm:cxn modelId="{AA4E1804-CC17-4A6A-9048-3869A4022B85}" type="presParOf" srcId="{AFC2221F-4195-4EF0-83B3-DE026702D8D3}" destId="{23FB5F9E-2688-4FA8-B7BD-0532D62DA452}" srcOrd="0" destOrd="0" presId="urn:microsoft.com/office/officeart/2005/8/layout/chevron2"/>
    <dgm:cxn modelId="{77DDE69D-E440-446F-8ED5-3074C9D1A74A}" type="presParOf" srcId="{AFC2221F-4195-4EF0-83B3-DE026702D8D3}" destId="{7A307F36-CF85-4457-8BBE-A327D9CC41FB}" srcOrd="1" destOrd="0" presId="urn:microsoft.com/office/officeart/2005/8/layout/chevron2"/>
    <dgm:cxn modelId="{82EA24C2-1067-4F44-B11B-212657C96D6C}" type="presParOf" srcId="{28B27B19-8CF0-454E-871E-BD24F39D56A3}" destId="{9F77385A-A56D-44BF-8904-0F928A9F4561}" srcOrd="1" destOrd="0" presId="urn:microsoft.com/office/officeart/2005/8/layout/chevron2"/>
    <dgm:cxn modelId="{5149E081-67C6-49BB-A9A4-E5A9E9250D95}" type="presParOf" srcId="{28B27B19-8CF0-454E-871E-BD24F39D56A3}" destId="{653BAD10-0B7E-4CF2-B357-1BBEFB5CDE88}" srcOrd="2" destOrd="0" presId="urn:microsoft.com/office/officeart/2005/8/layout/chevron2"/>
    <dgm:cxn modelId="{46E4EF12-3705-40BA-B640-0FA6125D825A}" type="presParOf" srcId="{653BAD10-0B7E-4CF2-B357-1BBEFB5CDE88}" destId="{65A211C5-C438-401E-AA58-41447A6BC913}" srcOrd="0" destOrd="0" presId="urn:microsoft.com/office/officeart/2005/8/layout/chevron2"/>
    <dgm:cxn modelId="{E9D052C2-0FAE-4A60-895A-5E417CF7E1EA}" type="presParOf" srcId="{653BAD10-0B7E-4CF2-B357-1BBEFB5CDE88}" destId="{196DD3E4-98AF-47E9-A1A1-B2D0DBD0F737}" srcOrd="1" destOrd="0" presId="urn:microsoft.com/office/officeart/2005/8/layout/chevron2"/>
    <dgm:cxn modelId="{821E1801-703B-44D5-A9F5-14A7BDB2CEE6}" type="presParOf" srcId="{28B27B19-8CF0-454E-871E-BD24F39D56A3}" destId="{69AEE772-9D25-497E-92E2-50E98E8CA49C}" srcOrd="3" destOrd="0" presId="urn:microsoft.com/office/officeart/2005/8/layout/chevron2"/>
    <dgm:cxn modelId="{64809151-6341-421C-ADC5-623020C43677}" type="presParOf" srcId="{28B27B19-8CF0-454E-871E-BD24F39D56A3}" destId="{85D80E9A-5F0E-4FD0-9AFF-169952072DC3}" srcOrd="4" destOrd="0" presId="urn:microsoft.com/office/officeart/2005/8/layout/chevron2"/>
    <dgm:cxn modelId="{03E758DD-7EF5-4821-B847-3A70F50BEE9B}" type="presParOf" srcId="{85D80E9A-5F0E-4FD0-9AFF-169952072DC3}" destId="{8E521685-ABFD-4D92-8D5E-E325B0F411A1}" srcOrd="0" destOrd="0" presId="urn:microsoft.com/office/officeart/2005/8/layout/chevron2"/>
    <dgm:cxn modelId="{F350A68E-0671-4F9B-BB12-986965FA84D2}" type="presParOf" srcId="{85D80E9A-5F0E-4FD0-9AFF-169952072DC3}" destId="{4A9422F1-47B4-4E8A-9C23-C0285BA7513F}" srcOrd="1" destOrd="0" presId="urn:microsoft.com/office/officeart/2005/8/layout/chevron2"/>
    <dgm:cxn modelId="{62C52C21-5CAF-4922-A8DB-9DBF0E2A0CDB}" type="presParOf" srcId="{28B27B19-8CF0-454E-871E-BD24F39D56A3}" destId="{7CB65B43-9261-4B65-81FD-E275AE0703B3}" srcOrd="5" destOrd="0" presId="urn:microsoft.com/office/officeart/2005/8/layout/chevron2"/>
    <dgm:cxn modelId="{DFF48276-3D14-4F2A-8D1A-E50D1F66DEEE}" type="presParOf" srcId="{28B27B19-8CF0-454E-871E-BD24F39D56A3}" destId="{A79AFD88-73C2-49C2-AE82-53D8FC7F1D17}" srcOrd="6" destOrd="0" presId="urn:microsoft.com/office/officeart/2005/8/layout/chevron2"/>
    <dgm:cxn modelId="{FC7C68C1-226B-49C3-B218-F9C189E98EC9}" type="presParOf" srcId="{A79AFD88-73C2-49C2-AE82-53D8FC7F1D17}" destId="{00286971-E4A8-4EE3-BB1D-E43AF6273064}" srcOrd="0" destOrd="0" presId="urn:microsoft.com/office/officeart/2005/8/layout/chevron2"/>
    <dgm:cxn modelId="{E3BB5339-F3A3-4D38-BF88-B59F87EA8690}" type="presParOf" srcId="{A79AFD88-73C2-49C2-AE82-53D8FC7F1D17}" destId="{D07C794B-AAB2-420D-A1FA-7F8CE6278580}" srcOrd="1" destOrd="0" presId="urn:microsoft.com/office/officeart/2005/8/layout/chevron2"/>
    <dgm:cxn modelId="{9482D012-01FD-4A89-81CE-4589364899CA}" type="presParOf" srcId="{28B27B19-8CF0-454E-871E-BD24F39D56A3}" destId="{F9D91324-3AB5-44A3-8312-3BBE05DCBC8A}" srcOrd="7" destOrd="0" presId="urn:microsoft.com/office/officeart/2005/8/layout/chevron2"/>
    <dgm:cxn modelId="{CFFC534E-C139-4A38-8127-A913BB2B76EC}" type="presParOf" srcId="{28B27B19-8CF0-454E-871E-BD24F39D56A3}" destId="{0E06E3E0-3C1F-4C65-A0B5-374CD46B8375}" srcOrd="8" destOrd="0" presId="urn:microsoft.com/office/officeart/2005/8/layout/chevron2"/>
    <dgm:cxn modelId="{4F804A43-1DE4-42E0-AECF-875EF715E94E}" type="presParOf" srcId="{0E06E3E0-3C1F-4C65-A0B5-374CD46B8375}" destId="{35C82003-2F94-45FB-9BF4-21CD9D72AE1C}" srcOrd="0" destOrd="0" presId="urn:microsoft.com/office/officeart/2005/8/layout/chevron2"/>
    <dgm:cxn modelId="{85455D30-7E0B-4C3F-88F9-CD47E36C1897}" type="presParOf" srcId="{0E06E3E0-3C1F-4C65-A0B5-374CD46B8375}" destId="{68688039-3178-4874-96A7-DD57AF3BECE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2ACE4F-78A5-45CA-9029-AD3AD9A801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139D54D-891C-4D10-9540-83701C660B48}">
      <dgm:prSet phldrT="[Text]"/>
      <dgm:spPr/>
      <dgm:t>
        <a:bodyPr/>
        <a:lstStyle/>
        <a:p>
          <a:pPr algn="just" rtl="0"/>
          <a:r>
            <a:rPr lang="en-US" dirty="0" smtClean="0"/>
            <a:t>Dark matter halos form the skeleton inside which galaxies form, evolve, and merge. Hence, the behaviors, such as growth, internal properties, and spatial distribution of galaxies, are likely to be closely connected to the behaviors of dark matter halos. </a:t>
          </a:r>
          <a:endParaRPr lang="en-US" dirty="0"/>
        </a:p>
      </dgm:t>
    </dgm:pt>
    <dgm:pt modelId="{F5DF42C8-9263-4EB4-B090-7F9BDABF0965}" type="sibTrans" cxnId="{BE343851-DF12-44BC-B760-C7319E791A6B}">
      <dgm:prSet/>
      <dgm:spPr/>
      <dgm:t>
        <a:bodyPr/>
        <a:lstStyle/>
        <a:p>
          <a:endParaRPr lang="en-US"/>
        </a:p>
      </dgm:t>
    </dgm:pt>
    <dgm:pt modelId="{CCA9BF32-B81D-43D2-A35C-35FF98F587B9}" type="parTrans" cxnId="{BE343851-DF12-44BC-B760-C7319E791A6B}">
      <dgm:prSet/>
      <dgm:spPr/>
      <dgm:t>
        <a:bodyPr/>
        <a:lstStyle/>
        <a:p>
          <a:endParaRPr lang="en-US"/>
        </a:p>
      </dgm:t>
    </dgm:pt>
    <dgm:pt modelId="{3E7E8A93-0482-45FD-BD8B-FC23071F9E2E}" type="pres">
      <dgm:prSet presAssocID="{672ACE4F-78A5-45CA-9029-AD3AD9A80121}" presName="linear" presStyleCnt="0">
        <dgm:presLayoutVars>
          <dgm:animLvl val="lvl"/>
          <dgm:resizeHandles val="exact"/>
        </dgm:presLayoutVars>
      </dgm:prSet>
      <dgm:spPr/>
    </dgm:pt>
    <dgm:pt modelId="{760166CE-6E08-42CC-931B-ADF6CB88DB12}" type="pres">
      <dgm:prSet presAssocID="{C139D54D-891C-4D10-9540-83701C660B48}" presName="parentText" presStyleLbl="node1" presStyleIdx="0" presStyleCnt="1" custScaleY="135927" custLinFactY="-10490" custLinFactNeighborY="-100000">
        <dgm:presLayoutVars>
          <dgm:chMax val="0"/>
          <dgm:bulletEnabled val="1"/>
        </dgm:presLayoutVars>
      </dgm:prSet>
      <dgm:spPr/>
      <dgm:t>
        <a:bodyPr/>
        <a:lstStyle/>
        <a:p>
          <a:endParaRPr lang="en-US"/>
        </a:p>
      </dgm:t>
    </dgm:pt>
  </dgm:ptLst>
  <dgm:cxnLst>
    <dgm:cxn modelId="{BE343851-DF12-44BC-B760-C7319E791A6B}" srcId="{672ACE4F-78A5-45CA-9029-AD3AD9A80121}" destId="{C139D54D-891C-4D10-9540-83701C660B48}" srcOrd="0" destOrd="0" parTransId="{CCA9BF32-B81D-43D2-A35C-35FF98F587B9}" sibTransId="{F5DF42C8-9263-4EB4-B090-7F9BDABF0965}"/>
    <dgm:cxn modelId="{DCA7271C-975C-4EDC-8A0A-7AF6873A7DB7}" type="presOf" srcId="{672ACE4F-78A5-45CA-9029-AD3AD9A80121}" destId="{3E7E8A93-0482-45FD-BD8B-FC23071F9E2E}" srcOrd="0" destOrd="0" presId="urn:microsoft.com/office/officeart/2005/8/layout/vList2"/>
    <dgm:cxn modelId="{7E2277C9-8882-412A-9059-0355ECB88A03}" type="presOf" srcId="{C139D54D-891C-4D10-9540-83701C660B48}" destId="{760166CE-6E08-42CC-931B-ADF6CB88DB12}" srcOrd="0" destOrd="0" presId="urn:microsoft.com/office/officeart/2005/8/layout/vList2"/>
    <dgm:cxn modelId="{2082DF9D-1433-4E15-AE94-AE2D41ACD515}" type="presParOf" srcId="{3E7E8A93-0482-45FD-BD8B-FC23071F9E2E}" destId="{760166CE-6E08-42CC-931B-ADF6CB88DB1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1F0538-AA54-49E7-BB7C-CC20C375ECD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8CC630A-8368-452E-ABD4-22EBC69DF0DB}">
      <dgm:prSet phldrT="[Text]"/>
      <dgm:spPr/>
      <dgm:t>
        <a:bodyPr/>
        <a:lstStyle/>
        <a:p>
          <a:r>
            <a:rPr lang="en-US" dirty="0" smtClean="0"/>
            <a:t>Computer simulations are being widely used in cosmological studies, they can help determine if a set of rules or specific parameters can lead to the observed Universe</a:t>
          </a:r>
          <a:endParaRPr lang="en-US" dirty="0"/>
        </a:p>
      </dgm:t>
    </dgm:pt>
    <dgm:pt modelId="{8BEB25FD-FD1F-4F30-A7B5-F770F134E21B}" type="parTrans" cxnId="{E101ADEC-3D48-4CDE-84F0-437B51DC9805}">
      <dgm:prSet/>
      <dgm:spPr/>
      <dgm:t>
        <a:bodyPr/>
        <a:lstStyle/>
        <a:p>
          <a:endParaRPr lang="en-US"/>
        </a:p>
      </dgm:t>
    </dgm:pt>
    <dgm:pt modelId="{CBE20292-8EAD-4050-866A-12CFB2317171}" type="sibTrans" cxnId="{E101ADEC-3D48-4CDE-84F0-437B51DC9805}">
      <dgm:prSet/>
      <dgm:spPr/>
      <dgm:t>
        <a:bodyPr/>
        <a:lstStyle/>
        <a:p>
          <a:endParaRPr lang="en-US"/>
        </a:p>
      </dgm:t>
    </dgm:pt>
    <dgm:pt modelId="{A37C7764-B97C-4B23-82B8-5EB8D5E0C058}">
      <dgm:prSet phldrT="[Text]"/>
      <dgm:spPr/>
      <dgm:t>
        <a:bodyPr/>
        <a:lstStyle/>
        <a:p>
          <a:r>
            <a:rPr lang="en-US" dirty="0" smtClean="0"/>
            <a:t>They are computationally significantly less expensive than when we include other complex physics such as hydrodynamics and astrophysical processes. </a:t>
          </a:r>
          <a:endParaRPr lang="en-US" dirty="0"/>
        </a:p>
      </dgm:t>
    </dgm:pt>
    <dgm:pt modelId="{41EA29A4-F760-4E9A-9C51-30C1996C3D50}" type="parTrans" cxnId="{3C89C204-EE22-4A53-9E46-36D214C0B494}">
      <dgm:prSet/>
      <dgm:spPr/>
      <dgm:t>
        <a:bodyPr/>
        <a:lstStyle/>
        <a:p>
          <a:endParaRPr lang="en-US"/>
        </a:p>
      </dgm:t>
    </dgm:pt>
    <dgm:pt modelId="{22024B1D-4CD7-41E4-A6A6-F700CDE1897A}" type="sibTrans" cxnId="{3C89C204-EE22-4A53-9E46-36D214C0B494}">
      <dgm:prSet/>
      <dgm:spPr/>
      <dgm:t>
        <a:bodyPr/>
        <a:lstStyle/>
        <a:p>
          <a:endParaRPr lang="en-US"/>
        </a:p>
      </dgm:t>
    </dgm:pt>
    <dgm:pt modelId="{970E12ED-4510-41D3-A2AB-D64AA29341E8}" type="pres">
      <dgm:prSet presAssocID="{6F1F0538-AA54-49E7-BB7C-CC20C375ECDB}" presName="linear" presStyleCnt="0">
        <dgm:presLayoutVars>
          <dgm:animLvl val="lvl"/>
          <dgm:resizeHandles val="exact"/>
        </dgm:presLayoutVars>
      </dgm:prSet>
      <dgm:spPr/>
    </dgm:pt>
    <dgm:pt modelId="{3FD29F7F-0373-462B-A234-6176C30A0A25}" type="pres">
      <dgm:prSet presAssocID="{B8CC630A-8368-452E-ABD4-22EBC69DF0DB}" presName="parentText" presStyleLbl="node1" presStyleIdx="0" presStyleCnt="2" custScaleY="68814" custLinFactNeighborX="-134" custLinFactNeighborY="-18901">
        <dgm:presLayoutVars>
          <dgm:chMax val="0"/>
          <dgm:bulletEnabled val="1"/>
        </dgm:presLayoutVars>
      </dgm:prSet>
      <dgm:spPr/>
      <dgm:t>
        <a:bodyPr/>
        <a:lstStyle/>
        <a:p>
          <a:endParaRPr lang="en-US"/>
        </a:p>
      </dgm:t>
    </dgm:pt>
    <dgm:pt modelId="{B55DFE87-9678-423D-89F4-C6237C3B59A6}" type="pres">
      <dgm:prSet presAssocID="{CBE20292-8EAD-4050-866A-12CFB2317171}" presName="spacer" presStyleCnt="0"/>
      <dgm:spPr/>
    </dgm:pt>
    <dgm:pt modelId="{7AD55711-BE5C-49C2-8372-68D46D5D69B3}" type="pres">
      <dgm:prSet presAssocID="{A37C7764-B97C-4B23-82B8-5EB8D5E0C058}" presName="parentText" presStyleLbl="node1" presStyleIdx="1" presStyleCnt="2" custScaleY="65629" custLinFactY="10311" custLinFactNeighborY="100000">
        <dgm:presLayoutVars>
          <dgm:chMax val="0"/>
          <dgm:bulletEnabled val="1"/>
        </dgm:presLayoutVars>
      </dgm:prSet>
      <dgm:spPr/>
      <dgm:t>
        <a:bodyPr/>
        <a:lstStyle/>
        <a:p>
          <a:endParaRPr lang="en-US"/>
        </a:p>
      </dgm:t>
    </dgm:pt>
  </dgm:ptLst>
  <dgm:cxnLst>
    <dgm:cxn modelId="{CE5AC374-7F52-462C-AC8A-8407E41C3D19}" type="presOf" srcId="{A37C7764-B97C-4B23-82B8-5EB8D5E0C058}" destId="{7AD55711-BE5C-49C2-8372-68D46D5D69B3}" srcOrd="0" destOrd="0" presId="urn:microsoft.com/office/officeart/2005/8/layout/vList2"/>
    <dgm:cxn modelId="{D74650A1-E68B-454E-BAFC-4E6ACBF11323}" type="presOf" srcId="{6F1F0538-AA54-49E7-BB7C-CC20C375ECDB}" destId="{970E12ED-4510-41D3-A2AB-D64AA29341E8}" srcOrd="0" destOrd="0" presId="urn:microsoft.com/office/officeart/2005/8/layout/vList2"/>
    <dgm:cxn modelId="{3C89C204-EE22-4A53-9E46-36D214C0B494}" srcId="{6F1F0538-AA54-49E7-BB7C-CC20C375ECDB}" destId="{A37C7764-B97C-4B23-82B8-5EB8D5E0C058}" srcOrd="1" destOrd="0" parTransId="{41EA29A4-F760-4E9A-9C51-30C1996C3D50}" sibTransId="{22024B1D-4CD7-41E4-A6A6-F700CDE1897A}"/>
    <dgm:cxn modelId="{E101ADEC-3D48-4CDE-84F0-437B51DC9805}" srcId="{6F1F0538-AA54-49E7-BB7C-CC20C375ECDB}" destId="{B8CC630A-8368-452E-ABD4-22EBC69DF0DB}" srcOrd="0" destOrd="0" parTransId="{8BEB25FD-FD1F-4F30-A7B5-F770F134E21B}" sibTransId="{CBE20292-8EAD-4050-866A-12CFB2317171}"/>
    <dgm:cxn modelId="{361DEB8A-ADFB-4ECC-969F-BE13079BEE7A}" type="presOf" srcId="{B8CC630A-8368-452E-ABD4-22EBC69DF0DB}" destId="{3FD29F7F-0373-462B-A234-6176C30A0A25}" srcOrd="0" destOrd="0" presId="urn:microsoft.com/office/officeart/2005/8/layout/vList2"/>
    <dgm:cxn modelId="{62A0E4C9-0772-425B-AB80-BD6B58AE8797}" type="presParOf" srcId="{970E12ED-4510-41D3-A2AB-D64AA29341E8}" destId="{3FD29F7F-0373-462B-A234-6176C30A0A25}" srcOrd="0" destOrd="0" presId="urn:microsoft.com/office/officeart/2005/8/layout/vList2"/>
    <dgm:cxn modelId="{6F4C96D2-6B43-418F-9570-6A8952BBA432}" type="presParOf" srcId="{970E12ED-4510-41D3-A2AB-D64AA29341E8}" destId="{B55DFE87-9678-423D-89F4-C6237C3B59A6}" srcOrd="1" destOrd="0" presId="urn:microsoft.com/office/officeart/2005/8/layout/vList2"/>
    <dgm:cxn modelId="{837D9850-DA3C-410B-A7B7-32CA74C8E116}" type="presParOf" srcId="{970E12ED-4510-41D3-A2AB-D64AA29341E8}" destId="{7AD55711-BE5C-49C2-8372-68D46D5D69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B160E1-82F2-40DF-9D11-08AF730FD39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16C4746-B01C-4C84-9EB3-8D980490C419}">
      <dgm:prSet phldrT="[Text]"/>
      <dgm:spPr/>
      <dgm:t>
        <a:bodyPr/>
        <a:lstStyle/>
        <a:p>
          <a:r>
            <a:rPr lang="en-US" dirty="0" smtClean="0"/>
            <a:t>1</a:t>
          </a:r>
          <a:endParaRPr lang="en-US" dirty="0"/>
        </a:p>
      </dgm:t>
    </dgm:pt>
    <dgm:pt modelId="{0FB5A7C8-E138-418D-B27E-3F61CDAF7A96}" type="parTrans" cxnId="{65521373-A219-4503-8289-020324320960}">
      <dgm:prSet/>
      <dgm:spPr/>
      <dgm:t>
        <a:bodyPr/>
        <a:lstStyle/>
        <a:p>
          <a:endParaRPr lang="en-US"/>
        </a:p>
      </dgm:t>
    </dgm:pt>
    <dgm:pt modelId="{B46C6AA7-4689-4D72-913C-3E463626AFDA}" type="sibTrans" cxnId="{65521373-A219-4503-8289-020324320960}">
      <dgm:prSet/>
      <dgm:spPr/>
      <dgm:t>
        <a:bodyPr/>
        <a:lstStyle/>
        <a:p>
          <a:endParaRPr lang="en-US"/>
        </a:p>
      </dgm:t>
    </dgm:pt>
    <dgm:pt modelId="{902169DD-EFBD-4764-A8C9-67F85FCD456F}">
      <dgm:prSet phldrT="[Text]"/>
      <dgm:spPr/>
      <dgm:t>
        <a:bodyPr/>
        <a:lstStyle/>
        <a:p>
          <a:r>
            <a:rPr lang="en-US" dirty="0" smtClean="0"/>
            <a:t>Dark matter-only simulation </a:t>
          </a:r>
          <a:endParaRPr lang="en-US" dirty="0"/>
        </a:p>
      </dgm:t>
    </dgm:pt>
    <dgm:pt modelId="{3C920FF4-D3C1-462E-92CB-79FDB0FE510E}" type="parTrans" cxnId="{02D7FE13-DFD9-4CC6-AAA0-F872F7173809}">
      <dgm:prSet/>
      <dgm:spPr/>
      <dgm:t>
        <a:bodyPr/>
        <a:lstStyle/>
        <a:p>
          <a:endParaRPr lang="en-US"/>
        </a:p>
      </dgm:t>
    </dgm:pt>
    <dgm:pt modelId="{1E59E35F-5198-418F-BC77-12F60062CDBE}" type="sibTrans" cxnId="{02D7FE13-DFD9-4CC6-AAA0-F872F7173809}">
      <dgm:prSet/>
      <dgm:spPr/>
      <dgm:t>
        <a:bodyPr/>
        <a:lstStyle/>
        <a:p>
          <a:endParaRPr lang="en-US"/>
        </a:p>
      </dgm:t>
    </dgm:pt>
    <dgm:pt modelId="{5A9406E5-448B-45BE-B80B-867B98D66E9E}">
      <dgm:prSet phldrT="[Text]"/>
      <dgm:spPr/>
      <dgm:t>
        <a:bodyPr/>
        <a:lstStyle/>
        <a:p>
          <a:r>
            <a:rPr lang="en-US" dirty="0" smtClean="0"/>
            <a:t>2</a:t>
          </a:r>
          <a:endParaRPr lang="en-US" dirty="0"/>
        </a:p>
      </dgm:t>
    </dgm:pt>
    <dgm:pt modelId="{09E3E906-8932-4E92-8AAA-50983954A388}" type="parTrans" cxnId="{60CF7DAB-874A-49C7-880B-CE5D23F50060}">
      <dgm:prSet/>
      <dgm:spPr/>
      <dgm:t>
        <a:bodyPr/>
        <a:lstStyle/>
        <a:p>
          <a:endParaRPr lang="en-US"/>
        </a:p>
      </dgm:t>
    </dgm:pt>
    <dgm:pt modelId="{26D1DDCF-1AE9-40BD-8B7F-3655DFCA366A}" type="sibTrans" cxnId="{60CF7DAB-874A-49C7-880B-CE5D23F50060}">
      <dgm:prSet/>
      <dgm:spPr/>
      <dgm:t>
        <a:bodyPr/>
        <a:lstStyle/>
        <a:p>
          <a:endParaRPr lang="en-US"/>
        </a:p>
      </dgm:t>
    </dgm:pt>
    <dgm:pt modelId="{2A354F6A-669C-4F61-A15B-332A3022C641}">
      <dgm:prSet phldrT="[Text]"/>
      <dgm:spPr/>
      <dgm:t>
        <a:bodyPr/>
        <a:lstStyle/>
        <a:p>
          <a:r>
            <a:rPr lang="en-US" dirty="0" smtClean="0"/>
            <a:t>gravito-hydrodynamics simulation </a:t>
          </a:r>
          <a:endParaRPr lang="en-US" dirty="0"/>
        </a:p>
      </dgm:t>
    </dgm:pt>
    <dgm:pt modelId="{199244FB-E9E5-4205-928A-778DE2D4CB10}" type="parTrans" cxnId="{9EEFC462-9958-41A8-9CC8-BDD43C344AAE}">
      <dgm:prSet/>
      <dgm:spPr/>
      <dgm:t>
        <a:bodyPr/>
        <a:lstStyle/>
        <a:p>
          <a:endParaRPr lang="en-US"/>
        </a:p>
      </dgm:t>
    </dgm:pt>
    <dgm:pt modelId="{C1E0B547-091F-4D7F-85B4-023300D640FC}" type="sibTrans" cxnId="{9EEFC462-9958-41A8-9CC8-BDD43C344AAE}">
      <dgm:prSet/>
      <dgm:spPr/>
      <dgm:t>
        <a:bodyPr/>
        <a:lstStyle/>
        <a:p>
          <a:endParaRPr lang="en-US"/>
        </a:p>
      </dgm:t>
    </dgm:pt>
    <dgm:pt modelId="{E4FFACA7-98D1-4A48-8714-61129D1DE8A1}" type="pres">
      <dgm:prSet presAssocID="{03B160E1-82F2-40DF-9D11-08AF730FD397}" presName="Name0" presStyleCnt="0">
        <dgm:presLayoutVars>
          <dgm:dir/>
          <dgm:animLvl val="lvl"/>
          <dgm:resizeHandles val="exact"/>
        </dgm:presLayoutVars>
      </dgm:prSet>
      <dgm:spPr/>
    </dgm:pt>
    <dgm:pt modelId="{D8E1E087-32B7-4956-B466-0C1F9B5D1954}" type="pres">
      <dgm:prSet presAssocID="{A16C4746-B01C-4C84-9EB3-8D980490C419}" presName="linNode" presStyleCnt="0"/>
      <dgm:spPr/>
    </dgm:pt>
    <dgm:pt modelId="{7A5AFE7C-64AF-4FDE-9370-C6AB97FA9E7F}" type="pres">
      <dgm:prSet presAssocID="{A16C4746-B01C-4C84-9EB3-8D980490C419}" presName="parentText" presStyleLbl="node1" presStyleIdx="0" presStyleCnt="2" custScaleX="46148">
        <dgm:presLayoutVars>
          <dgm:chMax val="1"/>
          <dgm:bulletEnabled val="1"/>
        </dgm:presLayoutVars>
      </dgm:prSet>
      <dgm:spPr/>
    </dgm:pt>
    <dgm:pt modelId="{7DAD8EA7-DAE7-4AA7-8E13-4AE893E42166}" type="pres">
      <dgm:prSet presAssocID="{A16C4746-B01C-4C84-9EB3-8D980490C419}" presName="descendantText" presStyleLbl="alignAccFollowNode1" presStyleIdx="0" presStyleCnt="2">
        <dgm:presLayoutVars>
          <dgm:bulletEnabled val="1"/>
        </dgm:presLayoutVars>
      </dgm:prSet>
      <dgm:spPr/>
    </dgm:pt>
    <dgm:pt modelId="{12031771-49E0-4CB0-98C6-E6CAEBAC00EB}" type="pres">
      <dgm:prSet presAssocID="{B46C6AA7-4689-4D72-913C-3E463626AFDA}" presName="sp" presStyleCnt="0"/>
      <dgm:spPr/>
    </dgm:pt>
    <dgm:pt modelId="{89C71E00-81B2-410D-BA24-4361511BC4A5}" type="pres">
      <dgm:prSet presAssocID="{5A9406E5-448B-45BE-B80B-867B98D66E9E}" presName="linNode" presStyleCnt="0"/>
      <dgm:spPr/>
    </dgm:pt>
    <dgm:pt modelId="{B618F410-7C80-4B6F-9A62-DD212876A310}" type="pres">
      <dgm:prSet presAssocID="{5A9406E5-448B-45BE-B80B-867B98D66E9E}" presName="parentText" presStyleLbl="node1" presStyleIdx="1" presStyleCnt="2" custScaleX="46148">
        <dgm:presLayoutVars>
          <dgm:chMax val="1"/>
          <dgm:bulletEnabled val="1"/>
        </dgm:presLayoutVars>
      </dgm:prSet>
      <dgm:spPr/>
    </dgm:pt>
    <dgm:pt modelId="{EAA9C721-C8B3-469E-8406-500CEEE451A9}" type="pres">
      <dgm:prSet presAssocID="{5A9406E5-448B-45BE-B80B-867B98D66E9E}" presName="descendantText" presStyleLbl="alignAccFollowNode1" presStyleIdx="1" presStyleCnt="2">
        <dgm:presLayoutVars>
          <dgm:bulletEnabled val="1"/>
        </dgm:presLayoutVars>
      </dgm:prSet>
      <dgm:spPr/>
    </dgm:pt>
  </dgm:ptLst>
  <dgm:cxnLst>
    <dgm:cxn modelId="{CA4BA37A-6820-493A-8265-175368861BDA}" type="presOf" srcId="{A16C4746-B01C-4C84-9EB3-8D980490C419}" destId="{7A5AFE7C-64AF-4FDE-9370-C6AB97FA9E7F}" srcOrd="0" destOrd="0" presId="urn:microsoft.com/office/officeart/2005/8/layout/vList5"/>
    <dgm:cxn modelId="{2E0BEDEA-B107-40E1-AC6D-384B6C0762BD}" type="presOf" srcId="{03B160E1-82F2-40DF-9D11-08AF730FD397}" destId="{E4FFACA7-98D1-4A48-8714-61129D1DE8A1}" srcOrd="0" destOrd="0" presId="urn:microsoft.com/office/officeart/2005/8/layout/vList5"/>
    <dgm:cxn modelId="{60CF7DAB-874A-49C7-880B-CE5D23F50060}" srcId="{03B160E1-82F2-40DF-9D11-08AF730FD397}" destId="{5A9406E5-448B-45BE-B80B-867B98D66E9E}" srcOrd="1" destOrd="0" parTransId="{09E3E906-8932-4E92-8AAA-50983954A388}" sibTransId="{26D1DDCF-1AE9-40BD-8B7F-3655DFCA366A}"/>
    <dgm:cxn modelId="{515354A5-0790-4022-9BF5-139108168F44}" type="presOf" srcId="{5A9406E5-448B-45BE-B80B-867B98D66E9E}" destId="{B618F410-7C80-4B6F-9A62-DD212876A310}" srcOrd="0" destOrd="0" presId="urn:microsoft.com/office/officeart/2005/8/layout/vList5"/>
    <dgm:cxn modelId="{F6DFE1E5-5FDB-4E1F-BDD7-51E14F0E67C9}" type="presOf" srcId="{2A354F6A-669C-4F61-A15B-332A3022C641}" destId="{EAA9C721-C8B3-469E-8406-500CEEE451A9}" srcOrd="0" destOrd="0" presId="urn:microsoft.com/office/officeart/2005/8/layout/vList5"/>
    <dgm:cxn modelId="{F600B084-1455-4618-B2FA-52962C3D4658}" type="presOf" srcId="{902169DD-EFBD-4764-A8C9-67F85FCD456F}" destId="{7DAD8EA7-DAE7-4AA7-8E13-4AE893E42166}" srcOrd="0" destOrd="0" presId="urn:microsoft.com/office/officeart/2005/8/layout/vList5"/>
    <dgm:cxn modelId="{65521373-A219-4503-8289-020324320960}" srcId="{03B160E1-82F2-40DF-9D11-08AF730FD397}" destId="{A16C4746-B01C-4C84-9EB3-8D980490C419}" srcOrd="0" destOrd="0" parTransId="{0FB5A7C8-E138-418D-B27E-3F61CDAF7A96}" sibTransId="{B46C6AA7-4689-4D72-913C-3E463626AFDA}"/>
    <dgm:cxn modelId="{9EEFC462-9958-41A8-9CC8-BDD43C344AAE}" srcId="{5A9406E5-448B-45BE-B80B-867B98D66E9E}" destId="{2A354F6A-669C-4F61-A15B-332A3022C641}" srcOrd="0" destOrd="0" parTransId="{199244FB-E9E5-4205-928A-778DE2D4CB10}" sibTransId="{C1E0B547-091F-4D7F-85B4-023300D640FC}"/>
    <dgm:cxn modelId="{02D7FE13-DFD9-4CC6-AAA0-F872F7173809}" srcId="{A16C4746-B01C-4C84-9EB3-8D980490C419}" destId="{902169DD-EFBD-4764-A8C9-67F85FCD456F}" srcOrd="0" destOrd="0" parTransId="{3C920FF4-D3C1-462E-92CB-79FDB0FE510E}" sibTransId="{1E59E35F-5198-418F-BC77-12F60062CDBE}"/>
    <dgm:cxn modelId="{3265145B-2234-4306-913F-8144707F1930}" type="presParOf" srcId="{E4FFACA7-98D1-4A48-8714-61129D1DE8A1}" destId="{D8E1E087-32B7-4956-B466-0C1F9B5D1954}" srcOrd="0" destOrd="0" presId="urn:microsoft.com/office/officeart/2005/8/layout/vList5"/>
    <dgm:cxn modelId="{10755303-58D4-4307-A88D-5338F42A71B6}" type="presParOf" srcId="{D8E1E087-32B7-4956-B466-0C1F9B5D1954}" destId="{7A5AFE7C-64AF-4FDE-9370-C6AB97FA9E7F}" srcOrd="0" destOrd="0" presId="urn:microsoft.com/office/officeart/2005/8/layout/vList5"/>
    <dgm:cxn modelId="{4FC91E44-C3C9-4923-A32E-93B19DFA296C}" type="presParOf" srcId="{D8E1E087-32B7-4956-B466-0C1F9B5D1954}" destId="{7DAD8EA7-DAE7-4AA7-8E13-4AE893E42166}" srcOrd="1" destOrd="0" presId="urn:microsoft.com/office/officeart/2005/8/layout/vList5"/>
    <dgm:cxn modelId="{DD7693D2-079D-4304-A4B9-8CF72D9A20C2}" type="presParOf" srcId="{E4FFACA7-98D1-4A48-8714-61129D1DE8A1}" destId="{12031771-49E0-4CB0-98C6-E6CAEBAC00EB}" srcOrd="1" destOrd="0" presId="urn:microsoft.com/office/officeart/2005/8/layout/vList5"/>
    <dgm:cxn modelId="{54BD2BDA-F514-4DA4-838E-A2292EBD1AF7}" type="presParOf" srcId="{E4FFACA7-98D1-4A48-8714-61129D1DE8A1}" destId="{89C71E00-81B2-410D-BA24-4361511BC4A5}" srcOrd="2" destOrd="0" presId="urn:microsoft.com/office/officeart/2005/8/layout/vList5"/>
    <dgm:cxn modelId="{7825E5F9-804C-4D10-B117-73E522E639A1}" type="presParOf" srcId="{89C71E00-81B2-410D-BA24-4361511BC4A5}" destId="{B618F410-7C80-4B6F-9A62-DD212876A310}" srcOrd="0" destOrd="0" presId="urn:microsoft.com/office/officeart/2005/8/layout/vList5"/>
    <dgm:cxn modelId="{D07ADF0F-6C03-4DF2-A3C3-EACC5B6A978A}" type="presParOf" srcId="{89C71E00-81B2-410D-BA24-4361511BC4A5}" destId="{EAA9C721-C8B3-469E-8406-500CEEE451A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B5F9E-2688-4FA8-B7BD-0532D62DA452}">
      <dsp:nvSpPr>
        <dsp:cNvPr id="0" name=""/>
        <dsp:cNvSpPr/>
      </dsp:nvSpPr>
      <dsp:spPr>
        <a:xfrm rot="5400000">
          <a:off x="-112462" y="113042"/>
          <a:ext cx="749746" cy="524822"/>
        </a:xfrm>
        <a:prstGeom prst="chevron">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1</a:t>
          </a:r>
          <a:endParaRPr lang="en-US" sz="1400" kern="1200" dirty="0"/>
        </a:p>
      </dsp:txBody>
      <dsp:txXfrm rot="-5400000">
        <a:off x="0" y="262991"/>
        <a:ext cx="524822" cy="224924"/>
      </dsp:txXfrm>
    </dsp:sp>
    <dsp:sp modelId="{7A307F36-CF85-4457-8BBE-A327D9CC41FB}">
      <dsp:nvSpPr>
        <dsp:cNvPr id="0" name=""/>
        <dsp:cNvSpPr/>
      </dsp:nvSpPr>
      <dsp:spPr>
        <a:xfrm rot="5400000">
          <a:off x="3921107" y="-3381848"/>
          <a:ext cx="487335" cy="7279904"/>
        </a:xfrm>
        <a:prstGeom prst="round2SameRect">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Introduction</a:t>
          </a:r>
          <a:endParaRPr lang="en-US" sz="2800" kern="1200" dirty="0"/>
        </a:p>
      </dsp:txBody>
      <dsp:txXfrm rot="-5400000">
        <a:off x="524823" y="38226"/>
        <a:ext cx="7256114" cy="439755"/>
      </dsp:txXfrm>
    </dsp:sp>
    <dsp:sp modelId="{65A211C5-C438-401E-AA58-41447A6BC913}">
      <dsp:nvSpPr>
        <dsp:cNvPr id="0" name=""/>
        <dsp:cNvSpPr/>
      </dsp:nvSpPr>
      <dsp:spPr>
        <a:xfrm rot="5400000">
          <a:off x="-112462" y="739462"/>
          <a:ext cx="749746" cy="524822"/>
        </a:xfrm>
        <a:prstGeom prst="chevron">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2</a:t>
          </a:r>
          <a:endParaRPr lang="en-US" sz="1400" kern="1200" dirty="0"/>
        </a:p>
      </dsp:txBody>
      <dsp:txXfrm rot="-5400000">
        <a:off x="0" y="889411"/>
        <a:ext cx="524822" cy="224924"/>
      </dsp:txXfrm>
    </dsp:sp>
    <dsp:sp modelId="{196DD3E4-98AF-47E9-A1A1-B2D0DBD0F737}">
      <dsp:nvSpPr>
        <dsp:cNvPr id="0" name=""/>
        <dsp:cNvSpPr/>
      </dsp:nvSpPr>
      <dsp:spPr>
        <a:xfrm rot="5400000">
          <a:off x="3921107" y="-2769283"/>
          <a:ext cx="487335" cy="7279904"/>
        </a:xfrm>
        <a:prstGeom prst="round2SameRect">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data</a:t>
          </a:r>
          <a:endParaRPr lang="en-US" sz="2800" kern="1200" dirty="0"/>
        </a:p>
      </dsp:txBody>
      <dsp:txXfrm rot="-5400000">
        <a:off x="524823" y="650791"/>
        <a:ext cx="7256114" cy="439755"/>
      </dsp:txXfrm>
    </dsp:sp>
    <dsp:sp modelId="{8E521685-ABFD-4D92-8D5E-E325B0F411A1}">
      <dsp:nvSpPr>
        <dsp:cNvPr id="0" name=""/>
        <dsp:cNvSpPr/>
      </dsp:nvSpPr>
      <dsp:spPr>
        <a:xfrm rot="5400000">
          <a:off x="-112462" y="1365882"/>
          <a:ext cx="749746" cy="524822"/>
        </a:xfrm>
        <a:prstGeom prst="chevron">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3</a:t>
          </a:r>
          <a:endParaRPr lang="en-US" sz="1400" kern="1200" dirty="0"/>
        </a:p>
      </dsp:txBody>
      <dsp:txXfrm rot="-5400000">
        <a:off x="0" y="1515831"/>
        <a:ext cx="524822" cy="224924"/>
      </dsp:txXfrm>
    </dsp:sp>
    <dsp:sp modelId="{4A9422F1-47B4-4E8A-9C23-C0285BA7513F}">
      <dsp:nvSpPr>
        <dsp:cNvPr id="0" name=""/>
        <dsp:cNvSpPr/>
      </dsp:nvSpPr>
      <dsp:spPr>
        <a:xfrm rot="5400000">
          <a:off x="3921107" y="-2142863"/>
          <a:ext cx="487335" cy="7279904"/>
        </a:xfrm>
        <a:prstGeom prst="round2SameRect">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regression</a:t>
          </a:r>
          <a:endParaRPr lang="en-US" sz="2800" kern="1200" dirty="0"/>
        </a:p>
      </dsp:txBody>
      <dsp:txXfrm rot="-5400000">
        <a:off x="524823" y="1277211"/>
        <a:ext cx="7256114" cy="439755"/>
      </dsp:txXfrm>
    </dsp:sp>
    <dsp:sp modelId="{00286971-E4A8-4EE3-BB1D-E43AF6273064}">
      <dsp:nvSpPr>
        <dsp:cNvPr id="0" name=""/>
        <dsp:cNvSpPr/>
      </dsp:nvSpPr>
      <dsp:spPr>
        <a:xfrm rot="5400000">
          <a:off x="-112462" y="1992302"/>
          <a:ext cx="749746" cy="524822"/>
        </a:xfrm>
        <a:prstGeom prst="chevron">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4</a:t>
          </a:r>
          <a:endParaRPr lang="en-US" sz="1400" kern="1200" dirty="0"/>
        </a:p>
      </dsp:txBody>
      <dsp:txXfrm rot="-5400000">
        <a:off x="0" y="2142251"/>
        <a:ext cx="524822" cy="224924"/>
      </dsp:txXfrm>
    </dsp:sp>
    <dsp:sp modelId="{D07C794B-AAB2-420D-A1FA-7F8CE6278580}">
      <dsp:nvSpPr>
        <dsp:cNvPr id="0" name=""/>
        <dsp:cNvSpPr/>
      </dsp:nvSpPr>
      <dsp:spPr>
        <a:xfrm rot="5400000">
          <a:off x="3921107" y="-1516443"/>
          <a:ext cx="487335" cy="7279904"/>
        </a:xfrm>
        <a:prstGeom prst="round2SameRect">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Convolutional network</a:t>
          </a:r>
          <a:endParaRPr lang="en-US" sz="2800" kern="1200" dirty="0"/>
        </a:p>
      </dsp:txBody>
      <dsp:txXfrm rot="-5400000">
        <a:off x="524823" y="1903631"/>
        <a:ext cx="7256114" cy="439755"/>
      </dsp:txXfrm>
    </dsp:sp>
    <dsp:sp modelId="{35C82003-2F94-45FB-9BF4-21CD9D72AE1C}">
      <dsp:nvSpPr>
        <dsp:cNvPr id="0" name=""/>
        <dsp:cNvSpPr/>
      </dsp:nvSpPr>
      <dsp:spPr>
        <a:xfrm rot="5400000">
          <a:off x="-112462" y="2618722"/>
          <a:ext cx="749746" cy="524822"/>
        </a:xfrm>
        <a:prstGeom prst="chevron">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5</a:t>
          </a:r>
          <a:endParaRPr lang="en-US" sz="1400" kern="1200" dirty="0"/>
        </a:p>
      </dsp:txBody>
      <dsp:txXfrm rot="-5400000">
        <a:off x="0" y="2768671"/>
        <a:ext cx="524822" cy="224924"/>
      </dsp:txXfrm>
    </dsp:sp>
    <dsp:sp modelId="{68688039-3178-4874-96A7-DD57AF3BECE0}">
      <dsp:nvSpPr>
        <dsp:cNvPr id="0" name=""/>
        <dsp:cNvSpPr/>
      </dsp:nvSpPr>
      <dsp:spPr>
        <a:xfrm rot="5400000">
          <a:off x="3921107" y="-890023"/>
          <a:ext cx="487335" cy="7279904"/>
        </a:xfrm>
        <a:prstGeom prst="round2SameRect">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result</a:t>
          </a:r>
          <a:endParaRPr lang="en-US" sz="2800" kern="1200" dirty="0"/>
        </a:p>
      </dsp:txBody>
      <dsp:txXfrm rot="-5400000">
        <a:off x="524823" y="2530051"/>
        <a:ext cx="7256114" cy="4397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166CE-6E08-42CC-931B-ADF6CB88DB12}">
      <dsp:nvSpPr>
        <dsp:cNvPr id="0" name=""/>
        <dsp:cNvSpPr/>
      </dsp:nvSpPr>
      <dsp:spPr>
        <a:xfrm>
          <a:off x="0" y="0"/>
          <a:ext cx="11499272" cy="160306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just" defTabSz="933450" rtl="0">
            <a:lnSpc>
              <a:spcPct val="90000"/>
            </a:lnSpc>
            <a:spcBef>
              <a:spcPct val="0"/>
            </a:spcBef>
            <a:spcAft>
              <a:spcPct val="35000"/>
            </a:spcAft>
          </a:pPr>
          <a:r>
            <a:rPr lang="en-US" sz="2100" kern="1200" dirty="0" smtClean="0"/>
            <a:t>Dark matter halos form the skeleton inside which galaxies form, evolve, and merge. Hence, the behaviors, such as growth, internal properties, and spatial distribution of galaxies, are likely to be closely connected to the behaviors of dark matter halos. </a:t>
          </a:r>
          <a:endParaRPr lang="en-US" sz="2100" kern="1200" dirty="0"/>
        </a:p>
      </dsp:txBody>
      <dsp:txXfrm>
        <a:off x="78255" y="78255"/>
        <a:ext cx="11342762" cy="1446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29F7F-0373-462B-A234-6176C30A0A25}">
      <dsp:nvSpPr>
        <dsp:cNvPr id="0" name=""/>
        <dsp:cNvSpPr/>
      </dsp:nvSpPr>
      <dsp:spPr>
        <a:xfrm>
          <a:off x="0" y="32116"/>
          <a:ext cx="9975272" cy="147337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Computer simulations are being widely used in cosmological studies, they can help determine if a set of rules or specific parameters can lead to the observed Universe</a:t>
          </a:r>
          <a:endParaRPr lang="en-US" sz="2500" kern="1200" dirty="0"/>
        </a:p>
      </dsp:txBody>
      <dsp:txXfrm>
        <a:off x="71924" y="104040"/>
        <a:ext cx="9831424" cy="1329528"/>
      </dsp:txXfrm>
    </dsp:sp>
    <dsp:sp modelId="{7AD55711-BE5C-49C2-8372-68D46D5D69B3}">
      <dsp:nvSpPr>
        <dsp:cNvPr id="0" name=""/>
        <dsp:cNvSpPr/>
      </dsp:nvSpPr>
      <dsp:spPr>
        <a:xfrm>
          <a:off x="0" y="1656671"/>
          <a:ext cx="9975272" cy="14051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They are computationally significantly less expensive than when we include other complex physics such as hydrodynamics and astrophysical processes. </a:t>
          </a:r>
          <a:endParaRPr lang="en-US" sz="2500" kern="1200" dirty="0"/>
        </a:p>
      </dsp:txBody>
      <dsp:txXfrm>
        <a:off x="68595" y="1725266"/>
        <a:ext cx="9838082" cy="12679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D8EA7-DAE7-4AA7-8E13-4AE893E42166}">
      <dsp:nvSpPr>
        <dsp:cNvPr id="0" name=""/>
        <dsp:cNvSpPr/>
      </dsp:nvSpPr>
      <dsp:spPr>
        <a:xfrm rot="5400000">
          <a:off x="6800391" y="-3275026"/>
          <a:ext cx="1303924" cy="8180039"/>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Dark matter-only simulation </a:t>
          </a:r>
          <a:endParaRPr lang="en-US" sz="3600" kern="1200" dirty="0"/>
        </a:p>
      </dsp:txBody>
      <dsp:txXfrm rot="-5400000">
        <a:off x="3362334" y="226683"/>
        <a:ext cx="8116387" cy="1176620"/>
      </dsp:txXfrm>
    </dsp:sp>
    <dsp:sp modelId="{7A5AFE7C-64AF-4FDE-9370-C6AB97FA9E7F}">
      <dsp:nvSpPr>
        <dsp:cNvPr id="0" name=""/>
        <dsp:cNvSpPr/>
      </dsp:nvSpPr>
      <dsp:spPr>
        <a:xfrm>
          <a:off x="1238938" y="40"/>
          <a:ext cx="2123395" cy="162990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n-US" sz="6500" kern="1200" dirty="0" smtClean="0"/>
            <a:t>1</a:t>
          </a:r>
          <a:endParaRPr lang="en-US" sz="6500" kern="1200" dirty="0"/>
        </a:p>
      </dsp:txBody>
      <dsp:txXfrm>
        <a:off x="1318503" y="79605"/>
        <a:ext cx="1964265" cy="1470776"/>
      </dsp:txXfrm>
    </dsp:sp>
    <dsp:sp modelId="{EAA9C721-C8B3-469E-8406-500CEEE451A9}">
      <dsp:nvSpPr>
        <dsp:cNvPr id="0" name=""/>
        <dsp:cNvSpPr/>
      </dsp:nvSpPr>
      <dsp:spPr>
        <a:xfrm rot="5400000">
          <a:off x="6800391" y="-1563624"/>
          <a:ext cx="1303924" cy="8180039"/>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gravito-hydrodynamics simulation </a:t>
          </a:r>
          <a:endParaRPr lang="en-US" sz="3600" kern="1200" dirty="0"/>
        </a:p>
      </dsp:txBody>
      <dsp:txXfrm rot="-5400000">
        <a:off x="3362334" y="1938085"/>
        <a:ext cx="8116387" cy="1176620"/>
      </dsp:txXfrm>
    </dsp:sp>
    <dsp:sp modelId="{B618F410-7C80-4B6F-9A62-DD212876A310}">
      <dsp:nvSpPr>
        <dsp:cNvPr id="0" name=""/>
        <dsp:cNvSpPr/>
      </dsp:nvSpPr>
      <dsp:spPr>
        <a:xfrm>
          <a:off x="1238938" y="1711442"/>
          <a:ext cx="2123395" cy="162990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n-US" sz="6500" kern="1200" dirty="0" smtClean="0"/>
            <a:t>2</a:t>
          </a:r>
          <a:endParaRPr lang="en-US" sz="6500" kern="1200" dirty="0"/>
        </a:p>
      </dsp:txBody>
      <dsp:txXfrm>
        <a:off x="1318503" y="1791007"/>
        <a:ext cx="1964265" cy="14707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E7571-70C0-4D55-A86E-10027C1E079B}" type="datetimeFigureOut">
              <a:rPr lang="en-US" smtClean="0"/>
              <a:t>6/23/2019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138F3-174D-4980-A0F6-62C951C30F16}" type="slidenum">
              <a:rPr lang="en-US" smtClean="0"/>
              <a:t>‹#›</a:t>
            </a:fld>
            <a:endParaRPr lang="en-US"/>
          </a:p>
        </p:txBody>
      </p:sp>
    </p:spTree>
    <p:extLst>
      <p:ext uri="{BB962C8B-B14F-4D97-AF65-F5344CB8AC3E}">
        <p14:creationId xmlns:p14="http://schemas.microsoft.com/office/powerpoint/2010/main" val="276564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D91CA0-F1E4-4772-B0D9-64207D7EEBFC}" type="datetime1">
              <a:rPr lang="en-US" smtClean="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94F29A-5397-40E3-A2D0-C6B63724FF2D}" type="datetime1">
              <a:rPr lang="en-US" smtClean="0"/>
              <a:t>6/23/2019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91CBE5EC-C91D-46A1-BC39-5BE914C2D7FD}" type="datetime1">
              <a:rPr lang="en-US" smtClean="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6010F85A-76A6-4CDD-B047-6AB54EFCD215}" type="datetime1">
              <a:rPr lang="en-US" smtClean="0"/>
              <a:t>6/23/2019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520DE-5687-4E6B-BE98-36C673ED1C2B}" type="datetime1">
              <a:rPr lang="en-US" smtClean="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EBD3B7-A1BA-437D-BE8B-0F60ED702422}" type="datetime1">
              <a:rPr lang="en-US" smtClean="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AD0B17-20DF-4C03-98AD-74F32D010E81}" type="datetime1">
              <a:rPr lang="en-US" smtClean="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AB6BB2-95A7-4FDD-9D0E-2B833EF1A2A5}" type="datetime1">
              <a:rPr lang="en-US" smtClean="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482C00-8F36-448C-B5F6-E5317E54D318}" type="datetime1">
              <a:rPr lang="en-US" smtClean="0"/>
              <a:t>6/23/2019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58E3D-8060-4185-8D02-67D8918531F3}" type="datetime1">
              <a:rPr lang="en-US" smtClean="0"/>
              <a:t>6/23/2019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16E652-CB5F-49EC-9A61-1DA04B681BE3}" type="datetime1">
              <a:rPr lang="en-US" smtClean="0"/>
              <a:t>6/23/2019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0E5C5-0277-4193-9BA0-2B8EC9625C54}" type="datetime1">
              <a:rPr lang="en-US" smtClean="0"/>
              <a:t>6/23/2019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D91677-EDB7-4D32-B1EB-408AEE3EB65F}" type="datetime1">
              <a:rPr lang="en-US" smtClean="0"/>
              <a:t>6/23/2019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C04C2B26-927D-486F-950C-BB2AC9ED1552}" type="datetime1">
              <a:rPr lang="en-US" smtClean="0"/>
              <a:t>6/23/2019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6B03B2F-B823-4BA3-AF4C-1C64472B252E}" type="datetime1">
              <a:rPr lang="en-US" smtClean="0"/>
              <a:t>6/23/2019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tiff"/><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99AB-50A8-6C46-BE73-528C7164E9A0}"/>
              </a:ext>
            </a:extLst>
          </p:cNvPr>
          <p:cNvSpPr>
            <a:spLocks noGrp="1"/>
          </p:cNvSpPr>
          <p:nvPr>
            <p:ph type="ctrTitle"/>
          </p:nvPr>
        </p:nvSpPr>
        <p:spPr>
          <a:xfrm>
            <a:off x="717403" y="1312134"/>
            <a:ext cx="10572000" cy="2428372"/>
          </a:xfrm>
        </p:spPr>
        <p:txBody>
          <a:bodyPr/>
          <a:lstStyle/>
          <a:p>
            <a:r>
              <a:rPr lang="en-US" dirty="0"/>
              <a:t>From Dark Matter to Galaxies with Convolutional Networks </a:t>
            </a:r>
          </a:p>
        </p:txBody>
      </p:sp>
      <p:sp>
        <p:nvSpPr>
          <p:cNvPr id="3" name="Subtitle 2">
            <a:extLst>
              <a:ext uri="{FF2B5EF4-FFF2-40B4-BE49-F238E27FC236}">
                <a16:creationId xmlns:a16="http://schemas.microsoft.com/office/drawing/2014/main" id="{DB088343-97A2-8242-B724-8198C5EAD943}"/>
              </a:ext>
            </a:extLst>
          </p:cNvPr>
          <p:cNvSpPr>
            <a:spLocks noGrp="1"/>
          </p:cNvSpPr>
          <p:nvPr>
            <p:ph type="subTitle" idx="1"/>
          </p:nvPr>
        </p:nvSpPr>
        <p:spPr>
          <a:xfrm>
            <a:off x="555358" y="5173884"/>
            <a:ext cx="10572000" cy="1400535"/>
          </a:xfrm>
        </p:spPr>
        <p:txBody>
          <a:bodyPr>
            <a:normAutofit/>
          </a:bodyPr>
          <a:lstStyle/>
          <a:p>
            <a:pPr algn="ctr"/>
            <a:r>
              <a:rPr lang="en-US" sz="1400" dirty="0"/>
              <a:t>Laya Ghodsi, </a:t>
            </a:r>
            <a:r>
              <a:rPr lang="en-US" sz="1400" dirty="0"/>
              <a:t>Setare Foroozan, </a:t>
            </a:r>
            <a:r>
              <a:rPr lang="en-US" sz="1400" dirty="0"/>
              <a:t>, Zahra  </a:t>
            </a:r>
            <a:r>
              <a:rPr lang="en-US" sz="1400" dirty="0" smtClean="0"/>
              <a:t>Baghkhani,</a:t>
            </a:r>
            <a:r>
              <a:rPr lang="en-US" sz="1400" dirty="0"/>
              <a:t> Arefe Abghari </a:t>
            </a:r>
            <a:r>
              <a:rPr lang="en-US" sz="1400" dirty="0" smtClean="0"/>
              <a:t>,Mohammad </a:t>
            </a:r>
            <a:r>
              <a:rPr lang="en-US" sz="1400"/>
              <a:t>Hadi </a:t>
            </a:r>
            <a:r>
              <a:rPr lang="en-US" sz="1400" smtClean="0"/>
              <a:t>Sotoudeh</a:t>
            </a:r>
            <a:endParaRPr lang="en-US" sz="1400" dirty="0"/>
          </a:p>
          <a:p>
            <a:pPr algn="ctr"/>
            <a:r>
              <a:rPr lang="en-US" sz="1400" dirty="0"/>
              <a:t>Machine Learning Course project</a:t>
            </a:r>
          </a:p>
          <a:p>
            <a:pPr algn="ctr"/>
            <a:r>
              <a:rPr lang="en-US" sz="1400" dirty="0"/>
              <a:t>Under the supervision of Dr. Sadegh Raeisi </a:t>
            </a:r>
          </a:p>
          <a:p>
            <a:pPr algn="ctr"/>
            <a:r>
              <a:rPr lang="en-US" sz="1400" dirty="0"/>
              <a:t>5/24/19</a:t>
            </a:r>
          </a:p>
        </p:txBody>
      </p:sp>
      <p:sp>
        <p:nvSpPr>
          <p:cNvPr id="6" name="Subtitle 2">
            <a:extLst>
              <a:ext uri="{FF2B5EF4-FFF2-40B4-BE49-F238E27FC236}">
                <a16:creationId xmlns:a16="http://schemas.microsoft.com/office/drawing/2014/main" id="{334BB93F-3313-A34F-9262-1228A44A44F0}"/>
              </a:ext>
            </a:extLst>
          </p:cNvPr>
          <p:cNvSpPr txBox="1">
            <a:spLocks/>
          </p:cNvSpPr>
          <p:nvPr/>
        </p:nvSpPr>
        <p:spPr>
          <a:xfrm>
            <a:off x="962401" y="4000668"/>
            <a:ext cx="1057200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sz="1200" dirty="0"/>
              <a:t>Based on paper by Zhang et. al. (1902.05965)</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4" descr="ÙÙÚ¯ÙÛ Ø¯Ø§ÙØ´Ú¯Ø§Ù Ø´Ø±Û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08" y="260056"/>
            <a:ext cx="1635541" cy="159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739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the Box and making sampels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p:cNvPicPr>
            <a:picLocks noChangeAspect="1"/>
          </p:cNvPicPr>
          <p:nvPr/>
        </p:nvPicPr>
        <p:blipFill>
          <a:blip r:embed="rId2"/>
          <a:stretch>
            <a:fillRect/>
          </a:stretch>
        </p:blipFill>
        <p:spPr>
          <a:xfrm>
            <a:off x="6903399" y="2343969"/>
            <a:ext cx="2943225" cy="3752850"/>
          </a:xfrm>
          <a:prstGeom prst="rect">
            <a:avLst/>
          </a:prstGeom>
        </p:spPr>
      </p:pic>
      <p:pic>
        <p:nvPicPr>
          <p:cNvPr id="6" name="Picture 5"/>
          <p:cNvPicPr>
            <a:picLocks noChangeAspect="1"/>
          </p:cNvPicPr>
          <p:nvPr/>
        </p:nvPicPr>
        <p:blipFill>
          <a:blip r:embed="rId3"/>
          <a:stretch>
            <a:fillRect/>
          </a:stretch>
        </p:blipFill>
        <p:spPr>
          <a:xfrm>
            <a:off x="1966064" y="2297427"/>
            <a:ext cx="2966016" cy="3845934"/>
          </a:xfrm>
          <a:prstGeom prst="rect">
            <a:avLst/>
          </a:prstGeom>
        </p:spPr>
      </p:pic>
      <p:sp>
        <p:nvSpPr>
          <p:cNvPr id="7" name="Left Arrow 6"/>
          <p:cNvSpPr/>
          <p:nvPr/>
        </p:nvSpPr>
        <p:spPr>
          <a:xfrm>
            <a:off x="5186363" y="3829050"/>
            <a:ext cx="1357312" cy="685800"/>
          </a:xfrm>
          <a:prstGeom prst="lef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29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some Regressor</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75" y="2413529"/>
            <a:ext cx="11469647" cy="3747658"/>
          </a:xfrm>
          <a:prstGeom prst="rect">
            <a:avLst/>
          </a:prstGeom>
        </p:spPr>
      </p:pic>
    </p:spTree>
    <p:extLst>
      <p:ext uri="{BB962C8B-B14F-4D97-AF65-F5344CB8AC3E}">
        <p14:creationId xmlns:p14="http://schemas.microsoft.com/office/powerpoint/2010/main" val="166949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neural network 1</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018" y="2254430"/>
            <a:ext cx="5112327" cy="4430533"/>
          </a:xfrm>
          <a:prstGeom prst="rect">
            <a:avLst/>
          </a:prstGeom>
        </p:spPr>
      </p:pic>
    </p:spTree>
    <p:extLst>
      <p:ext uri="{BB962C8B-B14F-4D97-AF65-F5344CB8AC3E}">
        <p14:creationId xmlns:p14="http://schemas.microsoft.com/office/powerpoint/2010/main" val="778009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neural network 1</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41" y="2400814"/>
            <a:ext cx="5095876" cy="35789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318" y="2400814"/>
            <a:ext cx="5102680" cy="3578963"/>
          </a:xfrm>
          <a:prstGeom prst="rect">
            <a:avLst/>
          </a:prstGeom>
        </p:spPr>
      </p:pic>
    </p:spTree>
    <p:extLst>
      <p:ext uri="{BB962C8B-B14F-4D97-AF65-F5344CB8AC3E}">
        <p14:creationId xmlns:p14="http://schemas.microsoft.com/office/powerpoint/2010/main" val="222762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neural network 1</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273" y="2302505"/>
            <a:ext cx="10256982" cy="4423011"/>
          </a:xfrm>
          <a:prstGeom prst="rect">
            <a:avLst/>
          </a:prstGeom>
        </p:spPr>
      </p:pic>
    </p:spTree>
    <p:extLst>
      <p:ext uri="{BB962C8B-B14F-4D97-AF65-F5344CB8AC3E}">
        <p14:creationId xmlns:p14="http://schemas.microsoft.com/office/powerpoint/2010/main" val="2083070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neural network 2</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145" y="2189018"/>
            <a:ext cx="5354698" cy="4475018"/>
          </a:xfrm>
          <a:prstGeom prst="rect">
            <a:avLst/>
          </a:prstGeom>
        </p:spPr>
      </p:pic>
    </p:spTree>
    <p:extLst>
      <p:ext uri="{BB962C8B-B14F-4D97-AF65-F5344CB8AC3E}">
        <p14:creationId xmlns:p14="http://schemas.microsoft.com/office/powerpoint/2010/main" val="207136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neural network 2</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21" y="2394238"/>
            <a:ext cx="5767679" cy="35770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108" y="2394238"/>
            <a:ext cx="5652656" cy="3577070"/>
          </a:xfrm>
          <a:prstGeom prst="rect">
            <a:avLst/>
          </a:prstGeom>
        </p:spPr>
      </p:pic>
    </p:spTree>
    <p:extLst>
      <p:ext uri="{BB962C8B-B14F-4D97-AF65-F5344CB8AC3E}">
        <p14:creationId xmlns:p14="http://schemas.microsoft.com/office/powerpoint/2010/main" val="361594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neural network 2</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611" y="2320045"/>
            <a:ext cx="8992898" cy="4399409"/>
          </a:xfrm>
          <a:prstGeom prst="rect">
            <a:avLst/>
          </a:prstGeom>
        </p:spPr>
      </p:pic>
    </p:spTree>
    <p:extLst>
      <p:ext uri="{BB962C8B-B14F-4D97-AF65-F5344CB8AC3E}">
        <p14:creationId xmlns:p14="http://schemas.microsoft.com/office/powerpoint/2010/main" val="405805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neural network 3</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379" y="2015370"/>
            <a:ext cx="5451330" cy="4786787"/>
          </a:xfrm>
          <a:prstGeom prst="rect">
            <a:avLst/>
          </a:prstGeom>
        </p:spPr>
      </p:pic>
    </p:spTree>
    <p:extLst>
      <p:ext uri="{BB962C8B-B14F-4D97-AF65-F5344CB8AC3E}">
        <p14:creationId xmlns:p14="http://schemas.microsoft.com/office/powerpoint/2010/main" val="198985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neural network 3</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602" y="2361586"/>
            <a:ext cx="4893252" cy="35543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7063" y="2361586"/>
            <a:ext cx="5182756" cy="3554302"/>
          </a:xfrm>
          <a:prstGeom prst="rect">
            <a:avLst/>
          </a:prstGeom>
        </p:spPr>
      </p:pic>
    </p:spTree>
    <p:extLst>
      <p:ext uri="{BB962C8B-B14F-4D97-AF65-F5344CB8AC3E}">
        <p14:creationId xmlns:p14="http://schemas.microsoft.com/office/powerpoint/2010/main" val="348151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717DE-B774-D745-8F53-7EB24381745D}"/>
              </a:ext>
            </a:extLst>
          </p:cNvPr>
          <p:cNvSpPr>
            <a:spLocks noGrp="1"/>
          </p:cNvSpPr>
          <p:nvPr>
            <p:ph type="title"/>
          </p:nvPr>
        </p:nvSpPr>
        <p:spPr/>
        <p:txBody>
          <a:bodyPr/>
          <a:lstStyle/>
          <a:p>
            <a:r>
              <a:rPr lang="en-US" dirty="0"/>
              <a:t>Overview </a:t>
            </a:r>
          </a:p>
        </p:txBody>
      </p:sp>
      <p:graphicFrame>
        <p:nvGraphicFramePr>
          <p:cNvPr id="4" name="Diagram 3"/>
          <p:cNvGraphicFramePr/>
          <p:nvPr>
            <p:extLst>
              <p:ext uri="{D42A27DB-BD31-4B8C-83A1-F6EECF244321}">
                <p14:modId xmlns:p14="http://schemas.microsoft.com/office/powerpoint/2010/main" val="1368431980"/>
              </p:ext>
            </p:extLst>
          </p:nvPr>
        </p:nvGraphicFramePr>
        <p:xfrm>
          <a:off x="810000" y="2629919"/>
          <a:ext cx="7804727" cy="3256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92717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graphicEl>
                                              <a:dgm id="{23FB5F9E-2688-4FA8-B7BD-0532D62DA452}"/>
                                            </p:graphicEl>
                                          </p:spTgt>
                                        </p:tgtEl>
                                        <p:attrNameLst>
                                          <p:attrName>style.visibility</p:attrName>
                                        </p:attrNameLst>
                                      </p:cBhvr>
                                      <p:to>
                                        <p:strVal val="visible"/>
                                      </p:to>
                                    </p:set>
                                    <p:animEffect transition="in" filter="fade">
                                      <p:cBhvr>
                                        <p:cTn id="7" dur="750"/>
                                        <p:tgtEl>
                                          <p:spTgt spid="4">
                                            <p:graphicEl>
                                              <a:dgm id="{23FB5F9E-2688-4FA8-B7BD-0532D62DA452}"/>
                                            </p:graphicEl>
                                          </p:spTgt>
                                        </p:tgtEl>
                                      </p:cBhvr>
                                    </p:animEffect>
                                    <p:anim calcmode="lin" valueType="num">
                                      <p:cBhvr>
                                        <p:cTn id="8" dur="750" fill="hold"/>
                                        <p:tgtEl>
                                          <p:spTgt spid="4">
                                            <p:graphicEl>
                                              <a:dgm id="{23FB5F9E-2688-4FA8-B7BD-0532D62DA452}"/>
                                            </p:graphicEl>
                                          </p:spTgt>
                                        </p:tgtEl>
                                        <p:attrNameLst>
                                          <p:attrName>ppt_x</p:attrName>
                                        </p:attrNameLst>
                                      </p:cBhvr>
                                      <p:tavLst>
                                        <p:tav tm="0">
                                          <p:val>
                                            <p:strVal val="#ppt_x"/>
                                          </p:val>
                                        </p:tav>
                                        <p:tav tm="100000">
                                          <p:val>
                                            <p:strVal val="#ppt_x"/>
                                          </p:val>
                                        </p:tav>
                                      </p:tavLst>
                                    </p:anim>
                                    <p:anim calcmode="lin" valueType="num">
                                      <p:cBhvr>
                                        <p:cTn id="9" dur="750" fill="hold"/>
                                        <p:tgtEl>
                                          <p:spTgt spid="4">
                                            <p:graphicEl>
                                              <a:dgm id="{23FB5F9E-2688-4FA8-B7BD-0532D62DA452}"/>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7" presetClass="entr" presetSubtype="0" fill="hold" grpId="0" nodeType="afterEffect">
                                  <p:stCondLst>
                                    <p:cond delay="0"/>
                                  </p:stCondLst>
                                  <p:childTnLst>
                                    <p:set>
                                      <p:cBhvr>
                                        <p:cTn id="12" dur="1" fill="hold">
                                          <p:stCondLst>
                                            <p:cond delay="0"/>
                                          </p:stCondLst>
                                        </p:cTn>
                                        <p:tgtEl>
                                          <p:spTgt spid="4">
                                            <p:graphicEl>
                                              <a:dgm id="{7A307F36-CF85-4457-8BBE-A327D9CC41FB}"/>
                                            </p:graphicEl>
                                          </p:spTgt>
                                        </p:tgtEl>
                                        <p:attrNameLst>
                                          <p:attrName>style.visibility</p:attrName>
                                        </p:attrNameLst>
                                      </p:cBhvr>
                                      <p:to>
                                        <p:strVal val="visible"/>
                                      </p:to>
                                    </p:set>
                                    <p:animEffect transition="in" filter="fade">
                                      <p:cBhvr>
                                        <p:cTn id="13" dur="750"/>
                                        <p:tgtEl>
                                          <p:spTgt spid="4">
                                            <p:graphicEl>
                                              <a:dgm id="{7A307F36-CF85-4457-8BBE-A327D9CC41FB}"/>
                                            </p:graphicEl>
                                          </p:spTgt>
                                        </p:tgtEl>
                                      </p:cBhvr>
                                    </p:animEffect>
                                    <p:anim calcmode="lin" valueType="num">
                                      <p:cBhvr>
                                        <p:cTn id="14" dur="750" fill="hold"/>
                                        <p:tgtEl>
                                          <p:spTgt spid="4">
                                            <p:graphicEl>
                                              <a:dgm id="{7A307F36-CF85-4457-8BBE-A327D9CC41FB}"/>
                                            </p:graphicEl>
                                          </p:spTgt>
                                        </p:tgtEl>
                                        <p:attrNameLst>
                                          <p:attrName>ppt_x</p:attrName>
                                        </p:attrNameLst>
                                      </p:cBhvr>
                                      <p:tavLst>
                                        <p:tav tm="0">
                                          <p:val>
                                            <p:strVal val="#ppt_x"/>
                                          </p:val>
                                        </p:tav>
                                        <p:tav tm="100000">
                                          <p:val>
                                            <p:strVal val="#ppt_x"/>
                                          </p:val>
                                        </p:tav>
                                      </p:tavLst>
                                    </p:anim>
                                    <p:anim calcmode="lin" valueType="num">
                                      <p:cBhvr>
                                        <p:cTn id="15" dur="750" fill="hold"/>
                                        <p:tgtEl>
                                          <p:spTgt spid="4">
                                            <p:graphicEl>
                                              <a:dgm id="{7A307F36-CF85-4457-8BBE-A327D9CC41FB}"/>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4">
                                            <p:graphicEl>
                                              <a:dgm id="{65A211C5-C438-401E-AA58-41447A6BC913}"/>
                                            </p:graphicEl>
                                          </p:spTgt>
                                        </p:tgtEl>
                                        <p:attrNameLst>
                                          <p:attrName>style.visibility</p:attrName>
                                        </p:attrNameLst>
                                      </p:cBhvr>
                                      <p:to>
                                        <p:strVal val="visible"/>
                                      </p:to>
                                    </p:set>
                                    <p:animEffect transition="in" filter="fade">
                                      <p:cBhvr>
                                        <p:cTn id="19" dur="750"/>
                                        <p:tgtEl>
                                          <p:spTgt spid="4">
                                            <p:graphicEl>
                                              <a:dgm id="{65A211C5-C438-401E-AA58-41447A6BC913}"/>
                                            </p:graphicEl>
                                          </p:spTgt>
                                        </p:tgtEl>
                                      </p:cBhvr>
                                    </p:animEffect>
                                    <p:anim calcmode="lin" valueType="num">
                                      <p:cBhvr>
                                        <p:cTn id="20" dur="750" fill="hold"/>
                                        <p:tgtEl>
                                          <p:spTgt spid="4">
                                            <p:graphicEl>
                                              <a:dgm id="{65A211C5-C438-401E-AA58-41447A6BC913}"/>
                                            </p:graphicEl>
                                          </p:spTgt>
                                        </p:tgtEl>
                                        <p:attrNameLst>
                                          <p:attrName>ppt_x</p:attrName>
                                        </p:attrNameLst>
                                      </p:cBhvr>
                                      <p:tavLst>
                                        <p:tav tm="0">
                                          <p:val>
                                            <p:strVal val="#ppt_x"/>
                                          </p:val>
                                        </p:tav>
                                        <p:tav tm="100000">
                                          <p:val>
                                            <p:strVal val="#ppt_x"/>
                                          </p:val>
                                        </p:tav>
                                      </p:tavLst>
                                    </p:anim>
                                    <p:anim calcmode="lin" valueType="num">
                                      <p:cBhvr>
                                        <p:cTn id="21" dur="750" fill="hold"/>
                                        <p:tgtEl>
                                          <p:spTgt spid="4">
                                            <p:graphicEl>
                                              <a:dgm id="{65A211C5-C438-401E-AA58-41447A6BC913}"/>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7" presetClass="entr" presetSubtype="0" fill="hold" grpId="0" nodeType="afterEffect">
                                  <p:stCondLst>
                                    <p:cond delay="0"/>
                                  </p:stCondLst>
                                  <p:childTnLst>
                                    <p:set>
                                      <p:cBhvr>
                                        <p:cTn id="24" dur="1" fill="hold">
                                          <p:stCondLst>
                                            <p:cond delay="0"/>
                                          </p:stCondLst>
                                        </p:cTn>
                                        <p:tgtEl>
                                          <p:spTgt spid="4">
                                            <p:graphicEl>
                                              <a:dgm id="{196DD3E4-98AF-47E9-A1A1-B2D0DBD0F737}"/>
                                            </p:graphicEl>
                                          </p:spTgt>
                                        </p:tgtEl>
                                        <p:attrNameLst>
                                          <p:attrName>style.visibility</p:attrName>
                                        </p:attrNameLst>
                                      </p:cBhvr>
                                      <p:to>
                                        <p:strVal val="visible"/>
                                      </p:to>
                                    </p:set>
                                    <p:animEffect transition="in" filter="fade">
                                      <p:cBhvr>
                                        <p:cTn id="25" dur="750"/>
                                        <p:tgtEl>
                                          <p:spTgt spid="4">
                                            <p:graphicEl>
                                              <a:dgm id="{196DD3E4-98AF-47E9-A1A1-B2D0DBD0F737}"/>
                                            </p:graphicEl>
                                          </p:spTgt>
                                        </p:tgtEl>
                                      </p:cBhvr>
                                    </p:animEffect>
                                    <p:anim calcmode="lin" valueType="num">
                                      <p:cBhvr>
                                        <p:cTn id="26" dur="750" fill="hold"/>
                                        <p:tgtEl>
                                          <p:spTgt spid="4">
                                            <p:graphicEl>
                                              <a:dgm id="{196DD3E4-98AF-47E9-A1A1-B2D0DBD0F737}"/>
                                            </p:graphicEl>
                                          </p:spTgt>
                                        </p:tgtEl>
                                        <p:attrNameLst>
                                          <p:attrName>ppt_x</p:attrName>
                                        </p:attrNameLst>
                                      </p:cBhvr>
                                      <p:tavLst>
                                        <p:tav tm="0">
                                          <p:val>
                                            <p:strVal val="#ppt_x"/>
                                          </p:val>
                                        </p:tav>
                                        <p:tav tm="100000">
                                          <p:val>
                                            <p:strVal val="#ppt_x"/>
                                          </p:val>
                                        </p:tav>
                                      </p:tavLst>
                                    </p:anim>
                                    <p:anim calcmode="lin" valueType="num">
                                      <p:cBhvr>
                                        <p:cTn id="27" dur="750" fill="hold"/>
                                        <p:tgtEl>
                                          <p:spTgt spid="4">
                                            <p:graphicEl>
                                              <a:dgm id="{196DD3E4-98AF-47E9-A1A1-B2D0DBD0F737}"/>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7" presetClass="entr" presetSubtype="0" fill="hold" grpId="0" nodeType="afterEffect">
                                  <p:stCondLst>
                                    <p:cond delay="0"/>
                                  </p:stCondLst>
                                  <p:childTnLst>
                                    <p:set>
                                      <p:cBhvr>
                                        <p:cTn id="30" dur="1" fill="hold">
                                          <p:stCondLst>
                                            <p:cond delay="0"/>
                                          </p:stCondLst>
                                        </p:cTn>
                                        <p:tgtEl>
                                          <p:spTgt spid="4">
                                            <p:graphicEl>
                                              <a:dgm id="{8E521685-ABFD-4D92-8D5E-E325B0F411A1}"/>
                                            </p:graphicEl>
                                          </p:spTgt>
                                        </p:tgtEl>
                                        <p:attrNameLst>
                                          <p:attrName>style.visibility</p:attrName>
                                        </p:attrNameLst>
                                      </p:cBhvr>
                                      <p:to>
                                        <p:strVal val="visible"/>
                                      </p:to>
                                    </p:set>
                                    <p:animEffect transition="in" filter="fade">
                                      <p:cBhvr>
                                        <p:cTn id="31" dur="750"/>
                                        <p:tgtEl>
                                          <p:spTgt spid="4">
                                            <p:graphicEl>
                                              <a:dgm id="{8E521685-ABFD-4D92-8D5E-E325B0F411A1}"/>
                                            </p:graphicEl>
                                          </p:spTgt>
                                        </p:tgtEl>
                                      </p:cBhvr>
                                    </p:animEffect>
                                    <p:anim calcmode="lin" valueType="num">
                                      <p:cBhvr>
                                        <p:cTn id="32" dur="750" fill="hold"/>
                                        <p:tgtEl>
                                          <p:spTgt spid="4">
                                            <p:graphicEl>
                                              <a:dgm id="{8E521685-ABFD-4D92-8D5E-E325B0F411A1}"/>
                                            </p:graphicEl>
                                          </p:spTgt>
                                        </p:tgtEl>
                                        <p:attrNameLst>
                                          <p:attrName>ppt_x</p:attrName>
                                        </p:attrNameLst>
                                      </p:cBhvr>
                                      <p:tavLst>
                                        <p:tav tm="0">
                                          <p:val>
                                            <p:strVal val="#ppt_x"/>
                                          </p:val>
                                        </p:tav>
                                        <p:tav tm="100000">
                                          <p:val>
                                            <p:strVal val="#ppt_x"/>
                                          </p:val>
                                        </p:tav>
                                      </p:tavLst>
                                    </p:anim>
                                    <p:anim calcmode="lin" valueType="num">
                                      <p:cBhvr>
                                        <p:cTn id="33" dur="750" fill="hold"/>
                                        <p:tgtEl>
                                          <p:spTgt spid="4">
                                            <p:graphicEl>
                                              <a:dgm id="{8E521685-ABFD-4D92-8D5E-E325B0F411A1}"/>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3750"/>
                            </p:stCondLst>
                            <p:childTnLst>
                              <p:par>
                                <p:cTn id="35" presetID="47" presetClass="entr" presetSubtype="0" fill="hold" grpId="0" nodeType="afterEffect">
                                  <p:stCondLst>
                                    <p:cond delay="0"/>
                                  </p:stCondLst>
                                  <p:childTnLst>
                                    <p:set>
                                      <p:cBhvr>
                                        <p:cTn id="36" dur="1" fill="hold">
                                          <p:stCondLst>
                                            <p:cond delay="0"/>
                                          </p:stCondLst>
                                        </p:cTn>
                                        <p:tgtEl>
                                          <p:spTgt spid="4">
                                            <p:graphicEl>
                                              <a:dgm id="{4A9422F1-47B4-4E8A-9C23-C0285BA7513F}"/>
                                            </p:graphicEl>
                                          </p:spTgt>
                                        </p:tgtEl>
                                        <p:attrNameLst>
                                          <p:attrName>style.visibility</p:attrName>
                                        </p:attrNameLst>
                                      </p:cBhvr>
                                      <p:to>
                                        <p:strVal val="visible"/>
                                      </p:to>
                                    </p:set>
                                    <p:animEffect transition="in" filter="fade">
                                      <p:cBhvr>
                                        <p:cTn id="37" dur="750"/>
                                        <p:tgtEl>
                                          <p:spTgt spid="4">
                                            <p:graphicEl>
                                              <a:dgm id="{4A9422F1-47B4-4E8A-9C23-C0285BA7513F}"/>
                                            </p:graphicEl>
                                          </p:spTgt>
                                        </p:tgtEl>
                                      </p:cBhvr>
                                    </p:animEffect>
                                    <p:anim calcmode="lin" valueType="num">
                                      <p:cBhvr>
                                        <p:cTn id="38" dur="750" fill="hold"/>
                                        <p:tgtEl>
                                          <p:spTgt spid="4">
                                            <p:graphicEl>
                                              <a:dgm id="{4A9422F1-47B4-4E8A-9C23-C0285BA7513F}"/>
                                            </p:graphicEl>
                                          </p:spTgt>
                                        </p:tgtEl>
                                        <p:attrNameLst>
                                          <p:attrName>ppt_x</p:attrName>
                                        </p:attrNameLst>
                                      </p:cBhvr>
                                      <p:tavLst>
                                        <p:tav tm="0">
                                          <p:val>
                                            <p:strVal val="#ppt_x"/>
                                          </p:val>
                                        </p:tav>
                                        <p:tav tm="100000">
                                          <p:val>
                                            <p:strVal val="#ppt_x"/>
                                          </p:val>
                                        </p:tav>
                                      </p:tavLst>
                                    </p:anim>
                                    <p:anim calcmode="lin" valueType="num">
                                      <p:cBhvr>
                                        <p:cTn id="39" dur="750" fill="hold"/>
                                        <p:tgtEl>
                                          <p:spTgt spid="4">
                                            <p:graphicEl>
                                              <a:dgm id="{4A9422F1-47B4-4E8A-9C23-C0285BA7513F}"/>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47" presetClass="entr" presetSubtype="0" fill="hold" grpId="0" nodeType="afterEffect">
                                  <p:stCondLst>
                                    <p:cond delay="0"/>
                                  </p:stCondLst>
                                  <p:childTnLst>
                                    <p:set>
                                      <p:cBhvr>
                                        <p:cTn id="42" dur="1" fill="hold">
                                          <p:stCondLst>
                                            <p:cond delay="0"/>
                                          </p:stCondLst>
                                        </p:cTn>
                                        <p:tgtEl>
                                          <p:spTgt spid="4">
                                            <p:graphicEl>
                                              <a:dgm id="{00286971-E4A8-4EE3-BB1D-E43AF6273064}"/>
                                            </p:graphicEl>
                                          </p:spTgt>
                                        </p:tgtEl>
                                        <p:attrNameLst>
                                          <p:attrName>style.visibility</p:attrName>
                                        </p:attrNameLst>
                                      </p:cBhvr>
                                      <p:to>
                                        <p:strVal val="visible"/>
                                      </p:to>
                                    </p:set>
                                    <p:animEffect transition="in" filter="fade">
                                      <p:cBhvr>
                                        <p:cTn id="43" dur="750"/>
                                        <p:tgtEl>
                                          <p:spTgt spid="4">
                                            <p:graphicEl>
                                              <a:dgm id="{00286971-E4A8-4EE3-BB1D-E43AF6273064}"/>
                                            </p:graphicEl>
                                          </p:spTgt>
                                        </p:tgtEl>
                                      </p:cBhvr>
                                    </p:animEffect>
                                    <p:anim calcmode="lin" valueType="num">
                                      <p:cBhvr>
                                        <p:cTn id="44" dur="750" fill="hold"/>
                                        <p:tgtEl>
                                          <p:spTgt spid="4">
                                            <p:graphicEl>
                                              <a:dgm id="{00286971-E4A8-4EE3-BB1D-E43AF6273064}"/>
                                            </p:graphicEl>
                                          </p:spTgt>
                                        </p:tgtEl>
                                        <p:attrNameLst>
                                          <p:attrName>ppt_x</p:attrName>
                                        </p:attrNameLst>
                                      </p:cBhvr>
                                      <p:tavLst>
                                        <p:tav tm="0">
                                          <p:val>
                                            <p:strVal val="#ppt_x"/>
                                          </p:val>
                                        </p:tav>
                                        <p:tav tm="100000">
                                          <p:val>
                                            <p:strVal val="#ppt_x"/>
                                          </p:val>
                                        </p:tav>
                                      </p:tavLst>
                                    </p:anim>
                                    <p:anim calcmode="lin" valueType="num">
                                      <p:cBhvr>
                                        <p:cTn id="45" dur="750" fill="hold"/>
                                        <p:tgtEl>
                                          <p:spTgt spid="4">
                                            <p:graphicEl>
                                              <a:dgm id="{00286971-E4A8-4EE3-BB1D-E43AF6273064}"/>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250"/>
                            </p:stCondLst>
                            <p:childTnLst>
                              <p:par>
                                <p:cTn id="47" presetID="47" presetClass="entr" presetSubtype="0" fill="hold" grpId="0" nodeType="afterEffect">
                                  <p:stCondLst>
                                    <p:cond delay="0"/>
                                  </p:stCondLst>
                                  <p:childTnLst>
                                    <p:set>
                                      <p:cBhvr>
                                        <p:cTn id="48" dur="1" fill="hold">
                                          <p:stCondLst>
                                            <p:cond delay="0"/>
                                          </p:stCondLst>
                                        </p:cTn>
                                        <p:tgtEl>
                                          <p:spTgt spid="4">
                                            <p:graphicEl>
                                              <a:dgm id="{D07C794B-AAB2-420D-A1FA-7F8CE6278580}"/>
                                            </p:graphicEl>
                                          </p:spTgt>
                                        </p:tgtEl>
                                        <p:attrNameLst>
                                          <p:attrName>style.visibility</p:attrName>
                                        </p:attrNameLst>
                                      </p:cBhvr>
                                      <p:to>
                                        <p:strVal val="visible"/>
                                      </p:to>
                                    </p:set>
                                    <p:animEffect transition="in" filter="fade">
                                      <p:cBhvr>
                                        <p:cTn id="49" dur="750"/>
                                        <p:tgtEl>
                                          <p:spTgt spid="4">
                                            <p:graphicEl>
                                              <a:dgm id="{D07C794B-AAB2-420D-A1FA-7F8CE6278580}"/>
                                            </p:graphicEl>
                                          </p:spTgt>
                                        </p:tgtEl>
                                      </p:cBhvr>
                                    </p:animEffect>
                                    <p:anim calcmode="lin" valueType="num">
                                      <p:cBhvr>
                                        <p:cTn id="50" dur="750" fill="hold"/>
                                        <p:tgtEl>
                                          <p:spTgt spid="4">
                                            <p:graphicEl>
                                              <a:dgm id="{D07C794B-AAB2-420D-A1FA-7F8CE6278580}"/>
                                            </p:graphicEl>
                                          </p:spTgt>
                                        </p:tgtEl>
                                        <p:attrNameLst>
                                          <p:attrName>ppt_x</p:attrName>
                                        </p:attrNameLst>
                                      </p:cBhvr>
                                      <p:tavLst>
                                        <p:tav tm="0">
                                          <p:val>
                                            <p:strVal val="#ppt_x"/>
                                          </p:val>
                                        </p:tav>
                                        <p:tav tm="100000">
                                          <p:val>
                                            <p:strVal val="#ppt_x"/>
                                          </p:val>
                                        </p:tav>
                                      </p:tavLst>
                                    </p:anim>
                                    <p:anim calcmode="lin" valueType="num">
                                      <p:cBhvr>
                                        <p:cTn id="51" dur="750" fill="hold"/>
                                        <p:tgtEl>
                                          <p:spTgt spid="4">
                                            <p:graphicEl>
                                              <a:dgm id="{D07C794B-AAB2-420D-A1FA-7F8CE6278580}"/>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47" presetClass="entr" presetSubtype="0" fill="hold" grpId="0" nodeType="afterEffect">
                                  <p:stCondLst>
                                    <p:cond delay="0"/>
                                  </p:stCondLst>
                                  <p:childTnLst>
                                    <p:set>
                                      <p:cBhvr>
                                        <p:cTn id="54" dur="1" fill="hold">
                                          <p:stCondLst>
                                            <p:cond delay="0"/>
                                          </p:stCondLst>
                                        </p:cTn>
                                        <p:tgtEl>
                                          <p:spTgt spid="4">
                                            <p:graphicEl>
                                              <a:dgm id="{35C82003-2F94-45FB-9BF4-21CD9D72AE1C}"/>
                                            </p:graphicEl>
                                          </p:spTgt>
                                        </p:tgtEl>
                                        <p:attrNameLst>
                                          <p:attrName>style.visibility</p:attrName>
                                        </p:attrNameLst>
                                      </p:cBhvr>
                                      <p:to>
                                        <p:strVal val="visible"/>
                                      </p:to>
                                    </p:set>
                                    <p:animEffect transition="in" filter="fade">
                                      <p:cBhvr>
                                        <p:cTn id="55" dur="750"/>
                                        <p:tgtEl>
                                          <p:spTgt spid="4">
                                            <p:graphicEl>
                                              <a:dgm id="{35C82003-2F94-45FB-9BF4-21CD9D72AE1C}"/>
                                            </p:graphicEl>
                                          </p:spTgt>
                                        </p:tgtEl>
                                      </p:cBhvr>
                                    </p:animEffect>
                                    <p:anim calcmode="lin" valueType="num">
                                      <p:cBhvr>
                                        <p:cTn id="56" dur="750" fill="hold"/>
                                        <p:tgtEl>
                                          <p:spTgt spid="4">
                                            <p:graphicEl>
                                              <a:dgm id="{35C82003-2F94-45FB-9BF4-21CD9D72AE1C}"/>
                                            </p:graphicEl>
                                          </p:spTgt>
                                        </p:tgtEl>
                                        <p:attrNameLst>
                                          <p:attrName>ppt_x</p:attrName>
                                        </p:attrNameLst>
                                      </p:cBhvr>
                                      <p:tavLst>
                                        <p:tav tm="0">
                                          <p:val>
                                            <p:strVal val="#ppt_x"/>
                                          </p:val>
                                        </p:tav>
                                        <p:tav tm="100000">
                                          <p:val>
                                            <p:strVal val="#ppt_x"/>
                                          </p:val>
                                        </p:tav>
                                      </p:tavLst>
                                    </p:anim>
                                    <p:anim calcmode="lin" valueType="num">
                                      <p:cBhvr>
                                        <p:cTn id="57" dur="750" fill="hold"/>
                                        <p:tgtEl>
                                          <p:spTgt spid="4">
                                            <p:graphicEl>
                                              <a:dgm id="{35C82003-2F94-45FB-9BF4-21CD9D72AE1C}"/>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6750"/>
                            </p:stCondLst>
                            <p:childTnLst>
                              <p:par>
                                <p:cTn id="59" presetID="47" presetClass="entr" presetSubtype="0" fill="hold" grpId="0" nodeType="afterEffect">
                                  <p:stCondLst>
                                    <p:cond delay="0"/>
                                  </p:stCondLst>
                                  <p:childTnLst>
                                    <p:set>
                                      <p:cBhvr>
                                        <p:cTn id="60" dur="1" fill="hold">
                                          <p:stCondLst>
                                            <p:cond delay="0"/>
                                          </p:stCondLst>
                                        </p:cTn>
                                        <p:tgtEl>
                                          <p:spTgt spid="4">
                                            <p:graphicEl>
                                              <a:dgm id="{68688039-3178-4874-96A7-DD57AF3BECE0}"/>
                                            </p:graphicEl>
                                          </p:spTgt>
                                        </p:tgtEl>
                                        <p:attrNameLst>
                                          <p:attrName>style.visibility</p:attrName>
                                        </p:attrNameLst>
                                      </p:cBhvr>
                                      <p:to>
                                        <p:strVal val="visible"/>
                                      </p:to>
                                    </p:set>
                                    <p:animEffect transition="in" filter="fade">
                                      <p:cBhvr>
                                        <p:cTn id="61" dur="750"/>
                                        <p:tgtEl>
                                          <p:spTgt spid="4">
                                            <p:graphicEl>
                                              <a:dgm id="{68688039-3178-4874-96A7-DD57AF3BECE0}"/>
                                            </p:graphicEl>
                                          </p:spTgt>
                                        </p:tgtEl>
                                      </p:cBhvr>
                                    </p:animEffect>
                                    <p:anim calcmode="lin" valueType="num">
                                      <p:cBhvr>
                                        <p:cTn id="62" dur="750" fill="hold"/>
                                        <p:tgtEl>
                                          <p:spTgt spid="4">
                                            <p:graphicEl>
                                              <a:dgm id="{68688039-3178-4874-96A7-DD57AF3BECE0}"/>
                                            </p:graphicEl>
                                          </p:spTgt>
                                        </p:tgtEl>
                                        <p:attrNameLst>
                                          <p:attrName>ppt_x</p:attrName>
                                        </p:attrNameLst>
                                      </p:cBhvr>
                                      <p:tavLst>
                                        <p:tav tm="0">
                                          <p:val>
                                            <p:strVal val="#ppt_x"/>
                                          </p:val>
                                        </p:tav>
                                        <p:tav tm="100000">
                                          <p:val>
                                            <p:strVal val="#ppt_x"/>
                                          </p:val>
                                        </p:tav>
                                      </p:tavLst>
                                    </p:anim>
                                    <p:anim calcmode="lin" valueType="num">
                                      <p:cBhvr>
                                        <p:cTn id="63" dur="750" fill="hold"/>
                                        <p:tgtEl>
                                          <p:spTgt spid="4">
                                            <p:graphicEl>
                                              <a:dgm id="{68688039-3178-4874-96A7-DD57AF3BECE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20</a:t>
            </a:fld>
            <a:endParaRPr lang="en-US" dirty="0"/>
          </a:p>
        </p:txBody>
      </p:sp>
      <p:grpSp>
        <p:nvGrpSpPr>
          <p:cNvPr id="5" name="Group 4"/>
          <p:cNvGrpSpPr/>
          <p:nvPr/>
        </p:nvGrpSpPr>
        <p:grpSpPr>
          <a:xfrm>
            <a:off x="162959" y="3980519"/>
            <a:ext cx="11499272" cy="1016279"/>
            <a:chOff x="0" y="0"/>
            <a:chExt cx="11499272" cy="1603068"/>
          </a:xfrm>
        </p:grpSpPr>
        <p:sp>
          <p:nvSpPr>
            <p:cNvPr id="6" name="Rounded Rectangle 5"/>
            <p:cNvSpPr/>
            <p:nvPr/>
          </p:nvSpPr>
          <p:spPr>
            <a:xfrm>
              <a:off x="0" y="0"/>
              <a:ext cx="11499272" cy="160306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txBox="1"/>
            <p:nvPr/>
          </p:nvSpPr>
          <p:spPr>
            <a:xfrm>
              <a:off x="78255" y="78254"/>
              <a:ext cx="11342762" cy="12407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just" defTabSz="933450" rtl="0">
                <a:lnSpc>
                  <a:spcPct val="90000"/>
                </a:lnSpc>
                <a:spcBef>
                  <a:spcPct val="0"/>
                </a:spcBef>
                <a:spcAft>
                  <a:spcPct val="35000"/>
                </a:spcAft>
              </a:pPr>
              <a:r>
                <a:rPr lang="en-US" sz="2100" dirty="0" smtClean="0"/>
                <a:t>WE FOUND A CONVOLUTIONAL NEURAL NETWORK MODEL THAT GIVES 90% ACCURACY </a:t>
              </a:r>
            </a:p>
            <a:p>
              <a:pPr lvl="0" algn="just" defTabSz="933450" rtl="0">
                <a:lnSpc>
                  <a:spcPct val="90000"/>
                </a:lnSpc>
                <a:spcBef>
                  <a:spcPct val="0"/>
                </a:spcBef>
                <a:spcAft>
                  <a:spcPct val="35000"/>
                </a:spcAft>
              </a:pPr>
              <a:r>
                <a:rPr lang="en-US" sz="2100" dirty="0" smtClean="0"/>
                <a:t>ON TEST SET AND 92% ACCURACY ON TRAIN SET</a:t>
              </a:r>
            </a:p>
          </p:txBody>
        </p:sp>
      </p:grpSp>
      <p:grpSp>
        <p:nvGrpSpPr>
          <p:cNvPr id="9" name="Group 8"/>
          <p:cNvGrpSpPr/>
          <p:nvPr/>
        </p:nvGrpSpPr>
        <p:grpSpPr>
          <a:xfrm>
            <a:off x="162959" y="2519984"/>
            <a:ext cx="11499272" cy="1016279"/>
            <a:chOff x="0" y="0"/>
            <a:chExt cx="11499272" cy="1603068"/>
          </a:xfrm>
        </p:grpSpPr>
        <p:sp>
          <p:nvSpPr>
            <p:cNvPr id="10" name="Rounded Rectangle 9"/>
            <p:cNvSpPr/>
            <p:nvPr/>
          </p:nvSpPr>
          <p:spPr>
            <a:xfrm>
              <a:off x="0" y="0"/>
              <a:ext cx="11499272" cy="160306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4"/>
            <p:cNvSpPr txBox="1"/>
            <p:nvPr/>
          </p:nvSpPr>
          <p:spPr>
            <a:xfrm>
              <a:off x="78255" y="78254"/>
              <a:ext cx="11342762" cy="12407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just" defTabSz="933450" rtl="0">
                <a:lnSpc>
                  <a:spcPct val="90000"/>
                </a:lnSpc>
                <a:spcBef>
                  <a:spcPct val="0"/>
                </a:spcBef>
                <a:spcAft>
                  <a:spcPct val="35000"/>
                </a:spcAft>
              </a:pPr>
              <a:r>
                <a:rPr lang="en-US" sz="2100" kern="1200" dirty="0" smtClean="0"/>
                <a:t>WITH RANDOM FOREST AND BAGGING , WE HAVE 72% ACCURACY ON TRAIN SET AND</a:t>
              </a:r>
            </a:p>
            <a:p>
              <a:pPr lvl="0" algn="just" defTabSz="933450" rtl="0">
                <a:lnSpc>
                  <a:spcPct val="90000"/>
                </a:lnSpc>
                <a:spcBef>
                  <a:spcPct val="0"/>
                </a:spcBef>
                <a:spcAft>
                  <a:spcPct val="35000"/>
                </a:spcAft>
              </a:pPr>
              <a:r>
                <a:rPr lang="en-US" sz="2100" dirty="0" smtClean="0"/>
                <a:t>94% ON TEST SET</a:t>
              </a:r>
            </a:p>
          </p:txBody>
        </p:sp>
      </p:grpSp>
    </p:spTree>
    <p:extLst>
      <p:ext uri="{BB962C8B-B14F-4D97-AF65-F5344CB8AC3E}">
        <p14:creationId xmlns:p14="http://schemas.microsoft.com/office/powerpoint/2010/main" val="959814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851D-C550-6E49-9BF3-0AA7B9AED107}"/>
              </a:ext>
            </a:extLst>
          </p:cNvPr>
          <p:cNvSpPr>
            <a:spLocks noGrp="1"/>
          </p:cNvSpPr>
          <p:nvPr>
            <p:ph type="title"/>
          </p:nvPr>
        </p:nvSpPr>
        <p:spPr/>
        <p:txBody>
          <a:bodyPr/>
          <a:lstStyle/>
          <a:p>
            <a:r>
              <a:rPr lang="en-US" dirty="0"/>
              <a:t>Introduction: From Darkness to light  </a:t>
            </a:r>
          </a:p>
        </p:txBody>
      </p:sp>
      <p:pic>
        <p:nvPicPr>
          <p:cNvPr id="4" name="Picture 3">
            <a:extLst>
              <a:ext uri="{FF2B5EF4-FFF2-40B4-BE49-F238E27FC236}">
                <a16:creationId xmlns:a16="http://schemas.microsoft.com/office/drawing/2014/main" id="{7EBE87B0-E129-C848-AE13-2E06362E76F7}"/>
              </a:ext>
            </a:extLst>
          </p:cNvPr>
          <p:cNvPicPr>
            <a:picLocks noChangeAspect="1"/>
          </p:cNvPicPr>
          <p:nvPr/>
        </p:nvPicPr>
        <p:blipFill>
          <a:blip r:embed="rId2"/>
          <a:stretch>
            <a:fillRect/>
          </a:stretch>
        </p:blipFill>
        <p:spPr>
          <a:xfrm>
            <a:off x="3893128" y="4206926"/>
            <a:ext cx="3868146" cy="2174758"/>
          </a:xfrm>
          <a:prstGeom prst="rect">
            <a:avLst/>
          </a:prstGeom>
        </p:spPr>
      </p:pic>
      <p:graphicFrame>
        <p:nvGraphicFramePr>
          <p:cNvPr id="5" name="Diagram 4"/>
          <p:cNvGraphicFramePr/>
          <p:nvPr>
            <p:extLst>
              <p:ext uri="{D42A27DB-BD31-4B8C-83A1-F6EECF244321}">
                <p14:modId xmlns:p14="http://schemas.microsoft.com/office/powerpoint/2010/main" val="2610379106"/>
              </p:ext>
            </p:extLst>
          </p:nvPr>
        </p:nvGraphicFramePr>
        <p:xfrm>
          <a:off x="346362" y="2240127"/>
          <a:ext cx="11499273" cy="2068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67856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0672546"/>
              </p:ext>
            </p:extLst>
          </p:nvPr>
        </p:nvGraphicFramePr>
        <p:xfrm>
          <a:off x="526474" y="2632364"/>
          <a:ext cx="9975272" cy="3061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86C6851D-C550-6E49-9BF3-0AA7B9AED107}"/>
              </a:ext>
            </a:extLst>
          </p:cNvPr>
          <p:cNvSpPr>
            <a:spLocks noGrp="1"/>
          </p:cNvSpPr>
          <p:nvPr>
            <p:ph type="title"/>
          </p:nvPr>
        </p:nvSpPr>
        <p:spPr>
          <a:xfrm>
            <a:off x="810000" y="447188"/>
            <a:ext cx="10571998" cy="970450"/>
          </a:xfrm>
        </p:spPr>
        <p:txBody>
          <a:bodyPr/>
          <a:lstStyle/>
          <a:p>
            <a:r>
              <a:rPr lang="en-US" dirty="0"/>
              <a:t>Introduction: From Darkness to light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02045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graphicEl>
                                              <a:dgm id="{3FD29F7F-0373-462B-A234-6176C30A0A25}"/>
                                            </p:graphicEl>
                                          </p:spTgt>
                                        </p:tgtEl>
                                        <p:attrNameLst>
                                          <p:attrName>style.visibility</p:attrName>
                                        </p:attrNameLst>
                                      </p:cBhvr>
                                      <p:to>
                                        <p:strVal val="visible"/>
                                      </p:to>
                                    </p:set>
                                    <p:animEffect transition="in" filter="fade">
                                      <p:cBhvr>
                                        <p:cTn id="7" dur="1000"/>
                                        <p:tgtEl>
                                          <p:spTgt spid="4">
                                            <p:graphicEl>
                                              <a:dgm id="{3FD29F7F-0373-462B-A234-6176C30A0A25}"/>
                                            </p:graphicEl>
                                          </p:spTgt>
                                        </p:tgtEl>
                                      </p:cBhvr>
                                    </p:animEffect>
                                    <p:anim calcmode="lin" valueType="num">
                                      <p:cBhvr>
                                        <p:cTn id="8" dur="1000" fill="hold"/>
                                        <p:tgtEl>
                                          <p:spTgt spid="4">
                                            <p:graphicEl>
                                              <a:dgm id="{3FD29F7F-0373-462B-A234-6176C30A0A25}"/>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3FD29F7F-0373-462B-A234-6176C30A0A25}"/>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graphicEl>
                                              <a:dgm id="{7AD55711-BE5C-49C2-8372-68D46D5D69B3}"/>
                                            </p:graphicEl>
                                          </p:spTgt>
                                        </p:tgtEl>
                                        <p:attrNameLst>
                                          <p:attrName>style.visibility</p:attrName>
                                        </p:attrNameLst>
                                      </p:cBhvr>
                                      <p:to>
                                        <p:strVal val="visible"/>
                                      </p:to>
                                    </p:set>
                                    <p:animEffect transition="in" filter="fade">
                                      <p:cBhvr>
                                        <p:cTn id="12" dur="1000"/>
                                        <p:tgtEl>
                                          <p:spTgt spid="4">
                                            <p:graphicEl>
                                              <a:dgm id="{7AD55711-BE5C-49C2-8372-68D46D5D69B3}"/>
                                            </p:graphicEl>
                                          </p:spTgt>
                                        </p:tgtEl>
                                      </p:cBhvr>
                                    </p:animEffect>
                                    <p:anim calcmode="lin" valueType="num">
                                      <p:cBhvr>
                                        <p:cTn id="13" dur="1000" fill="hold"/>
                                        <p:tgtEl>
                                          <p:spTgt spid="4">
                                            <p:graphicEl>
                                              <a:dgm id="{7AD55711-BE5C-49C2-8372-68D46D5D69B3}"/>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7AD55711-BE5C-49C2-8372-68D46D5D69B3}"/>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28D9-465D-394E-BFC2-DD02418691F6}"/>
              </a:ext>
            </a:extLst>
          </p:cNvPr>
          <p:cNvSpPr>
            <a:spLocks noGrp="1"/>
          </p:cNvSpPr>
          <p:nvPr>
            <p:ph type="title"/>
          </p:nvPr>
        </p:nvSpPr>
        <p:spPr/>
        <p:txBody>
          <a:bodyPr/>
          <a:lstStyle/>
          <a:p>
            <a:r>
              <a:rPr lang="en-US" dirty="0"/>
              <a:t>DATA</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graphicFrame>
        <p:nvGraphicFramePr>
          <p:cNvPr id="5" name="Diagram 4"/>
          <p:cNvGraphicFramePr/>
          <p:nvPr>
            <p:extLst>
              <p:ext uri="{D42A27DB-BD31-4B8C-83A1-F6EECF244321}">
                <p14:modId xmlns:p14="http://schemas.microsoft.com/office/powerpoint/2010/main" val="111155522"/>
              </p:ext>
            </p:extLst>
          </p:nvPr>
        </p:nvGraphicFramePr>
        <p:xfrm>
          <a:off x="-589312" y="2574499"/>
          <a:ext cx="12781312" cy="3341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488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graphicEl>
                                              <a:dgm id="{7A5AFE7C-64AF-4FDE-9370-C6AB97FA9E7F}"/>
                                            </p:graphicEl>
                                          </p:spTgt>
                                        </p:tgtEl>
                                        <p:attrNameLst>
                                          <p:attrName>style.visibility</p:attrName>
                                        </p:attrNameLst>
                                      </p:cBhvr>
                                      <p:to>
                                        <p:strVal val="visible"/>
                                      </p:to>
                                    </p:set>
                                    <p:anim calcmode="lin" valueType="num">
                                      <p:cBhvr>
                                        <p:cTn id="7" dur="500" fill="hold"/>
                                        <p:tgtEl>
                                          <p:spTgt spid="5">
                                            <p:graphicEl>
                                              <a:dgm id="{7A5AFE7C-64AF-4FDE-9370-C6AB97FA9E7F}"/>
                                            </p:graphicEl>
                                          </p:spTgt>
                                        </p:tgtEl>
                                        <p:attrNameLst>
                                          <p:attrName>ppt_w</p:attrName>
                                        </p:attrNameLst>
                                      </p:cBhvr>
                                      <p:tavLst>
                                        <p:tav tm="0">
                                          <p:val>
                                            <p:fltVal val="0"/>
                                          </p:val>
                                        </p:tav>
                                        <p:tav tm="100000">
                                          <p:val>
                                            <p:strVal val="#ppt_w"/>
                                          </p:val>
                                        </p:tav>
                                      </p:tavLst>
                                    </p:anim>
                                    <p:anim calcmode="lin" valueType="num">
                                      <p:cBhvr>
                                        <p:cTn id="8" dur="500" fill="hold"/>
                                        <p:tgtEl>
                                          <p:spTgt spid="5">
                                            <p:graphicEl>
                                              <a:dgm id="{7A5AFE7C-64AF-4FDE-9370-C6AB97FA9E7F}"/>
                                            </p:graphicEl>
                                          </p:spTgt>
                                        </p:tgtEl>
                                        <p:attrNameLst>
                                          <p:attrName>ppt_h</p:attrName>
                                        </p:attrNameLst>
                                      </p:cBhvr>
                                      <p:tavLst>
                                        <p:tav tm="0">
                                          <p:val>
                                            <p:fltVal val="0"/>
                                          </p:val>
                                        </p:tav>
                                        <p:tav tm="100000">
                                          <p:val>
                                            <p:strVal val="#ppt_h"/>
                                          </p:val>
                                        </p:tav>
                                      </p:tavLst>
                                    </p:anim>
                                    <p:animEffect transition="in" filter="fade">
                                      <p:cBhvr>
                                        <p:cTn id="9" dur="500"/>
                                        <p:tgtEl>
                                          <p:spTgt spid="5">
                                            <p:graphicEl>
                                              <a:dgm id="{7A5AFE7C-64AF-4FDE-9370-C6AB97FA9E7F}"/>
                                            </p:graphic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graphicEl>
                                              <a:dgm id="{7DAD8EA7-DAE7-4AA7-8E13-4AE893E42166}"/>
                                            </p:graphicEl>
                                          </p:spTgt>
                                        </p:tgtEl>
                                        <p:attrNameLst>
                                          <p:attrName>style.visibility</p:attrName>
                                        </p:attrNameLst>
                                      </p:cBhvr>
                                      <p:to>
                                        <p:strVal val="visible"/>
                                      </p:to>
                                    </p:set>
                                    <p:anim calcmode="lin" valueType="num">
                                      <p:cBhvr>
                                        <p:cTn id="12" dur="500" fill="hold"/>
                                        <p:tgtEl>
                                          <p:spTgt spid="5">
                                            <p:graphicEl>
                                              <a:dgm id="{7DAD8EA7-DAE7-4AA7-8E13-4AE893E42166}"/>
                                            </p:graphicEl>
                                          </p:spTgt>
                                        </p:tgtEl>
                                        <p:attrNameLst>
                                          <p:attrName>ppt_w</p:attrName>
                                        </p:attrNameLst>
                                      </p:cBhvr>
                                      <p:tavLst>
                                        <p:tav tm="0">
                                          <p:val>
                                            <p:fltVal val="0"/>
                                          </p:val>
                                        </p:tav>
                                        <p:tav tm="100000">
                                          <p:val>
                                            <p:strVal val="#ppt_w"/>
                                          </p:val>
                                        </p:tav>
                                      </p:tavLst>
                                    </p:anim>
                                    <p:anim calcmode="lin" valueType="num">
                                      <p:cBhvr>
                                        <p:cTn id="13" dur="500" fill="hold"/>
                                        <p:tgtEl>
                                          <p:spTgt spid="5">
                                            <p:graphicEl>
                                              <a:dgm id="{7DAD8EA7-DAE7-4AA7-8E13-4AE893E42166}"/>
                                            </p:graphicEl>
                                          </p:spTgt>
                                        </p:tgtEl>
                                        <p:attrNameLst>
                                          <p:attrName>ppt_h</p:attrName>
                                        </p:attrNameLst>
                                      </p:cBhvr>
                                      <p:tavLst>
                                        <p:tav tm="0">
                                          <p:val>
                                            <p:fltVal val="0"/>
                                          </p:val>
                                        </p:tav>
                                        <p:tav tm="100000">
                                          <p:val>
                                            <p:strVal val="#ppt_h"/>
                                          </p:val>
                                        </p:tav>
                                      </p:tavLst>
                                    </p:anim>
                                    <p:animEffect transition="in" filter="fade">
                                      <p:cBhvr>
                                        <p:cTn id="14" dur="500"/>
                                        <p:tgtEl>
                                          <p:spTgt spid="5">
                                            <p:graphicEl>
                                              <a:dgm id="{7DAD8EA7-DAE7-4AA7-8E13-4AE893E42166}"/>
                                            </p:graphic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graphicEl>
                                              <a:dgm id="{B618F410-7C80-4B6F-9A62-DD212876A310}"/>
                                            </p:graphicEl>
                                          </p:spTgt>
                                        </p:tgtEl>
                                        <p:attrNameLst>
                                          <p:attrName>style.visibility</p:attrName>
                                        </p:attrNameLst>
                                      </p:cBhvr>
                                      <p:to>
                                        <p:strVal val="visible"/>
                                      </p:to>
                                    </p:set>
                                    <p:anim calcmode="lin" valueType="num">
                                      <p:cBhvr>
                                        <p:cTn id="17" dur="500" fill="hold"/>
                                        <p:tgtEl>
                                          <p:spTgt spid="5">
                                            <p:graphicEl>
                                              <a:dgm id="{B618F410-7C80-4B6F-9A62-DD212876A310}"/>
                                            </p:graphicEl>
                                          </p:spTgt>
                                        </p:tgtEl>
                                        <p:attrNameLst>
                                          <p:attrName>ppt_w</p:attrName>
                                        </p:attrNameLst>
                                      </p:cBhvr>
                                      <p:tavLst>
                                        <p:tav tm="0">
                                          <p:val>
                                            <p:fltVal val="0"/>
                                          </p:val>
                                        </p:tav>
                                        <p:tav tm="100000">
                                          <p:val>
                                            <p:strVal val="#ppt_w"/>
                                          </p:val>
                                        </p:tav>
                                      </p:tavLst>
                                    </p:anim>
                                    <p:anim calcmode="lin" valueType="num">
                                      <p:cBhvr>
                                        <p:cTn id="18" dur="500" fill="hold"/>
                                        <p:tgtEl>
                                          <p:spTgt spid="5">
                                            <p:graphicEl>
                                              <a:dgm id="{B618F410-7C80-4B6F-9A62-DD212876A310}"/>
                                            </p:graphicEl>
                                          </p:spTgt>
                                        </p:tgtEl>
                                        <p:attrNameLst>
                                          <p:attrName>ppt_h</p:attrName>
                                        </p:attrNameLst>
                                      </p:cBhvr>
                                      <p:tavLst>
                                        <p:tav tm="0">
                                          <p:val>
                                            <p:fltVal val="0"/>
                                          </p:val>
                                        </p:tav>
                                        <p:tav tm="100000">
                                          <p:val>
                                            <p:strVal val="#ppt_h"/>
                                          </p:val>
                                        </p:tav>
                                      </p:tavLst>
                                    </p:anim>
                                    <p:animEffect transition="in" filter="fade">
                                      <p:cBhvr>
                                        <p:cTn id="19" dur="500"/>
                                        <p:tgtEl>
                                          <p:spTgt spid="5">
                                            <p:graphicEl>
                                              <a:dgm id="{B618F410-7C80-4B6F-9A62-DD212876A310}"/>
                                            </p:graphic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graphicEl>
                                              <a:dgm id="{EAA9C721-C8B3-469E-8406-500CEEE451A9}"/>
                                            </p:graphicEl>
                                          </p:spTgt>
                                        </p:tgtEl>
                                        <p:attrNameLst>
                                          <p:attrName>style.visibility</p:attrName>
                                        </p:attrNameLst>
                                      </p:cBhvr>
                                      <p:to>
                                        <p:strVal val="visible"/>
                                      </p:to>
                                    </p:set>
                                    <p:anim calcmode="lin" valueType="num">
                                      <p:cBhvr>
                                        <p:cTn id="22" dur="500" fill="hold"/>
                                        <p:tgtEl>
                                          <p:spTgt spid="5">
                                            <p:graphicEl>
                                              <a:dgm id="{EAA9C721-C8B3-469E-8406-500CEEE451A9}"/>
                                            </p:graphicEl>
                                          </p:spTgt>
                                        </p:tgtEl>
                                        <p:attrNameLst>
                                          <p:attrName>ppt_w</p:attrName>
                                        </p:attrNameLst>
                                      </p:cBhvr>
                                      <p:tavLst>
                                        <p:tav tm="0">
                                          <p:val>
                                            <p:fltVal val="0"/>
                                          </p:val>
                                        </p:tav>
                                        <p:tav tm="100000">
                                          <p:val>
                                            <p:strVal val="#ppt_w"/>
                                          </p:val>
                                        </p:tav>
                                      </p:tavLst>
                                    </p:anim>
                                    <p:anim calcmode="lin" valueType="num">
                                      <p:cBhvr>
                                        <p:cTn id="23" dur="500" fill="hold"/>
                                        <p:tgtEl>
                                          <p:spTgt spid="5">
                                            <p:graphicEl>
                                              <a:dgm id="{EAA9C721-C8B3-469E-8406-500CEEE451A9}"/>
                                            </p:graphicEl>
                                          </p:spTgt>
                                        </p:tgtEl>
                                        <p:attrNameLst>
                                          <p:attrName>ppt_h</p:attrName>
                                        </p:attrNameLst>
                                      </p:cBhvr>
                                      <p:tavLst>
                                        <p:tav tm="0">
                                          <p:val>
                                            <p:fltVal val="0"/>
                                          </p:val>
                                        </p:tav>
                                        <p:tav tm="100000">
                                          <p:val>
                                            <p:strVal val="#ppt_h"/>
                                          </p:val>
                                        </p:tav>
                                      </p:tavLst>
                                    </p:anim>
                                    <p:animEffect transition="in" filter="fade">
                                      <p:cBhvr>
                                        <p:cTn id="24" dur="500"/>
                                        <p:tgtEl>
                                          <p:spTgt spid="5">
                                            <p:graphicEl>
                                              <a:dgm id="{EAA9C721-C8B3-469E-8406-500CEEE451A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solidFill>
                  <a:srgbClr val="2C3C43">
                    <a:lumMod val="50000"/>
                  </a:srgbClr>
                </a:solidFill>
                <a:latin typeface="Trebuchet MS" panose="020B0603020202020204"/>
              </a:rPr>
              <a:t>Illustris simulation</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673" y="3304313"/>
            <a:ext cx="3463636" cy="3463636"/>
          </a:xfrm>
          <a:prstGeom prst="rect">
            <a:avLst/>
          </a:prstGeom>
        </p:spPr>
      </p:pic>
      <p:grpSp>
        <p:nvGrpSpPr>
          <p:cNvPr id="7" name="Group 6"/>
          <p:cNvGrpSpPr/>
          <p:nvPr/>
        </p:nvGrpSpPr>
        <p:grpSpPr>
          <a:xfrm>
            <a:off x="304799" y="2269574"/>
            <a:ext cx="11194472" cy="875632"/>
            <a:chOff x="0" y="-56503"/>
            <a:chExt cx="11499272" cy="1659571"/>
          </a:xfrm>
        </p:grpSpPr>
        <p:sp>
          <p:nvSpPr>
            <p:cNvPr id="8" name="Rounded Rectangle 7"/>
            <p:cNvSpPr/>
            <p:nvPr/>
          </p:nvSpPr>
          <p:spPr>
            <a:xfrm>
              <a:off x="0" y="0"/>
              <a:ext cx="11499272" cy="160306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156510" y="-56503"/>
              <a:ext cx="11342762" cy="14465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just" defTabSz="933450">
                <a:lnSpc>
                  <a:spcPct val="90000"/>
                </a:lnSpc>
                <a:spcBef>
                  <a:spcPct val="0"/>
                </a:spcBef>
                <a:spcAft>
                  <a:spcPct val="35000"/>
                </a:spcAft>
              </a:pPr>
              <a:r>
                <a:rPr lang="en-US" sz="2100" kern="1200" dirty="0" smtClean="0"/>
                <a:t>Dark </a:t>
              </a:r>
              <a:r>
                <a:rPr lang="en-US" sz="2100" dirty="0"/>
                <a:t>matter distribution</a:t>
              </a:r>
              <a:endParaRPr lang="en-US" sz="2100" kern="1200" dirty="0"/>
            </a:p>
          </p:txBody>
        </p:sp>
      </p:grpSp>
    </p:spTree>
    <p:extLst>
      <p:ext uri="{BB962C8B-B14F-4D97-AF65-F5344CB8AC3E}">
        <p14:creationId xmlns:p14="http://schemas.microsoft.com/office/powerpoint/2010/main" val="272015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2C3C43">
                    <a:lumMod val="50000"/>
                  </a:srgbClr>
                </a:solidFill>
                <a:latin typeface="Trebuchet MS" panose="020B0603020202020204"/>
              </a:rPr>
              <a:t>Illustris simulation</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982" y="2360962"/>
            <a:ext cx="9786353" cy="4114800"/>
          </a:xfrm>
          <a:prstGeom prst="rect">
            <a:avLst/>
          </a:prstGeom>
        </p:spPr>
      </p:pic>
    </p:spTree>
    <p:extLst>
      <p:ext uri="{BB962C8B-B14F-4D97-AF65-F5344CB8AC3E}">
        <p14:creationId xmlns:p14="http://schemas.microsoft.com/office/powerpoint/2010/main" val="1184510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2C3C43">
                    <a:lumMod val="50000"/>
                  </a:srgbClr>
                </a:solidFill>
                <a:latin typeface="Trebuchet MS" panose="020B0603020202020204"/>
              </a:rPr>
              <a:t>Illustris simulation</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0618" y="2402607"/>
            <a:ext cx="4239491" cy="4131173"/>
          </a:xfrm>
          <a:prstGeom prst="rect">
            <a:avLst/>
          </a:prstGeom>
        </p:spPr>
      </p:pic>
    </p:spTree>
    <p:extLst>
      <p:ext uri="{BB962C8B-B14F-4D97-AF65-F5344CB8AC3E}">
        <p14:creationId xmlns:p14="http://schemas.microsoft.com/office/powerpoint/2010/main" val="34352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2C3C43">
                    <a:lumMod val="50000"/>
                  </a:srgbClr>
                </a:solidFill>
                <a:latin typeface="Trebuchet MS" panose="020B0603020202020204"/>
              </a:rPr>
              <a:t>Illustris simulation</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022" y="2755752"/>
            <a:ext cx="5200650" cy="334024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00" y="2755752"/>
            <a:ext cx="4962650" cy="3340245"/>
          </a:xfrm>
          <a:prstGeom prst="rect">
            <a:avLst/>
          </a:prstGeom>
        </p:spPr>
      </p:pic>
    </p:spTree>
    <p:extLst>
      <p:ext uri="{BB962C8B-B14F-4D97-AF65-F5344CB8AC3E}">
        <p14:creationId xmlns:p14="http://schemas.microsoft.com/office/powerpoint/2010/main" val="187060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257</TotalTime>
  <Words>292</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Century Gothic</vt:lpstr>
      <vt:lpstr>Trebuchet MS</vt:lpstr>
      <vt:lpstr>Wingdings 2</vt:lpstr>
      <vt:lpstr>Quotable</vt:lpstr>
      <vt:lpstr>From Dark Matter to Galaxies with Convolutional Networks </vt:lpstr>
      <vt:lpstr>Overview </vt:lpstr>
      <vt:lpstr>Introduction: From Darkness to light  </vt:lpstr>
      <vt:lpstr>Introduction: From Darkness to light  </vt:lpstr>
      <vt:lpstr>DATA</vt:lpstr>
      <vt:lpstr>Illustris simulation</vt:lpstr>
      <vt:lpstr>Illustris simulation</vt:lpstr>
      <vt:lpstr>Illustris simulation</vt:lpstr>
      <vt:lpstr>Illustris simulation</vt:lpstr>
      <vt:lpstr>Grid the Box and making sampels</vt:lpstr>
      <vt:lpstr>Try some Regressor</vt:lpstr>
      <vt:lpstr>Convolutional neural network 1</vt:lpstr>
      <vt:lpstr>Convolutional neural network 1</vt:lpstr>
      <vt:lpstr>Convolutional neural network 1</vt:lpstr>
      <vt:lpstr>Convolutional neural network 2</vt:lpstr>
      <vt:lpstr>Convolutional neural network 2</vt:lpstr>
      <vt:lpstr>Convolutional neural network 2</vt:lpstr>
      <vt:lpstr>Convolutional neural network 3</vt:lpstr>
      <vt:lpstr>Convolutional neural network 3</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Dark Matter to Galaxies with Convolutional Networks</dc:title>
  <dc:creator>Arefe Abghari</dc:creator>
  <cp:lastModifiedBy>zahra95</cp:lastModifiedBy>
  <cp:revision>19</cp:revision>
  <dcterms:created xsi:type="dcterms:W3CDTF">2019-06-21T18:15:03Z</dcterms:created>
  <dcterms:modified xsi:type="dcterms:W3CDTF">2019-06-23T21:06:47Z</dcterms:modified>
</cp:coreProperties>
</file>