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5C2C5-4520-45D1-9976-F050F73B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9C734C-B686-4320-BEBE-BF285154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9F458-76CE-409F-9118-4E1F5706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4B7D8-B10C-4277-AC69-6884A8B4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82C0D-B73F-42EE-8E0B-7FCDA6C1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94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A6AB6-AAE8-4CCD-9ED8-FBB1140D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5D1D1-949F-43F0-973E-183703B8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4ED05-066E-40CF-8EF4-90E9CB8A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1A12A-B54F-4A83-B903-BFA82748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A93CF4-CAF8-47FD-8AB7-3A0346A8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0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2F8A0E-792E-47A0-8CE9-E61FD79C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4BE54-A08C-42D5-9164-42882A06F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3777E-F46D-4243-B87B-C03B2475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45319E-5EC9-45AB-9863-75497FC0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C744B-EA7D-4B1D-8C58-43FEABB3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4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9BB5F-0104-46B9-AA35-EDBA526B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D8A57-AA3D-4890-A77A-B8A4BA17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8FA7F9-A4BC-42F9-9CC3-AE93D184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79E6CA-4C6B-4D18-B721-9405A6E6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96811-FF84-4831-B3DA-BABA90CE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92946-5647-4085-B04E-4B0682AA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63C575-3B60-4335-8671-5B02F619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996CE-36C6-4826-87B8-8C2683B2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C37EB-EB83-4992-8BE7-2F80B44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722E1-1442-4E25-9908-918E545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78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FB37B-3022-49A5-9996-C9A6C017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B0708-04FB-4170-BC38-7F58A5C2C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7542D-07F1-440C-A2A5-CA5C4412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265EB-46E5-463B-9A78-BB4E374E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8304F5-DBDA-43BA-8592-7F80B4E0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3E054E-4009-4743-9F14-78A6FBF0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01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B03C3-6BBE-4791-943A-483A0FCD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B78E54-37F0-4BDA-B4AE-66BB4485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47E7C7-DA6B-478A-AA1C-C668FEF92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FE838F-6138-44B7-9D4E-E356056CD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81DBF7-B1E5-4C23-A45C-762B9CA4E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9A0101-5CD1-4074-BE46-79E04D5B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A0D7AD-7BE5-442A-A2C9-2FC06F4B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7B729-98C0-4F06-899B-3BA844D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C9427-FD49-431D-B478-1881496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1F5C14-15E2-41C6-BFE6-68BA7A8A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04C7FE-F7A1-4E34-A1F5-84E4CAAC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302EF1-A5FB-4EDA-A054-0DAA3FB6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D6511D-E08A-41A8-B608-FAC337E6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557C93-87BC-416F-87AD-8C0152CD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D41756-ACB5-492D-9A78-C589EAF3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366BF-05AC-4762-96B0-532D050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4B0B1-C6BE-4947-8EFF-579F72CF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80730-AC9D-41D2-9F2F-23D1DEDE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BACCDB-2212-41CF-9D53-806F6649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7081A-2161-4567-8F8B-9983A3BE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D170A3-290A-477D-8047-12EE1F15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5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69366-DACD-48BC-8921-CA5913AF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D3323-56A0-435B-84B1-80ED9B0C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123E5-F047-48D9-A5E1-0FE2A40E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2C4F3A-AC73-42BE-B5CC-DF2697CF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59BF2-CA41-4BEA-90DD-232412CA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BE8E9D-4171-4662-AD40-1BFE0E3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7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105B9D-E77F-429D-B31E-FD6BF437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A2B62-1843-457A-800D-BE587283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0FE3B-FD81-486A-BA03-09D881CC4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3DE5-F0CA-4801-920C-A8A5F1EBF17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7A935-D393-41DF-BC4A-D877B850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D5545-F4DE-45A3-8E72-1B7D17C4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4A67-8859-4884-9422-482B524C2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8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omycode.co/student/checkpoints/3518689e-839e-410c-891e-30679fceb3d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tutorials/web-development-for-beginners/an-introduction-to-css-and-responsive-webpages/" TargetMode="External"/><Relationship Id="rId2" Type="http://schemas.openxmlformats.org/officeDocument/2006/relationships/hyperlink" Target="https://careerfoundry.com/en/tutorials/web-development-for-beginners/introduction-to-html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areerfoundry.com/en/tutorials/web-development-for-beginners/an-introduction-to-javascrip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F41AC-F690-4E67-BC22-50049D14C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BBCA1-89BA-4CF6-9CE0-7E8BEB04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CB4B6-11F5-435D-AF77-9625BE44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5329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49B5F2-676B-495F-8EAC-B6D55C75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fr-FR" sz="5600" dirty="0">
                <a:solidFill>
                  <a:srgbClr val="FFFFFF"/>
                </a:solidFill>
              </a:rPr>
              <a:t>Zahra boukthir</a:t>
            </a:r>
            <a:br>
              <a:rPr lang="fr-FR" sz="5600" dirty="0">
                <a:solidFill>
                  <a:srgbClr val="FFFFFF"/>
                </a:solidFill>
              </a:rPr>
            </a:br>
            <a:r>
              <a:rPr lang="fr-FR" sz="3200" b="1" i="1" u="none" strike="noStrike" dirty="0">
                <a:effectLst/>
                <a:latin typeface="Montserrat"/>
                <a:hlinkClick r:id="rId3"/>
              </a:rPr>
              <a:t>Web </a:t>
            </a:r>
            <a:r>
              <a:rPr lang="fr-FR" sz="3200" b="1" i="1" u="none" strike="noStrike" dirty="0" err="1">
                <a:effectLst/>
                <a:latin typeface="Montserrat"/>
                <a:hlinkClick r:id="rId3"/>
              </a:rPr>
              <a:t>fundamentals</a:t>
            </a:r>
            <a:r>
              <a:rPr lang="fr-FR" sz="3200" b="1" i="1" u="none" strike="noStrike" dirty="0">
                <a:effectLst/>
                <a:latin typeface="Montserrat"/>
                <a:hlinkClick r:id="rId3"/>
              </a:rPr>
              <a:t> </a:t>
            </a:r>
            <a:r>
              <a:rPr lang="fr-FR" sz="3200" b="1" i="1" u="none" strike="noStrike" dirty="0" err="1">
                <a:effectLst/>
                <a:latin typeface="Montserrat"/>
                <a:hlinkClick r:id="rId3"/>
              </a:rPr>
              <a:t>project</a:t>
            </a:r>
            <a:endParaRPr lang="fr-FR" sz="3200" i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715FF3-6E42-430B-A516-EE8BE6352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FFFFFF"/>
                </a:solidFill>
                <a:effectLst/>
                <a:latin typeface="inherit"/>
              </a:rPr>
              <a:t>How does the web works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inherit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FFFFFF"/>
                </a:solidFill>
                <a:effectLst/>
                <a:latin typeface="inherit"/>
              </a:rPr>
              <a:t>What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inherit"/>
              </a:rPr>
              <a:t>do you need</a:t>
            </a:r>
            <a:r>
              <a:rPr lang="en-US" sz="2000" b="0" i="1" dirty="0">
                <a:solidFill>
                  <a:srgbClr val="FFFFFF"/>
                </a:solidFill>
                <a:effectLst/>
                <a:latin typeface="inherit"/>
              </a:rPr>
              <a:t> to be a web developer?</a:t>
            </a:r>
            <a:endParaRPr lang="en-US" sz="2000" b="0" i="0" dirty="0">
              <a:solidFill>
                <a:srgbClr val="FFFFFF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FFFFFF"/>
                </a:solidFill>
                <a:effectLst/>
                <a:latin typeface="inherit"/>
              </a:rPr>
              <a:t>What’s the role of a web developer.</a:t>
            </a:r>
            <a:endParaRPr lang="en-US" sz="2000" b="0" i="0" dirty="0">
              <a:solidFill>
                <a:srgbClr val="FFFFFF"/>
              </a:solidFill>
              <a:effectLst/>
              <a:latin typeface="inherit"/>
            </a:endParaRPr>
          </a:p>
          <a:p>
            <a:pPr algn="l"/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65D8A2-EC69-49A4-8897-4C4FE08B7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23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DAA5D-5AB2-4DF0-B4D2-20BD0FC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0" i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does the web works</a:t>
            </a:r>
            <a:r>
              <a:rPr lang="en-US" sz="5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?</a:t>
            </a:r>
            <a:br>
              <a:rPr lang="en-US" sz="5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AAA844-BEA6-46B1-A12A-874156FC51C4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Web is an interaction between client and server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Client is 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the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web 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user's internet-connected devices like computer , phone,,,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Server 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is computer that store webpages, sites, or apps.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                     When a client device wants to access a webpage a copy of the webpage is downloaded from the server onto the client machine to be displayed in the user's web browser.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8D30378-4518-4FB0-A036-6E743CD53C8E}"/>
              </a:ext>
            </a:extLst>
          </p:cNvPr>
          <p:cNvSpPr/>
          <p:nvPr/>
        </p:nvSpPr>
        <p:spPr>
          <a:xfrm>
            <a:off x="6627312" y="3610394"/>
            <a:ext cx="719897" cy="434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DAA5D-5AB2-4DF0-B4D2-20BD0FC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b="0" i="1" dirty="0">
                <a:solidFill>
                  <a:srgbClr val="FFFFFF"/>
                </a:solidFill>
                <a:effectLst/>
                <a:latin typeface="inherit"/>
              </a:rPr>
              <a:t>What </a:t>
            </a:r>
            <a:r>
              <a:rPr lang="en-US" sz="6000" b="0" i="0" dirty="0">
                <a:solidFill>
                  <a:srgbClr val="FFFFFF"/>
                </a:solidFill>
                <a:effectLst/>
                <a:latin typeface="inherit"/>
              </a:rPr>
              <a:t>do you need</a:t>
            </a:r>
            <a:r>
              <a:rPr lang="en-US" sz="6000" b="0" i="1" dirty="0">
                <a:solidFill>
                  <a:srgbClr val="FFFFFF"/>
                </a:solidFill>
                <a:effectLst/>
                <a:latin typeface="inherit"/>
              </a:rPr>
              <a:t> to be a web developer</a:t>
            </a:r>
            <a:br>
              <a:rPr lang="en-US" sz="5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AAA844-BEA6-46B1-A12A-874156FC51C4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be a web developer you must have a fundamental skills  such as technical computer skills and graphic design skills , I.e., you should have the skills that allows you to create  a page web : HTML , CSS , JAVASCRIPT and some and also knew some other skills like php 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7F0EE6-E135-43A1-A106-91E6552E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6811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definitions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B8AC8EF-C1BF-4499-AE87-BFA04E024D84}"/>
              </a:ext>
            </a:extLst>
          </p:cNvPr>
          <p:cNvSpPr txBox="1"/>
          <p:nvPr/>
        </p:nvSpPr>
        <p:spPr>
          <a:xfrm>
            <a:off x="2025748" y="2664915"/>
            <a:ext cx="8091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3C50"/>
                </a:solidFill>
                <a:effectLst/>
                <a:latin typeface="TradeGothic"/>
              </a:rPr>
              <a:t> </a:t>
            </a:r>
            <a:r>
              <a:rPr lang="en-US" b="1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</a:t>
            </a:r>
            <a:r>
              <a:rPr lang="en-US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the language used to create websites</a:t>
            </a:r>
            <a:r>
              <a:rPr lang="en-US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 </a:t>
            </a:r>
            <a:r>
              <a:rPr lang="en-US" b="0" i="0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and apps that used to describe the structure of the page,</a:t>
            </a:r>
          </a:p>
          <a:p>
            <a:r>
              <a:rPr lang="en-US" b="0" i="0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 </a:t>
            </a:r>
            <a:r>
              <a:rPr lang="en-US" b="1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</a:t>
            </a:r>
            <a:r>
              <a:rPr lang="en-US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used to describe the visual presentation of these pages</a:t>
            </a:r>
            <a:r>
              <a:rPr lang="en-US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,</a:t>
            </a:r>
            <a:r>
              <a:rPr lang="en-US" b="0" i="0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 determining things like layout, colors and fonts.</a:t>
            </a:r>
          </a:p>
          <a:p>
            <a:r>
              <a:rPr lang="en-US" b="0" i="0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 </a:t>
            </a:r>
            <a:r>
              <a:rPr lang="en-US" b="1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</a:t>
            </a:r>
            <a:r>
              <a:rPr lang="en-US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used to make these pages interactive</a:t>
            </a:r>
            <a:r>
              <a:rPr lang="en-US" dirty="0">
                <a:solidFill>
                  <a:srgbClr val="223C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eGothic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DAA5D-5AB2-4DF0-B4D2-20BD0FC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b="0" i="1" dirty="0">
                <a:solidFill>
                  <a:srgbClr val="FFFFFF"/>
                </a:solidFill>
                <a:effectLst/>
                <a:latin typeface="inherit"/>
              </a:rPr>
              <a:t>What’s the role of a web developer.</a:t>
            </a:r>
            <a:br>
              <a:rPr lang="en-US" sz="6000" b="0" i="0" dirty="0">
                <a:solidFill>
                  <a:srgbClr val="FFFFFF"/>
                </a:solidFill>
                <a:effectLst/>
                <a:latin typeface="inherit"/>
              </a:rPr>
            </a:br>
            <a:br>
              <a:rPr lang="en-US" sz="5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AAA844-BEA6-46B1-A12A-874156FC51C4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3F410E6-206B-4F14-9EA4-6859B8D11D69}"/>
              </a:ext>
            </a:extLst>
          </p:cNvPr>
          <p:cNvSpPr txBox="1"/>
          <p:nvPr/>
        </p:nvSpPr>
        <p:spPr>
          <a:xfrm>
            <a:off x="7004683" y="1593718"/>
            <a:ext cx="28937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role of  Web Developer is code and design .</a:t>
            </a:r>
          </a:p>
        </p:txBody>
      </p:sp>
    </p:spTree>
    <p:extLst>
      <p:ext uri="{BB962C8B-B14F-4D97-AF65-F5344CB8AC3E}">
        <p14:creationId xmlns:p14="http://schemas.microsoft.com/office/powerpoint/2010/main" val="1199041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242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Montserrat</vt:lpstr>
      <vt:lpstr>TradeGothic</vt:lpstr>
      <vt:lpstr>Thème Office</vt:lpstr>
      <vt:lpstr>Zahra boukthir Web fundamentals project</vt:lpstr>
      <vt:lpstr>How does the web works? </vt:lpstr>
      <vt:lpstr>What do you need to be a web developer </vt:lpstr>
      <vt:lpstr>Some definitions</vt:lpstr>
      <vt:lpstr>What’s the role of a web developer.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Zahra Boukthir</dc:creator>
  <cp:lastModifiedBy>Zahra Boukthir</cp:lastModifiedBy>
  <cp:revision>5</cp:revision>
  <dcterms:created xsi:type="dcterms:W3CDTF">2021-02-22T09:32:57Z</dcterms:created>
  <dcterms:modified xsi:type="dcterms:W3CDTF">2021-02-22T10:11:34Z</dcterms:modified>
</cp:coreProperties>
</file>