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0" r:id="rId9"/>
    <p:sldId id="272" r:id="rId10"/>
    <p:sldId id="269" r:id="rId11"/>
  </p:sldIdLst>
  <p:sldSz cx="9144000" cy="5143500" type="screen16x9"/>
  <p:notesSz cx="6858000" cy="9144000"/>
  <p:embeddedFontLst>
    <p:embeddedFont>
      <p:font typeface="Alumni Sans Pinstripe" panose="020B0604020202020204" charset="0"/>
      <p:regular r:id="rId13"/>
      <p:italic r:id="rId14"/>
    </p:embeddedFont>
    <p:embeddedFont>
      <p:font typeface="Advent Pr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691889-1BE9-4205-9737-3152D6C16014}">
  <a:tblStyle styleId="{F8691889-1BE9-4205-9737-3152D6C160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9" autoAdjust="0"/>
    <p:restoredTop sz="0" autoAdjust="0"/>
  </p:normalViewPr>
  <p:slideViewPr>
    <p:cSldViewPr snapToGrid="0">
      <p:cViewPr>
        <p:scale>
          <a:sx n="100" d="100"/>
          <a:sy n="100" d="100"/>
        </p:scale>
        <p:origin x="786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Google Shape;30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7" name="Google Shape;30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9" name="Google Shape;3889;g11bc263f502_0_2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0" name="Google Shape;3890;g11bc263f502_0_2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g11bc263f502_0_1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0" name="Google Shape;3200;g11bc263f502_0_1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1" name="Google Shape;3301;g11bc263f502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2" name="Google Shape;3302;g11bc263f502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g11bc263f502_0_2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2" name="Google Shape;3522;g11bc263f502_0_2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" name="Google Shape;3588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9" name="Google Shape;3589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8" name="Google Shape;3598;g12937d05419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9" name="Google Shape;3599;g12937d05419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Google Shape;3605;g11bc263f502_0_2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6" name="Google Shape;3606;g11bc263f502_0_2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6" name="Google Shape;4006;g11bc263f502_0_2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7" name="Google Shape;4007;g11bc263f502_0_2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Google Shape;4104;g11bc263f502_0_2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5" name="Google Shape;4105;g11bc263f502_0_2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414771" y="4540255"/>
            <a:ext cx="2227588" cy="726522"/>
            <a:chOff x="5608450" y="1680311"/>
            <a:chExt cx="1039375" cy="338989"/>
          </a:xfrm>
        </p:grpSpPr>
        <p:sp>
          <p:nvSpPr>
            <p:cNvPr id="10" name="Google Shape;10;p2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46930" y="167266"/>
            <a:ext cx="2227589" cy="1527191"/>
            <a:chOff x="5519300" y="372750"/>
            <a:chExt cx="1039375" cy="712575"/>
          </a:xfrm>
        </p:grpSpPr>
        <p:sp>
          <p:nvSpPr>
            <p:cNvPr id="47" name="Google Shape;47;p2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2"/>
          <p:cNvSpPr/>
          <p:nvPr/>
        </p:nvSpPr>
        <p:spPr>
          <a:xfrm>
            <a:off x="3498074" y="-725725"/>
            <a:ext cx="1331400" cy="1331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818424" y="3693001"/>
            <a:ext cx="3129600" cy="3129600"/>
          </a:xfrm>
          <a:prstGeom prst="blockArc">
            <a:avLst>
              <a:gd name="adj1" fmla="val 10800000"/>
              <a:gd name="adj2" fmla="val 78601"/>
              <a:gd name="adj3" fmla="val 16284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 rot="8403633">
            <a:off x="-1694052" y="-1802996"/>
            <a:ext cx="4684741" cy="4684741"/>
          </a:xfrm>
          <a:prstGeom prst="blockArc">
            <a:avLst>
              <a:gd name="adj1" fmla="val 10800000"/>
              <a:gd name="adj2" fmla="val 21552055"/>
              <a:gd name="adj3" fmla="val 12224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" name="Google Shape;117;p2"/>
          <p:cNvGrpSpPr/>
          <p:nvPr/>
        </p:nvGrpSpPr>
        <p:grpSpPr>
          <a:xfrm>
            <a:off x="7721255" y="539314"/>
            <a:ext cx="709249" cy="339196"/>
            <a:chOff x="5265975" y="1869575"/>
            <a:chExt cx="269400" cy="128825"/>
          </a:xfrm>
        </p:grpSpPr>
        <p:cxnSp>
          <p:nvCxnSpPr>
            <p:cNvPr id="118" name="Google Shape;118;p2"/>
            <p:cNvCxnSpPr/>
            <p:nvPr/>
          </p:nvCxnSpPr>
          <p:spPr>
            <a:xfrm>
              <a:off x="5265975" y="1869575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2"/>
            <p:cNvCxnSpPr/>
            <p:nvPr/>
          </p:nvCxnSpPr>
          <p:spPr>
            <a:xfrm>
              <a:off x="5265975" y="1901781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2"/>
            <p:cNvCxnSpPr/>
            <p:nvPr/>
          </p:nvCxnSpPr>
          <p:spPr>
            <a:xfrm>
              <a:off x="5265975" y="1933988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2"/>
            <p:cNvCxnSpPr/>
            <p:nvPr/>
          </p:nvCxnSpPr>
          <p:spPr>
            <a:xfrm>
              <a:off x="5265975" y="1966194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"/>
            <p:cNvCxnSpPr/>
            <p:nvPr/>
          </p:nvCxnSpPr>
          <p:spPr>
            <a:xfrm>
              <a:off x="5265975" y="1998400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" name="Google Shape;123;p2"/>
          <p:cNvSpPr/>
          <p:nvPr/>
        </p:nvSpPr>
        <p:spPr>
          <a:xfrm>
            <a:off x="1925875" y="4140975"/>
            <a:ext cx="2168100" cy="2168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"/>
          <p:cNvSpPr/>
          <p:nvPr/>
        </p:nvSpPr>
        <p:spPr>
          <a:xfrm rot="-1855996">
            <a:off x="8430736" y="1382619"/>
            <a:ext cx="1934093" cy="1934093"/>
          </a:xfrm>
          <a:prstGeom prst="blockArc">
            <a:avLst>
              <a:gd name="adj1" fmla="val 5958233"/>
              <a:gd name="adj2" fmla="val 17549793"/>
              <a:gd name="adj3" fmla="val 21039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8581300" y="1240975"/>
            <a:ext cx="1278000" cy="1278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17063" y="1228288"/>
            <a:ext cx="4499400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6343500" y="3052300"/>
            <a:ext cx="1972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8"/>
          <p:cNvSpPr txBox="1">
            <a:spLocks noGrp="1"/>
          </p:cNvSpPr>
          <p:nvPr>
            <p:ph type="subTitle" idx="1"/>
          </p:nvPr>
        </p:nvSpPr>
        <p:spPr>
          <a:xfrm>
            <a:off x="5406338" y="3248988"/>
            <a:ext cx="23457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1" name="Google Shape;1401;p18"/>
          <p:cNvSpPr txBox="1">
            <a:spLocks noGrp="1"/>
          </p:cNvSpPr>
          <p:nvPr>
            <p:ph type="title"/>
          </p:nvPr>
        </p:nvSpPr>
        <p:spPr>
          <a:xfrm>
            <a:off x="5406338" y="847788"/>
            <a:ext cx="2345700" cy="24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grpSp>
        <p:nvGrpSpPr>
          <p:cNvPr id="1402" name="Google Shape;1402;p18"/>
          <p:cNvGrpSpPr/>
          <p:nvPr/>
        </p:nvGrpSpPr>
        <p:grpSpPr>
          <a:xfrm rot="5400000">
            <a:off x="7715578" y="1640303"/>
            <a:ext cx="2227588" cy="726522"/>
            <a:chOff x="3857800" y="1143286"/>
            <a:chExt cx="1039375" cy="338989"/>
          </a:xfrm>
        </p:grpSpPr>
        <p:sp>
          <p:nvSpPr>
            <p:cNvPr id="1403" name="Google Shape;1403;p18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8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8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8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3" name="Google Shape;1433;p18"/>
          <p:cNvSpPr/>
          <p:nvPr/>
        </p:nvSpPr>
        <p:spPr>
          <a:xfrm>
            <a:off x="7939983" y="-460465"/>
            <a:ext cx="2574600" cy="2574600"/>
          </a:xfrm>
          <a:prstGeom prst="blockArc">
            <a:avLst>
              <a:gd name="adj1" fmla="val 4995051"/>
              <a:gd name="adj2" fmla="val 15534555"/>
              <a:gd name="adj3" fmla="val 1247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18"/>
          <p:cNvSpPr/>
          <p:nvPr/>
        </p:nvSpPr>
        <p:spPr>
          <a:xfrm>
            <a:off x="8118303" y="-528275"/>
            <a:ext cx="2175600" cy="2176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5" name="Google Shape;1435;p18"/>
          <p:cNvGrpSpPr/>
          <p:nvPr/>
        </p:nvGrpSpPr>
        <p:grpSpPr>
          <a:xfrm>
            <a:off x="3961221" y="4604105"/>
            <a:ext cx="2227588" cy="726522"/>
            <a:chOff x="5608450" y="1680311"/>
            <a:chExt cx="1039375" cy="338989"/>
          </a:xfrm>
        </p:grpSpPr>
        <p:sp>
          <p:nvSpPr>
            <p:cNvPr id="1436" name="Google Shape;1436;p18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8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8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8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8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8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8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8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8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8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8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8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8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8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8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8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8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8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8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8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8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8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2" name="Google Shape;1472;p18"/>
          <p:cNvSpPr>
            <a:spLocks noGrp="1"/>
          </p:cNvSpPr>
          <p:nvPr>
            <p:ph type="pic" idx="2"/>
          </p:nvPr>
        </p:nvSpPr>
        <p:spPr>
          <a:xfrm>
            <a:off x="-597325" y="-973050"/>
            <a:ext cx="5239500" cy="52395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3_1_1_2"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p2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11" name="Google Shape;2111;p25"/>
          <p:cNvSpPr txBox="1">
            <a:spLocks noGrp="1"/>
          </p:cNvSpPr>
          <p:nvPr>
            <p:ph type="subTitle" idx="1"/>
          </p:nvPr>
        </p:nvSpPr>
        <p:spPr>
          <a:xfrm>
            <a:off x="1237236" y="1649888"/>
            <a:ext cx="3136200" cy="23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2" name="Google Shape;2112;p25"/>
          <p:cNvSpPr txBox="1">
            <a:spLocks noGrp="1"/>
          </p:cNvSpPr>
          <p:nvPr>
            <p:ph type="subTitle" idx="2"/>
          </p:nvPr>
        </p:nvSpPr>
        <p:spPr>
          <a:xfrm>
            <a:off x="4770564" y="1649888"/>
            <a:ext cx="3136200" cy="23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13" name="Google Shape;2113;p25"/>
          <p:cNvGrpSpPr/>
          <p:nvPr/>
        </p:nvGrpSpPr>
        <p:grpSpPr>
          <a:xfrm rot="5400000">
            <a:off x="-716077" y="3282010"/>
            <a:ext cx="2227568" cy="326604"/>
            <a:chOff x="5911703" y="-1770615"/>
            <a:chExt cx="2227568" cy="326604"/>
          </a:xfrm>
        </p:grpSpPr>
        <p:sp>
          <p:nvSpPr>
            <p:cNvPr id="2114" name="Google Shape;2114;p25"/>
            <p:cNvSpPr/>
            <p:nvPr/>
          </p:nvSpPr>
          <p:spPr>
            <a:xfrm>
              <a:off x="8013271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7631168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7249064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7058013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6102754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6293806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11703" y="-1770615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7822219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8013271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7249064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7440116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7058013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6675909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6866961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6484858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6293806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11703" y="-1570011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1" name="Google Shape;2131;p25"/>
          <p:cNvSpPr/>
          <p:nvPr/>
        </p:nvSpPr>
        <p:spPr>
          <a:xfrm rot="8223760" flipH="1">
            <a:off x="8066614" y="3302903"/>
            <a:ext cx="1986206" cy="1986646"/>
          </a:xfrm>
          <a:prstGeom prst="blockArc">
            <a:avLst>
              <a:gd name="adj1" fmla="val 5100224"/>
              <a:gd name="adj2" fmla="val 16890590"/>
              <a:gd name="adj3" fmla="val 2586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2" name="Google Shape;2132;p25"/>
          <p:cNvSpPr/>
          <p:nvPr/>
        </p:nvSpPr>
        <p:spPr>
          <a:xfrm rot="8223572" flipH="1">
            <a:off x="8098025" y="3495149"/>
            <a:ext cx="1534706" cy="1534721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3" name="Google Shape;2133;p25"/>
          <p:cNvSpPr/>
          <p:nvPr/>
        </p:nvSpPr>
        <p:spPr>
          <a:xfrm rot="656896" flipH="1">
            <a:off x="-1466385" y="950324"/>
            <a:ext cx="2255655" cy="2255712"/>
          </a:xfrm>
          <a:prstGeom prst="blockArc">
            <a:avLst>
              <a:gd name="adj1" fmla="val 5100224"/>
              <a:gd name="adj2" fmla="val 17105252"/>
              <a:gd name="adj3" fmla="val 22959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4" name="Google Shape;2134;p25"/>
          <p:cNvSpPr/>
          <p:nvPr/>
        </p:nvSpPr>
        <p:spPr>
          <a:xfrm rot="656663" flipH="1">
            <a:off x="-951810" y="1473801"/>
            <a:ext cx="1742900" cy="174295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5" name="Google Shape;2135;p25"/>
          <p:cNvGrpSpPr/>
          <p:nvPr/>
        </p:nvGrpSpPr>
        <p:grpSpPr>
          <a:xfrm rot="-5400000" flipH="1">
            <a:off x="7876900" y="1636706"/>
            <a:ext cx="2036537" cy="726522"/>
            <a:chOff x="5697593" y="1680311"/>
            <a:chExt cx="950232" cy="338989"/>
          </a:xfrm>
        </p:grpSpPr>
        <p:sp>
          <p:nvSpPr>
            <p:cNvPr id="2136" name="Google Shape;2136;p25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5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5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5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5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5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flipH="1">
            <a:off x="-381821" y="-103359"/>
            <a:ext cx="2227588" cy="726522"/>
            <a:chOff x="3620725" y="372750"/>
            <a:chExt cx="1039375" cy="338989"/>
          </a:xfrm>
        </p:grpSpPr>
        <p:sp>
          <p:nvSpPr>
            <p:cNvPr id="2167" name="Google Shape;2167;p25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5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5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5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5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5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5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5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5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5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5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5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5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5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5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5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5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5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5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5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5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5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5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5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5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5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5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5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04" name="Google Shape;2204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34597" y="3947683"/>
            <a:ext cx="665700" cy="1111385"/>
          </a:xfrm>
          <a:prstGeom prst="rect">
            <a:avLst/>
          </a:prstGeom>
          <a:noFill/>
          <a:ln>
            <a:noFill/>
          </a:ln>
        </p:spPr>
      </p:pic>
      <p:sp>
        <p:nvSpPr>
          <p:cNvPr id="2205" name="Google Shape;2205;p25"/>
          <p:cNvSpPr/>
          <p:nvPr/>
        </p:nvSpPr>
        <p:spPr>
          <a:xfrm rot="-4743008" flipH="1">
            <a:off x="936100" y="4678764"/>
            <a:ext cx="2593314" cy="2593371"/>
          </a:xfrm>
          <a:prstGeom prst="blockArc">
            <a:avLst>
              <a:gd name="adj1" fmla="val 5100224"/>
              <a:gd name="adj2" fmla="val 16747037"/>
              <a:gd name="adj3" fmla="val 11247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6" name="Google Shape;2206;p25"/>
          <p:cNvSpPr/>
          <p:nvPr/>
        </p:nvSpPr>
        <p:spPr>
          <a:xfrm rot="-4743408" flipH="1">
            <a:off x="1537977" y="4676626"/>
            <a:ext cx="2003838" cy="2003895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1" name="Google Shape;2861;p33"/>
          <p:cNvGrpSpPr/>
          <p:nvPr/>
        </p:nvGrpSpPr>
        <p:grpSpPr>
          <a:xfrm rot="5400000">
            <a:off x="-616035" y="1407528"/>
            <a:ext cx="2227588" cy="726522"/>
            <a:chOff x="3857800" y="1143286"/>
            <a:chExt cx="1039375" cy="338989"/>
          </a:xfrm>
        </p:grpSpPr>
        <p:sp>
          <p:nvSpPr>
            <p:cNvPr id="2862" name="Google Shape;2862;p33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3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3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3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33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33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3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3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3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3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3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3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3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3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3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3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3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3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3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3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3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3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3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3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3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3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3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3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3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3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2" name="Google Shape;2892;p33"/>
          <p:cNvGrpSpPr/>
          <p:nvPr/>
        </p:nvGrpSpPr>
        <p:grpSpPr>
          <a:xfrm>
            <a:off x="8066680" y="3468728"/>
            <a:ext cx="2227589" cy="1527191"/>
            <a:chOff x="5519300" y="372750"/>
            <a:chExt cx="1039375" cy="712575"/>
          </a:xfrm>
        </p:grpSpPr>
        <p:sp>
          <p:nvSpPr>
            <p:cNvPr id="2893" name="Google Shape;2893;p33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3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3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3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3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3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3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3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3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3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3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3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3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3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3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3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3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3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3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3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3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3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3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3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3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3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3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3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3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3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3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3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3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3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3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3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3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3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3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3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3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3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3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3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3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3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3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3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3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3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3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3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3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3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3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3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3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3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3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3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3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3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3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3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3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3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3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0" name="Google Shape;2960;p33"/>
          <p:cNvSpPr/>
          <p:nvPr/>
        </p:nvSpPr>
        <p:spPr>
          <a:xfrm rot="-5400000">
            <a:off x="-581151" y="-712325"/>
            <a:ext cx="1657800" cy="1657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1" name="Google Shape;2961;p33"/>
          <p:cNvSpPr/>
          <p:nvPr/>
        </p:nvSpPr>
        <p:spPr>
          <a:xfrm rot="-2158994">
            <a:off x="8445880" y="2488287"/>
            <a:ext cx="3063067" cy="3063067"/>
          </a:xfrm>
          <a:prstGeom prst="blockArc">
            <a:avLst>
              <a:gd name="adj1" fmla="val 5958233"/>
              <a:gd name="adj2" fmla="val 17463104"/>
              <a:gd name="adj3" fmla="val 150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p34"/>
          <p:cNvSpPr/>
          <p:nvPr/>
        </p:nvSpPr>
        <p:spPr>
          <a:xfrm flipH="1">
            <a:off x="8270391" y="2279600"/>
            <a:ext cx="1812300" cy="1812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4" name="Google Shape;2964;p34"/>
          <p:cNvGrpSpPr/>
          <p:nvPr/>
        </p:nvGrpSpPr>
        <p:grpSpPr>
          <a:xfrm rot="5400000">
            <a:off x="7651004" y="3368691"/>
            <a:ext cx="2227589" cy="1527191"/>
            <a:chOff x="5519300" y="372750"/>
            <a:chExt cx="1039375" cy="712575"/>
          </a:xfrm>
        </p:grpSpPr>
        <p:sp>
          <p:nvSpPr>
            <p:cNvPr id="2965" name="Google Shape;2965;p34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4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4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4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4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4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4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4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4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4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4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4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4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4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4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4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4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4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4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4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4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4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4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4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4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4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4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4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4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4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4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4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4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4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4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4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4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4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4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4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4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4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4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4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4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4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4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4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4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4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4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4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4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4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4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4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4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4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4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4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4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4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4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4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4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4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4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2" name="Google Shape;3032;p34"/>
          <p:cNvGrpSpPr/>
          <p:nvPr/>
        </p:nvGrpSpPr>
        <p:grpSpPr>
          <a:xfrm rot="-5400000">
            <a:off x="-818942" y="1077257"/>
            <a:ext cx="2227588" cy="726522"/>
            <a:chOff x="3799000" y="1820400"/>
            <a:chExt cx="1039375" cy="338989"/>
          </a:xfrm>
        </p:grpSpPr>
        <p:sp>
          <p:nvSpPr>
            <p:cNvPr id="3033" name="Google Shape;3033;p34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4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4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4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4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4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4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4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4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4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4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4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4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4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4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4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4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4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4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4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4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4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4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4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4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4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4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4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4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4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4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4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4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4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4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4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9" name="Google Shape;3069;p34"/>
          <p:cNvSpPr/>
          <p:nvPr/>
        </p:nvSpPr>
        <p:spPr>
          <a:xfrm flipH="1">
            <a:off x="-1058342" y="3902385"/>
            <a:ext cx="2574600" cy="2574600"/>
          </a:xfrm>
          <a:prstGeom prst="blockArc">
            <a:avLst>
              <a:gd name="adj1" fmla="val 5958233"/>
              <a:gd name="adj2" fmla="val 17463104"/>
              <a:gd name="adj3" fmla="val 150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0" name="Google Shape;307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850" y="3694589"/>
            <a:ext cx="1306575" cy="136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1" name="Google Shape;3071;p34"/>
          <p:cNvSpPr/>
          <p:nvPr/>
        </p:nvSpPr>
        <p:spPr>
          <a:xfrm rot="5400000" flipH="1">
            <a:off x="-383111" y="-1285175"/>
            <a:ext cx="2033700" cy="2033700"/>
          </a:xfrm>
          <a:prstGeom prst="blockArc">
            <a:avLst>
              <a:gd name="adj1" fmla="val 5958233"/>
              <a:gd name="adj2" fmla="val 16931427"/>
              <a:gd name="adj3" fmla="val 1990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2" name="Google Shape;3072;p34"/>
          <p:cNvSpPr/>
          <p:nvPr/>
        </p:nvSpPr>
        <p:spPr>
          <a:xfrm flipH="1">
            <a:off x="-87012" y="-979068"/>
            <a:ext cx="1654500" cy="165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3" name="Google Shape;307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4494" y="748521"/>
            <a:ext cx="1013918" cy="7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4" name="Google Shape;3074;p34"/>
          <p:cNvSpPr/>
          <p:nvPr/>
        </p:nvSpPr>
        <p:spPr>
          <a:xfrm rot="-5400000" flipH="1">
            <a:off x="6829239" y="4604100"/>
            <a:ext cx="2033700" cy="2033700"/>
          </a:xfrm>
          <a:prstGeom prst="blockArc">
            <a:avLst>
              <a:gd name="adj1" fmla="val 5958233"/>
              <a:gd name="adj2" fmla="val 16931427"/>
              <a:gd name="adj3" fmla="val 1990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5" name="Google Shape;3075;p34"/>
          <p:cNvSpPr/>
          <p:nvPr/>
        </p:nvSpPr>
        <p:spPr>
          <a:xfrm rot="10800000" flipH="1">
            <a:off x="6912341" y="4676592"/>
            <a:ext cx="1654500" cy="1655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76" name="Google Shape;30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494" y="4676596"/>
            <a:ext cx="1013918" cy="7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Google Shape;30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8956" y="2685121"/>
            <a:ext cx="1013918" cy="7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8" name="Google Shape;30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166" y="-427950"/>
            <a:ext cx="1217532" cy="87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4228090" y="2680725"/>
            <a:ext cx="2762100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title" idx="2" hasCustomPrompt="1"/>
          </p:nvPr>
        </p:nvSpPr>
        <p:spPr>
          <a:xfrm>
            <a:off x="2356910" y="3011350"/>
            <a:ext cx="1437600" cy="9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1" name="Google Shape;131;p3"/>
          <p:cNvSpPr txBox="1">
            <a:spLocks noGrp="1"/>
          </p:cNvSpPr>
          <p:nvPr>
            <p:ph type="subTitle" idx="1"/>
          </p:nvPr>
        </p:nvSpPr>
        <p:spPr>
          <a:xfrm>
            <a:off x="4228073" y="3530819"/>
            <a:ext cx="27621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"/>
          <p:cNvSpPr/>
          <p:nvPr/>
        </p:nvSpPr>
        <p:spPr>
          <a:xfrm rot="7304698">
            <a:off x="-784688" y="3074934"/>
            <a:ext cx="2252826" cy="2252826"/>
          </a:xfrm>
          <a:prstGeom prst="blockArc">
            <a:avLst>
              <a:gd name="adj1" fmla="val 6747610"/>
              <a:gd name="adj2" fmla="val 21450309"/>
              <a:gd name="adj3" fmla="val 1733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3"/>
          <p:cNvSpPr/>
          <p:nvPr/>
        </p:nvSpPr>
        <p:spPr>
          <a:xfrm rot="-8399579">
            <a:off x="6604599" y="-1415011"/>
            <a:ext cx="3375739" cy="3375739"/>
          </a:xfrm>
          <a:prstGeom prst="blockArc">
            <a:avLst>
              <a:gd name="adj1" fmla="val 10800000"/>
              <a:gd name="adj2" fmla="val 21450309"/>
              <a:gd name="adj3" fmla="val 1733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3"/>
          <p:cNvGrpSpPr/>
          <p:nvPr/>
        </p:nvGrpSpPr>
        <p:grpSpPr>
          <a:xfrm>
            <a:off x="7261903" y="658823"/>
            <a:ext cx="2227589" cy="726958"/>
            <a:chOff x="6972150" y="711750"/>
            <a:chExt cx="1039375" cy="339193"/>
          </a:xfrm>
        </p:grpSpPr>
        <p:sp>
          <p:nvSpPr>
            <p:cNvPr id="135" name="Google Shape;135;p3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3"/>
          <p:cNvGrpSpPr/>
          <p:nvPr/>
        </p:nvGrpSpPr>
        <p:grpSpPr>
          <a:xfrm>
            <a:off x="-280170" y="-141409"/>
            <a:ext cx="2227589" cy="1527191"/>
            <a:chOff x="5519300" y="372750"/>
            <a:chExt cx="1039375" cy="712575"/>
          </a:xfrm>
        </p:grpSpPr>
        <p:sp>
          <p:nvSpPr>
            <p:cNvPr id="168" name="Google Shape;168;p3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3"/>
          <p:cNvGrpSpPr/>
          <p:nvPr/>
        </p:nvGrpSpPr>
        <p:grpSpPr>
          <a:xfrm>
            <a:off x="-154771" y="4691203"/>
            <a:ext cx="2227588" cy="726522"/>
            <a:chOff x="3620725" y="372750"/>
            <a:chExt cx="1039375" cy="338989"/>
          </a:xfrm>
        </p:grpSpPr>
        <p:sp>
          <p:nvSpPr>
            <p:cNvPr id="236" name="Google Shape;236;p3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5"/>
          <p:cNvSpPr txBox="1">
            <a:spLocks noGrp="1"/>
          </p:cNvSpPr>
          <p:nvPr>
            <p:ph type="title" idx="2"/>
          </p:nvPr>
        </p:nvSpPr>
        <p:spPr>
          <a:xfrm>
            <a:off x="1762697" y="2785700"/>
            <a:ext cx="230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8" name="Google Shape;388;p5"/>
          <p:cNvSpPr txBox="1">
            <a:spLocks noGrp="1"/>
          </p:cNvSpPr>
          <p:nvPr>
            <p:ph type="subTitle" idx="1"/>
          </p:nvPr>
        </p:nvSpPr>
        <p:spPr>
          <a:xfrm>
            <a:off x="1764947" y="3215250"/>
            <a:ext cx="2299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5"/>
          <p:cNvSpPr txBox="1">
            <a:spLocks noGrp="1"/>
          </p:cNvSpPr>
          <p:nvPr>
            <p:ph type="title" idx="3"/>
          </p:nvPr>
        </p:nvSpPr>
        <p:spPr>
          <a:xfrm>
            <a:off x="5077003" y="2785700"/>
            <a:ext cx="230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0" name="Google Shape;390;p5"/>
          <p:cNvSpPr txBox="1">
            <a:spLocks noGrp="1"/>
          </p:cNvSpPr>
          <p:nvPr>
            <p:ph type="subTitle" idx="4"/>
          </p:nvPr>
        </p:nvSpPr>
        <p:spPr>
          <a:xfrm>
            <a:off x="5079253" y="3215250"/>
            <a:ext cx="22998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1" name="Google Shape;391;p5"/>
          <p:cNvGrpSpPr/>
          <p:nvPr/>
        </p:nvGrpSpPr>
        <p:grpSpPr>
          <a:xfrm rot="5400000">
            <a:off x="-809808" y="679905"/>
            <a:ext cx="2227588" cy="726522"/>
            <a:chOff x="3799000" y="1820400"/>
            <a:chExt cx="1039375" cy="338989"/>
          </a:xfrm>
        </p:grpSpPr>
        <p:sp>
          <p:nvSpPr>
            <p:cNvPr id="392" name="Google Shape;392;p5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5"/>
          <p:cNvGrpSpPr/>
          <p:nvPr/>
        </p:nvGrpSpPr>
        <p:grpSpPr>
          <a:xfrm>
            <a:off x="8402730" y="2587316"/>
            <a:ext cx="2227589" cy="1527191"/>
            <a:chOff x="5519300" y="372750"/>
            <a:chExt cx="1039375" cy="712575"/>
          </a:xfrm>
        </p:grpSpPr>
        <p:sp>
          <p:nvSpPr>
            <p:cNvPr id="428" name="Google Shape;428;p5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5" name="Google Shape;495;p5"/>
          <p:cNvSpPr/>
          <p:nvPr/>
        </p:nvSpPr>
        <p:spPr>
          <a:xfrm rot="-899876">
            <a:off x="8160183" y="3901748"/>
            <a:ext cx="2180581" cy="2180581"/>
          </a:xfrm>
          <a:prstGeom prst="blockArc">
            <a:avLst>
              <a:gd name="adj1" fmla="val 10010889"/>
              <a:gd name="adj2" fmla="val 18123158"/>
              <a:gd name="adj3" fmla="val 2994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5"/>
          <p:cNvSpPr/>
          <p:nvPr/>
        </p:nvSpPr>
        <p:spPr>
          <a:xfrm>
            <a:off x="8167884" y="4291480"/>
            <a:ext cx="1658700" cy="1659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"/>
          <p:cNvSpPr/>
          <p:nvPr/>
        </p:nvSpPr>
        <p:spPr>
          <a:xfrm flipH="1">
            <a:off x="-1514400" y="959725"/>
            <a:ext cx="2670600" cy="2670600"/>
          </a:xfrm>
          <a:prstGeom prst="blockArc">
            <a:avLst>
              <a:gd name="adj1" fmla="val 5318277"/>
              <a:gd name="adj2" fmla="val 17376266"/>
              <a:gd name="adj3" fmla="val 8497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5"/>
          <p:cNvSpPr/>
          <p:nvPr/>
        </p:nvSpPr>
        <p:spPr>
          <a:xfrm flipH="1">
            <a:off x="-897702" y="1072501"/>
            <a:ext cx="1958400" cy="1959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9" name="Google Shape;49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49074" y="3095000"/>
            <a:ext cx="1096325" cy="78607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"/>
          <p:cNvSpPr/>
          <p:nvPr/>
        </p:nvSpPr>
        <p:spPr>
          <a:xfrm rot="-3508339">
            <a:off x="7349568" y="-1357485"/>
            <a:ext cx="2906424" cy="2906424"/>
          </a:xfrm>
          <a:prstGeom prst="blockArc">
            <a:avLst>
              <a:gd name="adj1" fmla="val 5318277"/>
              <a:gd name="adj2" fmla="val 17556576"/>
              <a:gd name="adj3" fmla="val 1575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"/>
          <p:cNvSpPr txBox="1">
            <a:spLocks noGrp="1"/>
          </p:cNvSpPr>
          <p:nvPr>
            <p:ph type="title"/>
          </p:nvPr>
        </p:nvSpPr>
        <p:spPr>
          <a:xfrm>
            <a:off x="1121150" y="1116775"/>
            <a:ext cx="38079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7"/>
          <p:cNvSpPr txBox="1">
            <a:spLocks noGrp="1"/>
          </p:cNvSpPr>
          <p:nvPr>
            <p:ph type="body" idx="1"/>
          </p:nvPr>
        </p:nvSpPr>
        <p:spPr>
          <a:xfrm>
            <a:off x="1121150" y="1923119"/>
            <a:ext cx="38079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spcBef>
                <a:spcPts val="0"/>
              </a:spcBef>
              <a:spcAft>
                <a:spcPts val="0"/>
              </a:spcAft>
              <a:buSzPts val="1000"/>
              <a:buFont typeface="Open Sans Mediu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9pPr>
          </a:lstStyle>
          <a:p>
            <a:endParaRPr/>
          </a:p>
        </p:txBody>
      </p:sp>
      <p:sp>
        <p:nvSpPr>
          <p:cNvPr id="565" name="Google Shape;565;p7"/>
          <p:cNvSpPr/>
          <p:nvPr/>
        </p:nvSpPr>
        <p:spPr>
          <a:xfrm rot="-8909883">
            <a:off x="7380555" y="-922593"/>
            <a:ext cx="2453841" cy="2453841"/>
          </a:xfrm>
          <a:prstGeom prst="blockArc">
            <a:avLst>
              <a:gd name="adj1" fmla="val 10800000"/>
              <a:gd name="adj2" fmla="val 567723"/>
              <a:gd name="adj3" fmla="val 11413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7"/>
          <p:cNvSpPr/>
          <p:nvPr/>
        </p:nvSpPr>
        <p:spPr>
          <a:xfrm>
            <a:off x="7130050" y="-541850"/>
            <a:ext cx="1759500" cy="1759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 flipH="1">
            <a:off x="6696355" y="334491"/>
            <a:ext cx="2227589" cy="1527191"/>
            <a:chOff x="5519300" y="372750"/>
            <a:chExt cx="1039375" cy="712575"/>
          </a:xfrm>
        </p:grpSpPr>
        <p:sp>
          <p:nvSpPr>
            <p:cNvPr id="568" name="Google Shape;568;p7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7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7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7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7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7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7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7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7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7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7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7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7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7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7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7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7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7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7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7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7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7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7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7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7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7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7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7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7"/>
          <p:cNvGrpSpPr/>
          <p:nvPr/>
        </p:nvGrpSpPr>
        <p:grpSpPr>
          <a:xfrm>
            <a:off x="107678" y="-187590"/>
            <a:ext cx="2227589" cy="726958"/>
            <a:chOff x="6972150" y="711750"/>
            <a:chExt cx="1039375" cy="339193"/>
          </a:xfrm>
        </p:grpSpPr>
        <p:sp>
          <p:nvSpPr>
            <p:cNvPr id="636" name="Google Shape;636;p7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7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7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7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7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7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7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7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7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7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7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7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7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7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7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7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7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7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7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7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7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7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7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7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7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7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7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7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7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7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8" name="Google Shape;668;p7"/>
          <p:cNvSpPr/>
          <p:nvPr/>
        </p:nvSpPr>
        <p:spPr>
          <a:xfrm>
            <a:off x="-624140" y="-419150"/>
            <a:ext cx="1527000" cy="1527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7"/>
          <p:cNvSpPr/>
          <p:nvPr/>
        </p:nvSpPr>
        <p:spPr>
          <a:xfrm rot="372611">
            <a:off x="5475589" y="4165080"/>
            <a:ext cx="2204738" cy="2204738"/>
          </a:xfrm>
          <a:prstGeom prst="blockArc">
            <a:avLst>
              <a:gd name="adj1" fmla="val 9398892"/>
              <a:gd name="adj2" fmla="val 534609"/>
              <a:gd name="adj3" fmla="val 19679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0" name="Google Shape;670;p7"/>
          <p:cNvGrpSpPr/>
          <p:nvPr/>
        </p:nvGrpSpPr>
        <p:grpSpPr>
          <a:xfrm>
            <a:off x="5832004" y="3999491"/>
            <a:ext cx="2227588" cy="726522"/>
            <a:chOff x="3620725" y="372750"/>
            <a:chExt cx="1039375" cy="338989"/>
          </a:xfrm>
        </p:grpSpPr>
        <p:sp>
          <p:nvSpPr>
            <p:cNvPr id="671" name="Google Shape;671;p7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7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7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7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7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7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7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7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7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7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7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7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7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7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7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7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7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7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7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7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7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7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7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7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7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7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7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7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7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7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7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7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7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7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7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7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7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"/>
          <p:cNvSpPr txBox="1">
            <a:spLocks noGrp="1"/>
          </p:cNvSpPr>
          <p:nvPr>
            <p:ph type="title"/>
          </p:nvPr>
        </p:nvSpPr>
        <p:spPr>
          <a:xfrm>
            <a:off x="4301775" y="1027300"/>
            <a:ext cx="4146600" cy="30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10" name="Google Shape;710;p8"/>
          <p:cNvSpPr/>
          <p:nvPr/>
        </p:nvSpPr>
        <p:spPr>
          <a:xfrm>
            <a:off x="-665963" y="607925"/>
            <a:ext cx="2227500" cy="2228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8"/>
          <p:cNvSpPr/>
          <p:nvPr/>
        </p:nvSpPr>
        <p:spPr>
          <a:xfrm flipH="1">
            <a:off x="-3273950" y="1027301"/>
            <a:ext cx="5927400" cy="5927400"/>
          </a:xfrm>
          <a:prstGeom prst="blockArc">
            <a:avLst>
              <a:gd name="adj1" fmla="val 8972311"/>
              <a:gd name="adj2" fmla="val 16732630"/>
              <a:gd name="adj3" fmla="val 9120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2" name="Google Shape;712;p8"/>
          <p:cNvGrpSpPr/>
          <p:nvPr/>
        </p:nvGrpSpPr>
        <p:grpSpPr>
          <a:xfrm>
            <a:off x="2653453" y="-62135"/>
            <a:ext cx="2227588" cy="726522"/>
            <a:chOff x="3857800" y="1143286"/>
            <a:chExt cx="1039375" cy="338989"/>
          </a:xfrm>
        </p:grpSpPr>
        <p:sp>
          <p:nvSpPr>
            <p:cNvPr id="713" name="Google Shape;713;p8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8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8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8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743;p8"/>
          <p:cNvSpPr/>
          <p:nvPr/>
        </p:nvSpPr>
        <p:spPr>
          <a:xfrm>
            <a:off x="7566354" y="3268750"/>
            <a:ext cx="2574900" cy="2574900"/>
          </a:xfrm>
          <a:prstGeom prst="blockArc">
            <a:avLst>
              <a:gd name="adj1" fmla="val 5958233"/>
              <a:gd name="adj2" fmla="val 18369856"/>
              <a:gd name="adj3" fmla="val 19544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8"/>
          <p:cNvSpPr/>
          <p:nvPr/>
        </p:nvSpPr>
        <p:spPr>
          <a:xfrm>
            <a:off x="7514213" y="3268750"/>
            <a:ext cx="1812300" cy="1812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5" name="Google Shape;745;p8"/>
          <p:cNvGrpSpPr/>
          <p:nvPr/>
        </p:nvGrpSpPr>
        <p:grpSpPr>
          <a:xfrm rot="5400000">
            <a:off x="-559680" y="3557919"/>
            <a:ext cx="2227588" cy="726522"/>
            <a:chOff x="3799000" y="1820400"/>
            <a:chExt cx="1039375" cy="338989"/>
          </a:xfrm>
        </p:grpSpPr>
        <p:sp>
          <p:nvSpPr>
            <p:cNvPr id="746" name="Google Shape;746;p8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8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8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8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8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8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8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8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8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8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8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9"/>
          <p:cNvSpPr txBox="1">
            <a:spLocks noGrp="1"/>
          </p:cNvSpPr>
          <p:nvPr>
            <p:ph type="title"/>
          </p:nvPr>
        </p:nvSpPr>
        <p:spPr>
          <a:xfrm>
            <a:off x="2029075" y="2490350"/>
            <a:ext cx="50859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84" name="Google Shape;784;p9"/>
          <p:cNvSpPr txBox="1">
            <a:spLocks noGrp="1"/>
          </p:cNvSpPr>
          <p:nvPr>
            <p:ph type="subTitle" idx="1"/>
          </p:nvPr>
        </p:nvSpPr>
        <p:spPr>
          <a:xfrm>
            <a:off x="2029075" y="3269253"/>
            <a:ext cx="5085900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5" name="Google Shape;785;p9"/>
          <p:cNvSpPr/>
          <p:nvPr/>
        </p:nvSpPr>
        <p:spPr>
          <a:xfrm rot="-4819752">
            <a:off x="8205757" y="1265550"/>
            <a:ext cx="1585836" cy="1585836"/>
          </a:xfrm>
          <a:prstGeom prst="blockArc">
            <a:avLst>
              <a:gd name="adj1" fmla="val 5958233"/>
              <a:gd name="adj2" fmla="val 2559931"/>
              <a:gd name="adj3" fmla="val 22508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9"/>
          <p:cNvSpPr/>
          <p:nvPr/>
        </p:nvSpPr>
        <p:spPr>
          <a:xfrm rot="-7433688">
            <a:off x="-962871" y="-1484464"/>
            <a:ext cx="3935124" cy="3935124"/>
          </a:xfrm>
          <a:prstGeom prst="blockArc">
            <a:avLst>
              <a:gd name="adj1" fmla="val 5958233"/>
              <a:gd name="adj2" fmla="val 20136020"/>
              <a:gd name="adj3" fmla="val 16801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9"/>
          <p:cNvSpPr/>
          <p:nvPr/>
        </p:nvSpPr>
        <p:spPr>
          <a:xfrm rot="-6824316">
            <a:off x="5408227" y="4758274"/>
            <a:ext cx="1270604" cy="1271153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5"/>
          <p:cNvSpPr txBox="1">
            <a:spLocks noGrp="1"/>
          </p:cNvSpPr>
          <p:nvPr>
            <p:ph type="title"/>
          </p:nvPr>
        </p:nvSpPr>
        <p:spPr>
          <a:xfrm>
            <a:off x="713425" y="2785350"/>
            <a:ext cx="55323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09" name="Google Shape;1109;p15"/>
          <p:cNvSpPr txBox="1">
            <a:spLocks noGrp="1"/>
          </p:cNvSpPr>
          <p:nvPr>
            <p:ph type="subTitle" idx="1"/>
          </p:nvPr>
        </p:nvSpPr>
        <p:spPr>
          <a:xfrm>
            <a:off x="713400" y="1220875"/>
            <a:ext cx="5532300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10" name="Google Shape;1110;p15"/>
          <p:cNvGrpSpPr/>
          <p:nvPr/>
        </p:nvGrpSpPr>
        <p:grpSpPr>
          <a:xfrm>
            <a:off x="6790803" y="4327010"/>
            <a:ext cx="2227589" cy="726958"/>
            <a:chOff x="6972150" y="711750"/>
            <a:chExt cx="1039375" cy="339193"/>
          </a:xfrm>
        </p:grpSpPr>
        <p:sp>
          <p:nvSpPr>
            <p:cNvPr id="1111" name="Google Shape;1111;p15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5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5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5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5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5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5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5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5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5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5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5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5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5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5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5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5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5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5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5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5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3" name="Google Shape;1143;p15"/>
          <p:cNvGrpSpPr/>
          <p:nvPr/>
        </p:nvGrpSpPr>
        <p:grpSpPr>
          <a:xfrm flipH="1">
            <a:off x="7179080" y="606666"/>
            <a:ext cx="2227589" cy="1527191"/>
            <a:chOff x="5519300" y="372750"/>
            <a:chExt cx="1039375" cy="712575"/>
          </a:xfrm>
        </p:grpSpPr>
        <p:sp>
          <p:nvSpPr>
            <p:cNvPr id="1144" name="Google Shape;1144;p15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5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5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5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5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5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5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1" name="Google Shape;1211;p15"/>
          <p:cNvSpPr/>
          <p:nvPr/>
        </p:nvSpPr>
        <p:spPr>
          <a:xfrm flipH="1">
            <a:off x="-844101" y="4093890"/>
            <a:ext cx="1916700" cy="1916700"/>
          </a:xfrm>
          <a:prstGeom prst="blockArc">
            <a:avLst>
              <a:gd name="adj1" fmla="val 7189467"/>
              <a:gd name="adj2" fmla="val 18520015"/>
              <a:gd name="adj3" fmla="val 23038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17"/>
          <p:cNvSpPr txBox="1">
            <a:spLocks noGrp="1"/>
          </p:cNvSpPr>
          <p:nvPr>
            <p:ph type="title"/>
          </p:nvPr>
        </p:nvSpPr>
        <p:spPr>
          <a:xfrm>
            <a:off x="4450946" y="1493550"/>
            <a:ext cx="3493200" cy="12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25" name="Google Shape;1325;p17"/>
          <p:cNvSpPr txBox="1">
            <a:spLocks noGrp="1"/>
          </p:cNvSpPr>
          <p:nvPr>
            <p:ph type="subTitle" idx="1"/>
          </p:nvPr>
        </p:nvSpPr>
        <p:spPr>
          <a:xfrm>
            <a:off x="4450925" y="2634150"/>
            <a:ext cx="3493200" cy="1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6" name="Google Shape;1326;p17"/>
          <p:cNvSpPr/>
          <p:nvPr/>
        </p:nvSpPr>
        <p:spPr>
          <a:xfrm rot="-5400000">
            <a:off x="3094299" y="4025425"/>
            <a:ext cx="2102100" cy="21027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7" name="Google Shape;1327;p17"/>
          <p:cNvGrpSpPr/>
          <p:nvPr/>
        </p:nvGrpSpPr>
        <p:grpSpPr>
          <a:xfrm>
            <a:off x="7342730" y="-239484"/>
            <a:ext cx="2227589" cy="1527191"/>
            <a:chOff x="5519300" y="372750"/>
            <a:chExt cx="1039375" cy="712575"/>
          </a:xfrm>
        </p:grpSpPr>
        <p:sp>
          <p:nvSpPr>
            <p:cNvPr id="1328" name="Google Shape;1328;p17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7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7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7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7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7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7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7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7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7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7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7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7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7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7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7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7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7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7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7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7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7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7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7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7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7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7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7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5" name="Google Shape;1395;p17"/>
          <p:cNvSpPr/>
          <p:nvPr/>
        </p:nvSpPr>
        <p:spPr>
          <a:xfrm rot="-1856039">
            <a:off x="8454804" y="1900412"/>
            <a:ext cx="2574846" cy="2574846"/>
          </a:xfrm>
          <a:prstGeom prst="blockArc">
            <a:avLst>
              <a:gd name="adj1" fmla="val 5958233"/>
              <a:gd name="adj2" fmla="val 17463104"/>
              <a:gd name="adj3" fmla="val 15066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6" name="Google Shape;1396;p17"/>
          <p:cNvSpPr/>
          <p:nvPr/>
        </p:nvSpPr>
        <p:spPr>
          <a:xfrm>
            <a:off x="8472788" y="1832675"/>
            <a:ext cx="1812300" cy="1812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17"/>
          <p:cNvSpPr/>
          <p:nvPr/>
        </p:nvSpPr>
        <p:spPr>
          <a:xfrm rot="-6009249">
            <a:off x="4503832" y="-1121226"/>
            <a:ext cx="2030097" cy="2030097"/>
          </a:xfrm>
          <a:prstGeom prst="blockArc">
            <a:avLst>
              <a:gd name="adj1" fmla="val 5958233"/>
              <a:gd name="adj2" fmla="val 17663173"/>
              <a:gd name="adj3" fmla="val 24970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17"/>
          <p:cNvSpPr/>
          <p:nvPr/>
        </p:nvSpPr>
        <p:spPr>
          <a:xfrm rot="-8814536">
            <a:off x="-1455112" y="-720135"/>
            <a:ext cx="3302921" cy="3302921"/>
          </a:xfrm>
          <a:prstGeom prst="blockArc">
            <a:avLst>
              <a:gd name="adj1" fmla="val 5958233"/>
              <a:gd name="adj2" fmla="val 15340052"/>
              <a:gd name="adj3" fmla="val 8595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lumni Sans Pinstripe"/>
              <a:buNone/>
              <a:defRPr sz="3600" b="1">
                <a:solidFill>
                  <a:schemeClr val="dk1"/>
                </a:solidFill>
                <a:latin typeface="Alumni Sans Pinstripe"/>
                <a:ea typeface="Alumni Sans Pinstripe"/>
                <a:cs typeface="Alumni Sans Pinstripe"/>
                <a:sym typeface="Alumni Sans Pinstri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●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○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dvent Pro"/>
              <a:buChar char="■"/>
              <a:defRPr>
                <a:solidFill>
                  <a:schemeClr val="dk1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61" r:id="rId8"/>
    <p:sldLayoutId id="2147483663" r:id="rId9"/>
    <p:sldLayoutId id="2147483664" r:id="rId10"/>
    <p:sldLayoutId id="2147483671" r:id="rId11"/>
    <p:sldLayoutId id="2147483679" r:id="rId12"/>
    <p:sldLayoutId id="214748368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9" name="Google Shape;308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425" y="1946150"/>
            <a:ext cx="3633650" cy="2419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0" name="Google Shape;3090;p38"/>
          <p:cNvGrpSpPr/>
          <p:nvPr/>
        </p:nvGrpSpPr>
        <p:grpSpPr>
          <a:xfrm>
            <a:off x="251783" y="4096069"/>
            <a:ext cx="2227588" cy="726522"/>
            <a:chOff x="3799000" y="1820400"/>
            <a:chExt cx="1039375" cy="338989"/>
          </a:xfrm>
        </p:grpSpPr>
        <p:sp>
          <p:nvSpPr>
            <p:cNvPr id="3091" name="Google Shape;3091;p38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8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8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8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8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8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8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8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8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8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8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8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8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8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8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8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8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8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8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8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8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8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8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8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8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8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8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8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8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8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8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8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8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8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8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8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7" name="Google Shape;3127;p38"/>
          <p:cNvGrpSpPr/>
          <p:nvPr/>
        </p:nvGrpSpPr>
        <p:grpSpPr>
          <a:xfrm>
            <a:off x="2374531" y="-1877848"/>
            <a:ext cx="745392" cy="771458"/>
            <a:chOff x="3962987" y="1472625"/>
            <a:chExt cx="316663" cy="327750"/>
          </a:xfrm>
        </p:grpSpPr>
        <p:grpSp>
          <p:nvGrpSpPr>
            <p:cNvPr id="3128" name="Google Shape;3128;p38"/>
            <p:cNvGrpSpPr/>
            <p:nvPr/>
          </p:nvGrpSpPr>
          <p:grpSpPr>
            <a:xfrm>
              <a:off x="3962987" y="1472625"/>
              <a:ext cx="316663" cy="58800"/>
              <a:chOff x="3962987" y="1472625"/>
              <a:chExt cx="316663" cy="58800"/>
            </a:xfrm>
          </p:grpSpPr>
          <p:sp>
            <p:nvSpPr>
              <p:cNvPr id="3129" name="Google Shape;3129;p38"/>
              <p:cNvSpPr/>
              <p:nvPr/>
            </p:nvSpPr>
            <p:spPr>
              <a:xfrm>
                <a:off x="4220850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38"/>
              <p:cNvSpPr/>
              <p:nvPr/>
            </p:nvSpPr>
            <p:spPr>
              <a:xfrm>
                <a:off x="4134896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38"/>
              <p:cNvSpPr/>
              <p:nvPr/>
            </p:nvSpPr>
            <p:spPr>
              <a:xfrm>
                <a:off x="4048941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2" name="Google Shape;3132;p38"/>
              <p:cNvSpPr/>
              <p:nvPr/>
            </p:nvSpPr>
            <p:spPr>
              <a:xfrm>
                <a:off x="3962987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3" name="Google Shape;3133;p38"/>
            <p:cNvGrpSpPr/>
            <p:nvPr/>
          </p:nvGrpSpPr>
          <p:grpSpPr>
            <a:xfrm>
              <a:off x="3962987" y="1562275"/>
              <a:ext cx="316663" cy="58800"/>
              <a:chOff x="3962987" y="1472625"/>
              <a:chExt cx="316663" cy="58800"/>
            </a:xfrm>
          </p:grpSpPr>
          <p:sp>
            <p:nvSpPr>
              <p:cNvPr id="3134" name="Google Shape;3134;p38"/>
              <p:cNvSpPr/>
              <p:nvPr/>
            </p:nvSpPr>
            <p:spPr>
              <a:xfrm>
                <a:off x="4220850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38"/>
              <p:cNvSpPr/>
              <p:nvPr/>
            </p:nvSpPr>
            <p:spPr>
              <a:xfrm>
                <a:off x="4134896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38"/>
              <p:cNvSpPr/>
              <p:nvPr/>
            </p:nvSpPr>
            <p:spPr>
              <a:xfrm>
                <a:off x="4048941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38"/>
              <p:cNvSpPr/>
              <p:nvPr/>
            </p:nvSpPr>
            <p:spPr>
              <a:xfrm>
                <a:off x="3962987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8" name="Google Shape;3138;p38"/>
            <p:cNvGrpSpPr/>
            <p:nvPr/>
          </p:nvGrpSpPr>
          <p:grpSpPr>
            <a:xfrm>
              <a:off x="3962987" y="1651925"/>
              <a:ext cx="316663" cy="58800"/>
              <a:chOff x="3962987" y="1472625"/>
              <a:chExt cx="316663" cy="58800"/>
            </a:xfrm>
          </p:grpSpPr>
          <p:sp>
            <p:nvSpPr>
              <p:cNvPr id="3139" name="Google Shape;3139;p38"/>
              <p:cNvSpPr/>
              <p:nvPr/>
            </p:nvSpPr>
            <p:spPr>
              <a:xfrm>
                <a:off x="4220850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38"/>
              <p:cNvSpPr/>
              <p:nvPr/>
            </p:nvSpPr>
            <p:spPr>
              <a:xfrm>
                <a:off x="4134896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38"/>
              <p:cNvSpPr/>
              <p:nvPr/>
            </p:nvSpPr>
            <p:spPr>
              <a:xfrm>
                <a:off x="4048941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38"/>
              <p:cNvSpPr/>
              <p:nvPr/>
            </p:nvSpPr>
            <p:spPr>
              <a:xfrm>
                <a:off x="3962987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3" name="Google Shape;3143;p38"/>
            <p:cNvGrpSpPr/>
            <p:nvPr/>
          </p:nvGrpSpPr>
          <p:grpSpPr>
            <a:xfrm>
              <a:off x="3962987" y="1741575"/>
              <a:ext cx="316663" cy="58800"/>
              <a:chOff x="3962987" y="1472625"/>
              <a:chExt cx="316663" cy="58800"/>
            </a:xfrm>
          </p:grpSpPr>
          <p:sp>
            <p:nvSpPr>
              <p:cNvPr id="3144" name="Google Shape;3144;p38"/>
              <p:cNvSpPr/>
              <p:nvPr/>
            </p:nvSpPr>
            <p:spPr>
              <a:xfrm>
                <a:off x="4220850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38"/>
              <p:cNvSpPr/>
              <p:nvPr/>
            </p:nvSpPr>
            <p:spPr>
              <a:xfrm>
                <a:off x="4134896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38"/>
              <p:cNvSpPr/>
              <p:nvPr/>
            </p:nvSpPr>
            <p:spPr>
              <a:xfrm>
                <a:off x="4048941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38"/>
              <p:cNvSpPr/>
              <p:nvPr/>
            </p:nvSpPr>
            <p:spPr>
              <a:xfrm>
                <a:off x="3962987" y="1472625"/>
                <a:ext cx="58800" cy="588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48" name="Google Shape;3148;p38"/>
          <p:cNvSpPr txBox="1">
            <a:spLocks noGrp="1"/>
          </p:cNvSpPr>
          <p:nvPr>
            <p:ph type="ctrTitle"/>
          </p:nvPr>
        </p:nvSpPr>
        <p:spPr>
          <a:xfrm>
            <a:off x="3163072" y="1268118"/>
            <a:ext cx="5398867" cy="18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Phishing Awareness Training</a:t>
            </a:r>
            <a:endParaRPr dirty="0"/>
          </a:p>
        </p:txBody>
      </p:sp>
      <p:pic>
        <p:nvPicPr>
          <p:cNvPr id="3150" name="Google Shape;315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311" y="2452228"/>
            <a:ext cx="1039375" cy="745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1" name="Google Shape;315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0195" y="936507"/>
            <a:ext cx="1796913" cy="2844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2" name="Google Shape;315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9100" y="1780150"/>
            <a:ext cx="923250" cy="121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3" name="Google Shape;3153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9125" y="2726398"/>
            <a:ext cx="1662625" cy="17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4" name="Google Shape;3154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8075" y="2867343"/>
            <a:ext cx="923250" cy="11679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835645" y="3092117"/>
            <a:ext cx="3640947" cy="1003951"/>
          </a:xfrm>
        </p:spPr>
        <p:txBody>
          <a:bodyPr/>
          <a:lstStyle/>
          <a:p>
            <a:r>
              <a:rPr lang="en-US" i="1" dirty="0"/>
              <a:t>A Cyber Security Task – </a:t>
            </a:r>
            <a:r>
              <a:rPr lang="en-US" i="1" dirty="0" err="1"/>
              <a:t>CodeAlpha</a:t>
            </a:r>
            <a:r>
              <a:rPr lang="en-US" i="1" dirty="0"/>
              <a:t> Internship</a:t>
            </a:r>
            <a:endParaRPr lang="en-US" dirty="0"/>
          </a:p>
          <a:p>
            <a:r>
              <a:rPr lang="en-US" dirty="0"/>
              <a:t>👤 Presented by: </a:t>
            </a:r>
            <a:r>
              <a:rPr lang="en-US" i="1" dirty="0" smtClean="0"/>
              <a:t>DUA ZAHRA DAR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2" name="Google Shape;3892;p51"/>
          <p:cNvGrpSpPr/>
          <p:nvPr/>
        </p:nvGrpSpPr>
        <p:grpSpPr>
          <a:xfrm rot="5400000">
            <a:off x="2024953" y="4192723"/>
            <a:ext cx="2227589" cy="726958"/>
            <a:chOff x="6972150" y="711750"/>
            <a:chExt cx="1039375" cy="339193"/>
          </a:xfrm>
        </p:grpSpPr>
        <p:sp>
          <p:nvSpPr>
            <p:cNvPr id="3893" name="Google Shape;3893;p51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51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51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51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51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51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51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51"/>
            <p:cNvSpPr/>
            <p:nvPr/>
          </p:nvSpPr>
          <p:spPr>
            <a:xfrm>
              <a:off x="6972150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5" name="Google Shape;3925;p51"/>
          <p:cNvSpPr txBox="1">
            <a:spLocks noGrp="1"/>
          </p:cNvSpPr>
          <p:nvPr>
            <p:ph type="title"/>
          </p:nvPr>
        </p:nvSpPr>
        <p:spPr>
          <a:xfrm>
            <a:off x="4301775" y="1027300"/>
            <a:ext cx="4146600" cy="30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THANK YOU</a:t>
            </a:r>
            <a:endParaRPr dirty="0"/>
          </a:p>
        </p:txBody>
      </p:sp>
      <p:grpSp>
        <p:nvGrpSpPr>
          <p:cNvPr id="3926" name="Google Shape;3926;p51"/>
          <p:cNvGrpSpPr/>
          <p:nvPr/>
        </p:nvGrpSpPr>
        <p:grpSpPr>
          <a:xfrm flipH="1">
            <a:off x="620905" y="607928"/>
            <a:ext cx="2227589" cy="1527191"/>
            <a:chOff x="5519300" y="372750"/>
            <a:chExt cx="1039375" cy="712575"/>
          </a:xfrm>
        </p:grpSpPr>
        <p:sp>
          <p:nvSpPr>
            <p:cNvPr id="3927" name="Google Shape;3927;p51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51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51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51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51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51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51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51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51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51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51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51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51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51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51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51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51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51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51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51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51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51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51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51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51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51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51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51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51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51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51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51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51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51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51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51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51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51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51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51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51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51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51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51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51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51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51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51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51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51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51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51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51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51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51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51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51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51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51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51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51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51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51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51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51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51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51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94" name="Google Shape;399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774" y="1635148"/>
            <a:ext cx="1602225" cy="2026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5" name="Google Shape;399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550" y="2909200"/>
            <a:ext cx="1006125" cy="132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6" name="Google Shape;3996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4851" y="3877792"/>
            <a:ext cx="1209725" cy="86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7" name="Google Shape;399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050" y="1593172"/>
            <a:ext cx="1209725" cy="8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8" name="Google Shape;3998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5471" y="736700"/>
            <a:ext cx="1602225" cy="1148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99" name="Google Shape;3999;p51"/>
          <p:cNvGrpSpPr/>
          <p:nvPr/>
        </p:nvGrpSpPr>
        <p:grpSpPr>
          <a:xfrm>
            <a:off x="7721255" y="539314"/>
            <a:ext cx="709249" cy="339196"/>
            <a:chOff x="5265975" y="1869575"/>
            <a:chExt cx="269400" cy="128825"/>
          </a:xfrm>
        </p:grpSpPr>
        <p:cxnSp>
          <p:nvCxnSpPr>
            <p:cNvPr id="4000" name="Google Shape;4000;p51"/>
            <p:cNvCxnSpPr/>
            <p:nvPr/>
          </p:nvCxnSpPr>
          <p:spPr>
            <a:xfrm>
              <a:off x="5265975" y="1869575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1" name="Google Shape;4001;p51"/>
            <p:cNvCxnSpPr/>
            <p:nvPr/>
          </p:nvCxnSpPr>
          <p:spPr>
            <a:xfrm>
              <a:off x="5265975" y="1901781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2" name="Google Shape;4002;p51"/>
            <p:cNvCxnSpPr/>
            <p:nvPr/>
          </p:nvCxnSpPr>
          <p:spPr>
            <a:xfrm>
              <a:off x="5265975" y="1933988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3" name="Google Shape;4003;p51"/>
            <p:cNvCxnSpPr/>
            <p:nvPr/>
          </p:nvCxnSpPr>
          <p:spPr>
            <a:xfrm>
              <a:off x="5265975" y="1966194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4" name="Google Shape;4004;p51"/>
            <p:cNvCxnSpPr/>
            <p:nvPr/>
          </p:nvCxnSpPr>
          <p:spPr>
            <a:xfrm>
              <a:off x="5265975" y="1998400"/>
              <a:ext cx="269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2" name="Google Shape;32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654775" y="758100"/>
            <a:ext cx="4502198" cy="29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3" name="Google Shape;320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1961" y="153001"/>
            <a:ext cx="1602225" cy="11488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4" name="Google Shape;3204;p41"/>
          <p:cNvGrpSpPr/>
          <p:nvPr/>
        </p:nvGrpSpPr>
        <p:grpSpPr>
          <a:xfrm>
            <a:off x="642904" y="1367691"/>
            <a:ext cx="2227588" cy="726522"/>
            <a:chOff x="3620725" y="372750"/>
            <a:chExt cx="1039375" cy="338989"/>
          </a:xfrm>
        </p:grpSpPr>
        <p:sp>
          <p:nvSpPr>
            <p:cNvPr id="3205" name="Google Shape;3205;p41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1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1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1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1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1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1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1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41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41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1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1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1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1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1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41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41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1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1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1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1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1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41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41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1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1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1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1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41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41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41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41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41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41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41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41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41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8" name="Google Shape;3258;p41"/>
          <p:cNvGrpSpPr/>
          <p:nvPr/>
        </p:nvGrpSpPr>
        <p:grpSpPr>
          <a:xfrm>
            <a:off x="1326703" y="3305460"/>
            <a:ext cx="2227589" cy="726958"/>
            <a:chOff x="6972150" y="711750"/>
            <a:chExt cx="1039375" cy="339193"/>
          </a:xfrm>
        </p:grpSpPr>
        <p:sp>
          <p:nvSpPr>
            <p:cNvPr id="3259" name="Google Shape;3259;p41"/>
            <p:cNvSpPr/>
            <p:nvPr/>
          </p:nvSpPr>
          <p:spPr>
            <a:xfrm>
              <a:off x="7952725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41"/>
            <p:cNvSpPr/>
            <p:nvPr/>
          </p:nvSpPr>
          <p:spPr>
            <a:xfrm>
              <a:off x="7774438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41"/>
            <p:cNvSpPr/>
            <p:nvPr/>
          </p:nvSpPr>
          <p:spPr>
            <a:xfrm>
              <a:off x="7596152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41"/>
            <p:cNvSpPr/>
            <p:nvPr/>
          </p:nvSpPr>
          <p:spPr>
            <a:xfrm>
              <a:off x="7507009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41"/>
            <p:cNvSpPr/>
            <p:nvPr/>
          </p:nvSpPr>
          <p:spPr>
            <a:xfrm>
              <a:off x="7061293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41"/>
            <p:cNvSpPr/>
            <p:nvPr/>
          </p:nvSpPr>
          <p:spPr>
            <a:xfrm>
              <a:off x="7150436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41"/>
            <p:cNvSpPr/>
            <p:nvPr/>
          </p:nvSpPr>
          <p:spPr>
            <a:xfrm>
              <a:off x="6972150" y="711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41"/>
            <p:cNvSpPr/>
            <p:nvPr/>
          </p:nvSpPr>
          <p:spPr>
            <a:xfrm>
              <a:off x="786358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41"/>
            <p:cNvSpPr/>
            <p:nvPr/>
          </p:nvSpPr>
          <p:spPr>
            <a:xfrm>
              <a:off x="795272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41"/>
            <p:cNvSpPr/>
            <p:nvPr/>
          </p:nvSpPr>
          <p:spPr>
            <a:xfrm>
              <a:off x="759615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41"/>
            <p:cNvSpPr/>
            <p:nvPr/>
          </p:nvSpPr>
          <p:spPr>
            <a:xfrm>
              <a:off x="759615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41"/>
            <p:cNvSpPr/>
            <p:nvPr/>
          </p:nvSpPr>
          <p:spPr>
            <a:xfrm>
              <a:off x="7685295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41"/>
            <p:cNvSpPr/>
            <p:nvPr/>
          </p:nvSpPr>
          <p:spPr>
            <a:xfrm>
              <a:off x="7685295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41"/>
            <p:cNvSpPr/>
            <p:nvPr/>
          </p:nvSpPr>
          <p:spPr>
            <a:xfrm>
              <a:off x="750700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41"/>
            <p:cNvSpPr/>
            <p:nvPr/>
          </p:nvSpPr>
          <p:spPr>
            <a:xfrm>
              <a:off x="7507009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41"/>
            <p:cNvSpPr/>
            <p:nvPr/>
          </p:nvSpPr>
          <p:spPr>
            <a:xfrm>
              <a:off x="750700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41"/>
            <p:cNvSpPr/>
            <p:nvPr/>
          </p:nvSpPr>
          <p:spPr>
            <a:xfrm>
              <a:off x="7328722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41"/>
            <p:cNvSpPr/>
            <p:nvPr/>
          </p:nvSpPr>
          <p:spPr>
            <a:xfrm>
              <a:off x="7328722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41"/>
            <p:cNvSpPr/>
            <p:nvPr/>
          </p:nvSpPr>
          <p:spPr>
            <a:xfrm>
              <a:off x="7328722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41"/>
            <p:cNvSpPr/>
            <p:nvPr/>
          </p:nvSpPr>
          <p:spPr>
            <a:xfrm>
              <a:off x="741786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41"/>
            <p:cNvSpPr/>
            <p:nvPr/>
          </p:nvSpPr>
          <p:spPr>
            <a:xfrm>
              <a:off x="741786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41"/>
            <p:cNvSpPr/>
            <p:nvPr/>
          </p:nvSpPr>
          <p:spPr>
            <a:xfrm>
              <a:off x="741786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41"/>
            <p:cNvSpPr/>
            <p:nvPr/>
          </p:nvSpPr>
          <p:spPr>
            <a:xfrm>
              <a:off x="7239579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41"/>
            <p:cNvSpPr/>
            <p:nvPr/>
          </p:nvSpPr>
          <p:spPr>
            <a:xfrm>
              <a:off x="7239579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41"/>
            <p:cNvSpPr/>
            <p:nvPr/>
          </p:nvSpPr>
          <p:spPr>
            <a:xfrm>
              <a:off x="7061293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41"/>
            <p:cNvSpPr/>
            <p:nvPr/>
          </p:nvSpPr>
          <p:spPr>
            <a:xfrm>
              <a:off x="7061293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41"/>
            <p:cNvSpPr/>
            <p:nvPr/>
          </p:nvSpPr>
          <p:spPr>
            <a:xfrm>
              <a:off x="7150436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41"/>
            <p:cNvSpPr/>
            <p:nvPr/>
          </p:nvSpPr>
          <p:spPr>
            <a:xfrm>
              <a:off x="7150436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41"/>
            <p:cNvSpPr/>
            <p:nvPr/>
          </p:nvSpPr>
          <p:spPr>
            <a:xfrm>
              <a:off x="7150436" y="9921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41"/>
            <p:cNvSpPr/>
            <p:nvPr/>
          </p:nvSpPr>
          <p:spPr>
            <a:xfrm>
              <a:off x="6972150" y="8053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41"/>
            <p:cNvSpPr/>
            <p:nvPr/>
          </p:nvSpPr>
          <p:spPr>
            <a:xfrm>
              <a:off x="6972150" y="8987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90" name="Google Shape;329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212" y="1129335"/>
            <a:ext cx="2685015" cy="281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1" name="Google Shape;329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0901" y="1225318"/>
            <a:ext cx="709250" cy="112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2" name="Google Shape;3292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50803" y="926622"/>
            <a:ext cx="981245" cy="1241319"/>
          </a:xfrm>
          <a:prstGeom prst="rect">
            <a:avLst/>
          </a:prstGeom>
          <a:noFill/>
          <a:ln>
            <a:noFill/>
          </a:ln>
        </p:spPr>
      </p:pic>
      <p:sp>
        <p:nvSpPr>
          <p:cNvPr id="3293" name="Google Shape;3293;p41"/>
          <p:cNvSpPr/>
          <p:nvPr/>
        </p:nvSpPr>
        <p:spPr>
          <a:xfrm>
            <a:off x="2839762" y="773269"/>
            <a:ext cx="126000" cy="126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97" name="Google Shape;3297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59625" y="3277025"/>
            <a:ext cx="1006125" cy="1327069"/>
          </a:xfrm>
          <a:prstGeom prst="rect">
            <a:avLst/>
          </a:prstGeom>
          <a:noFill/>
          <a:ln>
            <a:noFill/>
          </a:ln>
        </p:spPr>
      </p:pic>
      <p:sp>
        <p:nvSpPr>
          <p:cNvPr id="3298" name="Google Shape;3298;p41"/>
          <p:cNvSpPr txBox="1">
            <a:spLocks noGrp="1"/>
          </p:cNvSpPr>
          <p:nvPr>
            <p:ph type="title"/>
          </p:nvPr>
        </p:nvSpPr>
        <p:spPr>
          <a:xfrm>
            <a:off x="4006061" y="1971756"/>
            <a:ext cx="5581779" cy="8258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smtClean="0"/>
              <a:t>WHAT IS PHISHING?</a:t>
            </a:r>
            <a:endParaRPr sz="5400" dirty="0"/>
          </a:p>
        </p:txBody>
      </p:sp>
      <p:sp>
        <p:nvSpPr>
          <p:cNvPr id="3299" name="Google Shape;3299;p41"/>
          <p:cNvSpPr txBox="1">
            <a:spLocks noGrp="1"/>
          </p:cNvSpPr>
          <p:nvPr>
            <p:ph type="subTitle" idx="1"/>
          </p:nvPr>
        </p:nvSpPr>
        <p:spPr>
          <a:xfrm>
            <a:off x="3676310" y="2797560"/>
            <a:ext cx="4801616" cy="1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Phishing is a </a:t>
            </a:r>
            <a:r>
              <a:rPr lang="en-US" b="1" dirty="0"/>
              <a:t>cyber attack</a:t>
            </a:r>
            <a:r>
              <a:rPr lang="en-US" dirty="0"/>
              <a:t> that tricks people into revealing sensitive information like passwords, credit card numbers, or personal details.</a:t>
            </a:r>
          </a:p>
          <a:p>
            <a:r>
              <a:rPr lang="en-US" dirty="0"/>
              <a:t>Attackers pretend to be </a:t>
            </a:r>
            <a:r>
              <a:rPr lang="en-US" b="1" dirty="0"/>
              <a:t>trusted entities</a:t>
            </a:r>
            <a:r>
              <a:rPr lang="en-US" dirty="0"/>
              <a:t> (e.g., banks, companies, or services) and send fake messages via email, SMS, or websites to steal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4" name="Google Shape;3304;p42"/>
          <p:cNvGrpSpPr/>
          <p:nvPr/>
        </p:nvGrpSpPr>
        <p:grpSpPr>
          <a:xfrm>
            <a:off x="5260668" y="162153"/>
            <a:ext cx="2227589" cy="1527191"/>
            <a:chOff x="5519300" y="372750"/>
            <a:chExt cx="1039375" cy="712575"/>
          </a:xfrm>
        </p:grpSpPr>
        <p:sp>
          <p:nvSpPr>
            <p:cNvPr id="3305" name="Google Shape;3305;p42"/>
            <p:cNvSpPr/>
            <p:nvPr/>
          </p:nvSpPr>
          <p:spPr>
            <a:xfrm>
              <a:off x="641073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42"/>
            <p:cNvSpPr/>
            <p:nvPr/>
          </p:nvSpPr>
          <p:spPr>
            <a:xfrm>
              <a:off x="641073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42"/>
            <p:cNvSpPr/>
            <p:nvPr/>
          </p:nvSpPr>
          <p:spPr>
            <a:xfrm>
              <a:off x="641073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42"/>
            <p:cNvSpPr/>
            <p:nvPr/>
          </p:nvSpPr>
          <p:spPr>
            <a:xfrm>
              <a:off x="641073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42"/>
            <p:cNvSpPr/>
            <p:nvPr/>
          </p:nvSpPr>
          <p:spPr>
            <a:xfrm>
              <a:off x="649987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42"/>
            <p:cNvSpPr/>
            <p:nvPr/>
          </p:nvSpPr>
          <p:spPr>
            <a:xfrm>
              <a:off x="649987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42"/>
            <p:cNvSpPr/>
            <p:nvPr/>
          </p:nvSpPr>
          <p:spPr>
            <a:xfrm>
              <a:off x="649987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42"/>
            <p:cNvSpPr/>
            <p:nvPr/>
          </p:nvSpPr>
          <p:spPr>
            <a:xfrm>
              <a:off x="649987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42"/>
            <p:cNvSpPr/>
            <p:nvPr/>
          </p:nvSpPr>
          <p:spPr>
            <a:xfrm>
              <a:off x="6499875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42"/>
            <p:cNvSpPr/>
            <p:nvPr/>
          </p:nvSpPr>
          <p:spPr>
            <a:xfrm>
              <a:off x="6321588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42"/>
            <p:cNvSpPr/>
            <p:nvPr/>
          </p:nvSpPr>
          <p:spPr>
            <a:xfrm>
              <a:off x="632158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42"/>
            <p:cNvSpPr/>
            <p:nvPr/>
          </p:nvSpPr>
          <p:spPr>
            <a:xfrm>
              <a:off x="632158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42"/>
            <p:cNvSpPr/>
            <p:nvPr/>
          </p:nvSpPr>
          <p:spPr>
            <a:xfrm>
              <a:off x="632158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42"/>
            <p:cNvSpPr/>
            <p:nvPr/>
          </p:nvSpPr>
          <p:spPr>
            <a:xfrm>
              <a:off x="6321588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42"/>
            <p:cNvSpPr/>
            <p:nvPr/>
          </p:nvSpPr>
          <p:spPr>
            <a:xfrm>
              <a:off x="6321588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42"/>
            <p:cNvSpPr/>
            <p:nvPr/>
          </p:nvSpPr>
          <p:spPr>
            <a:xfrm>
              <a:off x="614330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42"/>
            <p:cNvSpPr/>
            <p:nvPr/>
          </p:nvSpPr>
          <p:spPr>
            <a:xfrm>
              <a:off x="614330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42"/>
            <p:cNvSpPr/>
            <p:nvPr/>
          </p:nvSpPr>
          <p:spPr>
            <a:xfrm>
              <a:off x="6143302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42"/>
            <p:cNvSpPr/>
            <p:nvPr/>
          </p:nvSpPr>
          <p:spPr>
            <a:xfrm>
              <a:off x="6143302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42"/>
            <p:cNvSpPr/>
            <p:nvPr/>
          </p:nvSpPr>
          <p:spPr>
            <a:xfrm>
              <a:off x="6143302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42"/>
            <p:cNvSpPr/>
            <p:nvPr/>
          </p:nvSpPr>
          <p:spPr>
            <a:xfrm>
              <a:off x="6232445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42"/>
            <p:cNvSpPr/>
            <p:nvPr/>
          </p:nvSpPr>
          <p:spPr>
            <a:xfrm>
              <a:off x="6232445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42"/>
            <p:cNvSpPr/>
            <p:nvPr/>
          </p:nvSpPr>
          <p:spPr>
            <a:xfrm>
              <a:off x="623244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42"/>
            <p:cNvSpPr/>
            <p:nvPr/>
          </p:nvSpPr>
          <p:spPr>
            <a:xfrm>
              <a:off x="6232445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42"/>
            <p:cNvSpPr/>
            <p:nvPr/>
          </p:nvSpPr>
          <p:spPr>
            <a:xfrm>
              <a:off x="6232445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42"/>
            <p:cNvSpPr/>
            <p:nvPr/>
          </p:nvSpPr>
          <p:spPr>
            <a:xfrm>
              <a:off x="6232445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42"/>
            <p:cNvSpPr/>
            <p:nvPr/>
          </p:nvSpPr>
          <p:spPr>
            <a:xfrm>
              <a:off x="605415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42"/>
            <p:cNvSpPr/>
            <p:nvPr/>
          </p:nvSpPr>
          <p:spPr>
            <a:xfrm>
              <a:off x="605415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42"/>
            <p:cNvSpPr/>
            <p:nvPr/>
          </p:nvSpPr>
          <p:spPr>
            <a:xfrm>
              <a:off x="605415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42"/>
            <p:cNvSpPr/>
            <p:nvPr/>
          </p:nvSpPr>
          <p:spPr>
            <a:xfrm>
              <a:off x="605415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42"/>
            <p:cNvSpPr/>
            <p:nvPr/>
          </p:nvSpPr>
          <p:spPr>
            <a:xfrm>
              <a:off x="605415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42"/>
            <p:cNvSpPr/>
            <p:nvPr/>
          </p:nvSpPr>
          <p:spPr>
            <a:xfrm>
              <a:off x="605415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42"/>
            <p:cNvSpPr/>
            <p:nvPr/>
          </p:nvSpPr>
          <p:spPr>
            <a:xfrm>
              <a:off x="6054159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42"/>
            <p:cNvSpPr/>
            <p:nvPr/>
          </p:nvSpPr>
          <p:spPr>
            <a:xfrm>
              <a:off x="5875872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42"/>
            <p:cNvSpPr/>
            <p:nvPr/>
          </p:nvSpPr>
          <p:spPr>
            <a:xfrm>
              <a:off x="5875872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42"/>
            <p:cNvSpPr/>
            <p:nvPr/>
          </p:nvSpPr>
          <p:spPr>
            <a:xfrm>
              <a:off x="5875872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42"/>
            <p:cNvSpPr/>
            <p:nvPr/>
          </p:nvSpPr>
          <p:spPr>
            <a:xfrm>
              <a:off x="5875872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42"/>
            <p:cNvSpPr/>
            <p:nvPr/>
          </p:nvSpPr>
          <p:spPr>
            <a:xfrm>
              <a:off x="596501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42"/>
            <p:cNvSpPr/>
            <p:nvPr/>
          </p:nvSpPr>
          <p:spPr>
            <a:xfrm>
              <a:off x="596501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42"/>
            <p:cNvSpPr/>
            <p:nvPr/>
          </p:nvSpPr>
          <p:spPr>
            <a:xfrm>
              <a:off x="596501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42"/>
            <p:cNvSpPr/>
            <p:nvPr/>
          </p:nvSpPr>
          <p:spPr>
            <a:xfrm>
              <a:off x="596501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42"/>
            <p:cNvSpPr/>
            <p:nvPr/>
          </p:nvSpPr>
          <p:spPr>
            <a:xfrm>
              <a:off x="596501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42"/>
            <p:cNvSpPr/>
            <p:nvPr/>
          </p:nvSpPr>
          <p:spPr>
            <a:xfrm>
              <a:off x="5786729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42"/>
            <p:cNvSpPr/>
            <p:nvPr/>
          </p:nvSpPr>
          <p:spPr>
            <a:xfrm>
              <a:off x="5786729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42"/>
            <p:cNvSpPr/>
            <p:nvPr/>
          </p:nvSpPr>
          <p:spPr>
            <a:xfrm>
              <a:off x="5786729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42"/>
            <p:cNvSpPr/>
            <p:nvPr/>
          </p:nvSpPr>
          <p:spPr>
            <a:xfrm>
              <a:off x="5786729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42"/>
            <p:cNvSpPr/>
            <p:nvPr/>
          </p:nvSpPr>
          <p:spPr>
            <a:xfrm>
              <a:off x="5786729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42"/>
            <p:cNvSpPr/>
            <p:nvPr/>
          </p:nvSpPr>
          <p:spPr>
            <a:xfrm>
              <a:off x="5786729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42"/>
            <p:cNvSpPr/>
            <p:nvPr/>
          </p:nvSpPr>
          <p:spPr>
            <a:xfrm>
              <a:off x="5786729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42"/>
            <p:cNvSpPr/>
            <p:nvPr/>
          </p:nvSpPr>
          <p:spPr>
            <a:xfrm>
              <a:off x="560844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42"/>
            <p:cNvSpPr/>
            <p:nvPr/>
          </p:nvSpPr>
          <p:spPr>
            <a:xfrm>
              <a:off x="560844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42"/>
            <p:cNvSpPr/>
            <p:nvPr/>
          </p:nvSpPr>
          <p:spPr>
            <a:xfrm>
              <a:off x="560844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42"/>
            <p:cNvSpPr/>
            <p:nvPr/>
          </p:nvSpPr>
          <p:spPr>
            <a:xfrm>
              <a:off x="5608443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42"/>
            <p:cNvSpPr/>
            <p:nvPr/>
          </p:nvSpPr>
          <p:spPr>
            <a:xfrm>
              <a:off x="5608443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42"/>
            <p:cNvSpPr/>
            <p:nvPr/>
          </p:nvSpPr>
          <p:spPr>
            <a:xfrm>
              <a:off x="5608443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42"/>
            <p:cNvSpPr/>
            <p:nvPr/>
          </p:nvSpPr>
          <p:spPr>
            <a:xfrm>
              <a:off x="5697586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42"/>
            <p:cNvSpPr/>
            <p:nvPr/>
          </p:nvSpPr>
          <p:spPr>
            <a:xfrm>
              <a:off x="5697586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42"/>
            <p:cNvSpPr/>
            <p:nvPr/>
          </p:nvSpPr>
          <p:spPr>
            <a:xfrm>
              <a:off x="5697586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42"/>
            <p:cNvSpPr/>
            <p:nvPr/>
          </p:nvSpPr>
          <p:spPr>
            <a:xfrm>
              <a:off x="5697586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42"/>
            <p:cNvSpPr/>
            <p:nvPr/>
          </p:nvSpPr>
          <p:spPr>
            <a:xfrm>
              <a:off x="5697586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42"/>
            <p:cNvSpPr/>
            <p:nvPr/>
          </p:nvSpPr>
          <p:spPr>
            <a:xfrm>
              <a:off x="5697586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42"/>
            <p:cNvSpPr/>
            <p:nvPr/>
          </p:nvSpPr>
          <p:spPr>
            <a:xfrm>
              <a:off x="5697586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42"/>
            <p:cNvSpPr/>
            <p:nvPr/>
          </p:nvSpPr>
          <p:spPr>
            <a:xfrm>
              <a:off x="551930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42"/>
            <p:cNvSpPr/>
            <p:nvPr/>
          </p:nvSpPr>
          <p:spPr>
            <a:xfrm>
              <a:off x="5519300" y="74633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42"/>
            <p:cNvSpPr/>
            <p:nvPr/>
          </p:nvSpPr>
          <p:spPr>
            <a:xfrm>
              <a:off x="5519300" y="83973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42"/>
            <p:cNvSpPr/>
            <p:nvPr/>
          </p:nvSpPr>
          <p:spPr>
            <a:xfrm>
              <a:off x="5519300" y="93312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42"/>
            <p:cNvSpPr/>
            <p:nvPr/>
          </p:nvSpPr>
          <p:spPr>
            <a:xfrm>
              <a:off x="5519300" y="102652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2" name="Google Shape;3372;p42"/>
          <p:cNvGrpSpPr/>
          <p:nvPr/>
        </p:nvGrpSpPr>
        <p:grpSpPr>
          <a:xfrm>
            <a:off x="2088106" y="282250"/>
            <a:ext cx="2227588" cy="726522"/>
            <a:chOff x="3620725" y="372750"/>
            <a:chExt cx="1039375" cy="338989"/>
          </a:xfrm>
        </p:grpSpPr>
        <p:sp>
          <p:nvSpPr>
            <p:cNvPr id="3373" name="Google Shape;3373;p42"/>
            <p:cNvSpPr/>
            <p:nvPr/>
          </p:nvSpPr>
          <p:spPr>
            <a:xfrm>
              <a:off x="451215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42"/>
            <p:cNvSpPr/>
            <p:nvPr/>
          </p:nvSpPr>
          <p:spPr>
            <a:xfrm>
              <a:off x="451215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42"/>
            <p:cNvSpPr/>
            <p:nvPr/>
          </p:nvSpPr>
          <p:spPr>
            <a:xfrm>
              <a:off x="451215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42"/>
            <p:cNvSpPr/>
            <p:nvPr/>
          </p:nvSpPr>
          <p:spPr>
            <a:xfrm>
              <a:off x="460130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42"/>
            <p:cNvSpPr/>
            <p:nvPr/>
          </p:nvSpPr>
          <p:spPr>
            <a:xfrm>
              <a:off x="460130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42"/>
            <p:cNvSpPr/>
            <p:nvPr/>
          </p:nvSpPr>
          <p:spPr>
            <a:xfrm>
              <a:off x="4423013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42"/>
            <p:cNvSpPr/>
            <p:nvPr/>
          </p:nvSpPr>
          <p:spPr>
            <a:xfrm>
              <a:off x="4423013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42"/>
            <p:cNvSpPr/>
            <p:nvPr/>
          </p:nvSpPr>
          <p:spPr>
            <a:xfrm>
              <a:off x="4423013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42"/>
            <p:cNvSpPr/>
            <p:nvPr/>
          </p:nvSpPr>
          <p:spPr>
            <a:xfrm>
              <a:off x="4423013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42"/>
            <p:cNvSpPr/>
            <p:nvPr/>
          </p:nvSpPr>
          <p:spPr>
            <a:xfrm>
              <a:off x="424472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42"/>
            <p:cNvSpPr/>
            <p:nvPr/>
          </p:nvSpPr>
          <p:spPr>
            <a:xfrm>
              <a:off x="424472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42"/>
            <p:cNvSpPr/>
            <p:nvPr/>
          </p:nvSpPr>
          <p:spPr>
            <a:xfrm>
              <a:off x="4333870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42"/>
            <p:cNvSpPr/>
            <p:nvPr/>
          </p:nvSpPr>
          <p:spPr>
            <a:xfrm>
              <a:off x="4333870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42"/>
            <p:cNvSpPr/>
            <p:nvPr/>
          </p:nvSpPr>
          <p:spPr>
            <a:xfrm>
              <a:off x="4333870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42"/>
            <p:cNvSpPr/>
            <p:nvPr/>
          </p:nvSpPr>
          <p:spPr>
            <a:xfrm>
              <a:off x="4333870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42"/>
            <p:cNvSpPr/>
            <p:nvPr/>
          </p:nvSpPr>
          <p:spPr>
            <a:xfrm>
              <a:off x="415558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42"/>
            <p:cNvSpPr/>
            <p:nvPr/>
          </p:nvSpPr>
          <p:spPr>
            <a:xfrm>
              <a:off x="415558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42"/>
            <p:cNvSpPr/>
            <p:nvPr/>
          </p:nvSpPr>
          <p:spPr>
            <a:xfrm>
              <a:off x="415558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42"/>
            <p:cNvSpPr/>
            <p:nvPr/>
          </p:nvSpPr>
          <p:spPr>
            <a:xfrm>
              <a:off x="415558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42"/>
            <p:cNvSpPr/>
            <p:nvPr/>
          </p:nvSpPr>
          <p:spPr>
            <a:xfrm>
              <a:off x="3977297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42"/>
            <p:cNvSpPr/>
            <p:nvPr/>
          </p:nvSpPr>
          <p:spPr>
            <a:xfrm>
              <a:off x="3977297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42"/>
            <p:cNvSpPr/>
            <p:nvPr/>
          </p:nvSpPr>
          <p:spPr>
            <a:xfrm>
              <a:off x="3977297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42"/>
            <p:cNvSpPr/>
            <p:nvPr/>
          </p:nvSpPr>
          <p:spPr>
            <a:xfrm>
              <a:off x="406644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42"/>
            <p:cNvSpPr/>
            <p:nvPr/>
          </p:nvSpPr>
          <p:spPr>
            <a:xfrm>
              <a:off x="406644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42"/>
            <p:cNvSpPr/>
            <p:nvPr/>
          </p:nvSpPr>
          <p:spPr>
            <a:xfrm>
              <a:off x="406644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42"/>
            <p:cNvSpPr/>
            <p:nvPr/>
          </p:nvSpPr>
          <p:spPr>
            <a:xfrm>
              <a:off x="3888154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42"/>
            <p:cNvSpPr/>
            <p:nvPr/>
          </p:nvSpPr>
          <p:spPr>
            <a:xfrm>
              <a:off x="3888154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42"/>
            <p:cNvSpPr/>
            <p:nvPr/>
          </p:nvSpPr>
          <p:spPr>
            <a:xfrm>
              <a:off x="3888154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42"/>
            <p:cNvSpPr/>
            <p:nvPr/>
          </p:nvSpPr>
          <p:spPr>
            <a:xfrm>
              <a:off x="3888154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42"/>
            <p:cNvSpPr/>
            <p:nvPr/>
          </p:nvSpPr>
          <p:spPr>
            <a:xfrm>
              <a:off x="3709868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42"/>
            <p:cNvSpPr/>
            <p:nvPr/>
          </p:nvSpPr>
          <p:spPr>
            <a:xfrm>
              <a:off x="3709868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42"/>
            <p:cNvSpPr/>
            <p:nvPr/>
          </p:nvSpPr>
          <p:spPr>
            <a:xfrm>
              <a:off x="3709868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42"/>
            <p:cNvSpPr/>
            <p:nvPr/>
          </p:nvSpPr>
          <p:spPr>
            <a:xfrm>
              <a:off x="3799011" y="37275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42"/>
            <p:cNvSpPr/>
            <p:nvPr/>
          </p:nvSpPr>
          <p:spPr>
            <a:xfrm>
              <a:off x="3799011" y="46614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42"/>
            <p:cNvSpPr/>
            <p:nvPr/>
          </p:nvSpPr>
          <p:spPr>
            <a:xfrm>
              <a:off x="3799011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42"/>
            <p:cNvSpPr/>
            <p:nvPr/>
          </p:nvSpPr>
          <p:spPr>
            <a:xfrm>
              <a:off x="3799011" y="65293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42"/>
            <p:cNvSpPr/>
            <p:nvPr/>
          </p:nvSpPr>
          <p:spPr>
            <a:xfrm>
              <a:off x="3620725" y="55954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10" name="Google Shape;34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6035" y="56102"/>
            <a:ext cx="1795352" cy="1287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1" name="Google Shape;3411;p42"/>
          <p:cNvSpPr txBox="1">
            <a:spLocks noGrp="1"/>
          </p:cNvSpPr>
          <p:nvPr>
            <p:ph type="title"/>
          </p:nvPr>
        </p:nvSpPr>
        <p:spPr>
          <a:xfrm>
            <a:off x="2029075" y="1910971"/>
            <a:ext cx="50859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Why is Phishing Dangerous?</a:t>
            </a:r>
            <a:endParaRPr dirty="0"/>
          </a:p>
        </p:txBody>
      </p:sp>
      <p:pic>
        <p:nvPicPr>
          <p:cNvPr id="3413" name="Google Shape;341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5052" y="65264"/>
            <a:ext cx="1235425" cy="1955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4" name="Google Shape;3414;p42"/>
          <p:cNvGrpSpPr/>
          <p:nvPr/>
        </p:nvGrpSpPr>
        <p:grpSpPr>
          <a:xfrm>
            <a:off x="-759472" y="3311203"/>
            <a:ext cx="2227588" cy="726522"/>
            <a:chOff x="3857800" y="1143286"/>
            <a:chExt cx="1039375" cy="338989"/>
          </a:xfrm>
        </p:grpSpPr>
        <p:sp>
          <p:nvSpPr>
            <p:cNvPr id="3415" name="Google Shape;3415;p42"/>
            <p:cNvSpPr/>
            <p:nvPr/>
          </p:nvSpPr>
          <p:spPr>
            <a:xfrm>
              <a:off x="474923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42"/>
            <p:cNvSpPr/>
            <p:nvPr/>
          </p:nvSpPr>
          <p:spPr>
            <a:xfrm>
              <a:off x="483837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2"/>
            <p:cNvSpPr/>
            <p:nvPr/>
          </p:nvSpPr>
          <p:spPr>
            <a:xfrm>
              <a:off x="483837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2"/>
            <p:cNvSpPr/>
            <p:nvPr/>
          </p:nvSpPr>
          <p:spPr>
            <a:xfrm>
              <a:off x="4838375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2"/>
            <p:cNvSpPr/>
            <p:nvPr/>
          </p:nvSpPr>
          <p:spPr>
            <a:xfrm>
              <a:off x="4660088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2"/>
            <p:cNvSpPr/>
            <p:nvPr/>
          </p:nvSpPr>
          <p:spPr>
            <a:xfrm>
              <a:off x="4660088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2"/>
            <p:cNvSpPr/>
            <p:nvPr/>
          </p:nvSpPr>
          <p:spPr>
            <a:xfrm>
              <a:off x="4481802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2"/>
            <p:cNvSpPr/>
            <p:nvPr/>
          </p:nvSpPr>
          <p:spPr>
            <a:xfrm>
              <a:off x="4481802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42"/>
            <p:cNvSpPr/>
            <p:nvPr/>
          </p:nvSpPr>
          <p:spPr>
            <a:xfrm>
              <a:off x="4481802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42"/>
            <p:cNvSpPr/>
            <p:nvPr/>
          </p:nvSpPr>
          <p:spPr>
            <a:xfrm>
              <a:off x="4570945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42"/>
            <p:cNvSpPr/>
            <p:nvPr/>
          </p:nvSpPr>
          <p:spPr>
            <a:xfrm>
              <a:off x="4570945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42"/>
            <p:cNvSpPr/>
            <p:nvPr/>
          </p:nvSpPr>
          <p:spPr>
            <a:xfrm>
              <a:off x="439265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2"/>
            <p:cNvSpPr/>
            <p:nvPr/>
          </p:nvSpPr>
          <p:spPr>
            <a:xfrm>
              <a:off x="439265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2"/>
            <p:cNvSpPr/>
            <p:nvPr/>
          </p:nvSpPr>
          <p:spPr>
            <a:xfrm>
              <a:off x="4392659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2"/>
            <p:cNvSpPr/>
            <p:nvPr/>
          </p:nvSpPr>
          <p:spPr>
            <a:xfrm>
              <a:off x="4214372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2"/>
            <p:cNvSpPr/>
            <p:nvPr/>
          </p:nvSpPr>
          <p:spPr>
            <a:xfrm>
              <a:off x="430351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2"/>
            <p:cNvSpPr/>
            <p:nvPr/>
          </p:nvSpPr>
          <p:spPr>
            <a:xfrm>
              <a:off x="430351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2"/>
            <p:cNvSpPr/>
            <p:nvPr/>
          </p:nvSpPr>
          <p:spPr>
            <a:xfrm>
              <a:off x="4125229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2"/>
            <p:cNvSpPr/>
            <p:nvPr/>
          </p:nvSpPr>
          <p:spPr>
            <a:xfrm>
              <a:off x="4125229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2"/>
            <p:cNvSpPr/>
            <p:nvPr/>
          </p:nvSpPr>
          <p:spPr>
            <a:xfrm>
              <a:off x="4125229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2"/>
            <p:cNvSpPr/>
            <p:nvPr/>
          </p:nvSpPr>
          <p:spPr>
            <a:xfrm>
              <a:off x="3946943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2"/>
            <p:cNvSpPr/>
            <p:nvPr/>
          </p:nvSpPr>
          <p:spPr>
            <a:xfrm>
              <a:off x="3946943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2"/>
            <p:cNvSpPr/>
            <p:nvPr/>
          </p:nvSpPr>
          <p:spPr>
            <a:xfrm>
              <a:off x="3946943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2"/>
            <p:cNvSpPr/>
            <p:nvPr/>
          </p:nvSpPr>
          <p:spPr>
            <a:xfrm>
              <a:off x="4036086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2"/>
            <p:cNvSpPr/>
            <p:nvPr/>
          </p:nvSpPr>
          <p:spPr>
            <a:xfrm>
              <a:off x="4036086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2"/>
            <p:cNvSpPr/>
            <p:nvPr/>
          </p:nvSpPr>
          <p:spPr>
            <a:xfrm>
              <a:off x="4036086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2"/>
            <p:cNvSpPr/>
            <p:nvPr/>
          </p:nvSpPr>
          <p:spPr>
            <a:xfrm>
              <a:off x="3857800" y="114328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2"/>
            <p:cNvSpPr/>
            <p:nvPr/>
          </p:nvSpPr>
          <p:spPr>
            <a:xfrm>
              <a:off x="3857800" y="1236682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2"/>
            <p:cNvSpPr/>
            <p:nvPr/>
          </p:nvSpPr>
          <p:spPr>
            <a:xfrm>
              <a:off x="3857800" y="133007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2"/>
            <p:cNvSpPr/>
            <p:nvPr/>
          </p:nvSpPr>
          <p:spPr>
            <a:xfrm>
              <a:off x="3857800" y="1423475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5" name="Google Shape;3445;p42"/>
          <p:cNvGrpSpPr/>
          <p:nvPr/>
        </p:nvGrpSpPr>
        <p:grpSpPr>
          <a:xfrm>
            <a:off x="2978333" y="5720819"/>
            <a:ext cx="2227588" cy="726522"/>
            <a:chOff x="3799000" y="1820400"/>
            <a:chExt cx="1039375" cy="338989"/>
          </a:xfrm>
        </p:grpSpPr>
        <p:sp>
          <p:nvSpPr>
            <p:cNvPr id="3446" name="Google Shape;3446;p42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2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2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2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2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2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2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2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2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42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42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42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42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42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42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42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42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42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42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42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42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42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42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42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42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42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42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42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42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2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2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2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2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2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2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2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482" name="Google Shape;34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9408" y="949140"/>
            <a:ext cx="951175" cy="68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83" name="Google Shape;3483;p42"/>
          <p:cNvGrpSpPr/>
          <p:nvPr/>
        </p:nvGrpSpPr>
        <p:grpSpPr>
          <a:xfrm>
            <a:off x="7732483" y="2542730"/>
            <a:ext cx="2227588" cy="726522"/>
            <a:chOff x="5608450" y="1680311"/>
            <a:chExt cx="1039375" cy="338989"/>
          </a:xfrm>
        </p:grpSpPr>
        <p:sp>
          <p:nvSpPr>
            <p:cNvPr id="3484" name="Google Shape;3484;p42"/>
            <p:cNvSpPr/>
            <p:nvPr/>
          </p:nvSpPr>
          <p:spPr>
            <a:xfrm>
              <a:off x="649988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2"/>
            <p:cNvSpPr/>
            <p:nvPr/>
          </p:nvSpPr>
          <p:spPr>
            <a:xfrm>
              <a:off x="649988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2"/>
            <p:cNvSpPr/>
            <p:nvPr/>
          </p:nvSpPr>
          <p:spPr>
            <a:xfrm>
              <a:off x="649988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2"/>
            <p:cNvSpPr/>
            <p:nvPr/>
          </p:nvSpPr>
          <p:spPr>
            <a:xfrm>
              <a:off x="6589025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2"/>
            <p:cNvSpPr/>
            <p:nvPr/>
          </p:nvSpPr>
          <p:spPr>
            <a:xfrm>
              <a:off x="658902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2"/>
            <p:cNvSpPr/>
            <p:nvPr/>
          </p:nvSpPr>
          <p:spPr>
            <a:xfrm>
              <a:off x="6410738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2"/>
            <p:cNvSpPr/>
            <p:nvPr/>
          </p:nvSpPr>
          <p:spPr>
            <a:xfrm>
              <a:off x="6410738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2"/>
            <p:cNvSpPr/>
            <p:nvPr/>
          </p:nvSpPr>
          <p:spPr>
            <a:xfrm>
              <a:off x="6410738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2"/>
            <p:cNvSpPr/>
            <p:nvPr/>
          </p:nvSpPr>
          <p:spPr>
            <a:xfrm>
              <a:off x="623245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2"/>
            <p:cNvSpPr/>
            <p:nvPr/>
          </p:nvSpPr>
          <p:spPr>
            <a:xfrm>
              <a:off x="623245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2"/>
            <p:cNvSpPr/>
            <p:nvPr/>
          </p:nvSpPr>
          <p:spPr>
            <a:xfrm>
              <a:off x="6321595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2"/>
            <p:cNvSpPr/>
            <p:nvPr/>
          </p:nvSpPr>
          <p:spPr>
            <a:xfrm>
              <a:off x="6321595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2"/>
            <p:cNvSpPr/>
            <p:nvPr/>
          </p:nvSpPr>
          <p:spPr>
            <a:xfrm>
              <a:off x="6321595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2"/>
            <p:cNvSpPr/>
            <p:nvPr/>
          </p:nvSpPr>
          <p:spPr>
            <a:xfrm>
              <a:off x="614330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2"/>
            <p:cNvSpPr/>
            <p:nvPr/>
          </p:nvSpPr>
          <p:spPr>
            <a:xfrm>
              <a:off x="614330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2"/>
            <p:cNvSpPr/>
            <p:nvPr/>
          </p:nvSpPr>
          <p:spPr>
            <a:xfrm>
              <a:off x="6143309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2"/>
            <p:cNvSpPr/>
            <p:nvPr/>
          </p:nvSpPr>
          <p:spPr>
            <a:xfrm>
              <a:off x="614330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2"/>
            <p:cNvSpPr/>
            <p:nvPr/>
          </p:nvSpPr>
          <p:spPr>
            <a:xfrm>
              <a:off x="5965022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2"/>
            <p:cNvSpPr/>
            <p:nvPr/>
          </p:nvSpPr>
          <p:spPr>
            <a:xfrm>
              <a:off x="5965022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2"/>
            <p:cNvSpPr/>
            <p:nvPr/>
          </p:nvSpPr>
          <p:spPr>
            <a:xfrm>
              <a:off x="5965022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2"/>
            <p:cNvSpPr/>
            <p:nvPr/>
          </p:nvSpPr>
          <p:spPr>
            <a:xfrm>
              <a:off x="5965022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2"/>
            <p:cNvSpPr/>
            <p:nvPr/>
          </p:nvSpPr>
          <p:spPr>
            <a:xfrm>
              <a:off x="605416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2"/>
            <p:cNvSpPr/>
            <p:nvPr/>
          </p:nvSpPr>
          <p:spPr>
            <a:xfrm>
              <a:off x="605416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2"/>
            <p:cNvSpPr/>
            <p:nvPr/>
          </p:nvSpPr>
          <p:spPr>
            <a:xfrm>
              <a:off x="605416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2"/>
            <p:cNvSpPr/>
            <p:nvPr/>
          </p:nvSpPr>
          <p:spPr>
            <a:xfrm>
              <a:off x="5875879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2"/>
            <p:cNvSpPr/>
            <p:nvPr/>
          </p:nvSpPr>
          <p:spPr>
            <a:xfrm>
              <a:off x="5875879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2"/>
            <p:cNvSpPr/>
            <p:nvPr/>
          </p:nvSpPr>
          <p:spPr>
            <a:xfrm>
              <a:off x="5875879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2"/>
            <p:cNvSpPr/>
            <p:nvPr/>
          </p:nvSpPr>
          <p:spPr>
            <a:xfrm>
              <a:off x="5697593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2"/>
            <p:cNvSpPr/>
            <p:nvPr/>
          </p:nvSpPr>
          <p:spPr>
            <a:xfrm>
              <a:off x="5697593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2"/>
            <p:cNvSpPr/>
            <p:nvPr/>
          </p:nvSpPr>
          <p:spPr>
            <a:xfrm>
              <a:off x="5697593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2"/>
            <p:cNvSpPr/>
            <p:nvPr/>
          </p:nvSpPr>
          <p:spPr>
            <a:xfrm>
              <a:off x="5697593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2"/>
            <p:cNvSpPr/>
            <p:nvPr/>
          </p:nvSpPr>
          <p:spPr>
            <a:xfrm>
              <a:off x="5786736" y="1680311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2"/>
            <p:cNvSpPr/>
            <p:nvPr/>
          </p:nvSpPr>
          <p:spPr>
            <a:xfrm>
              <a:off x="5786736" y="1773707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2"/>
            <p:cNvSpPr/>
            <p:nvPr/>
          </p:nvSpPr>
          <p:spPr>
            <a:xfrm>
              <a:off x="5786736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2"/>
            <p:cNvSpPr/>
            <p:nvPr/>
          </p:nvSpPr>
          <p:spPr>
            <a:xfrm>
              <a:off x="5786736" y="19605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2"/>
            <p:cNvSpPr/>
            <p:nvPr/>
          </p:nvSpPr>
          <p:spPr>
            <a:xfrm>
              <a:off x="5608450" y="1867104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44177" y="2589724"/>
            <a:ext cx="522771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lead to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losses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Leaks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and company data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 result in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identity theft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starting point for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bigger cyber attacks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🔎 90% of data breaches start with a phishing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attack (Verizon Report)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4" name="Google Shape;3524;p43"/>
          <p:cNvGrpSpPr/>
          <p:nvPr/>
        </p:nvGrpSpPr>
        <p:grpSpPr>
          <a:xfrm>
            <a:off x="6840333" y="-220281"/>
            <a:ext cx="2227588" cy="726522"/>
            <a:chOff x="3799000" y="1820400"/>
            <a:chExt cx="1039375" cy="338989"/>
          </a:xfrm>
        </p:grpSpPr>
        <p:sp>
          <p:nvSpPr>
            <p:cNvPr id="3525" name="Google Shape;3525;p43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3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43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43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43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43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43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43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43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43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43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43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43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43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43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43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43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43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43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43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43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43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43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43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3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3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3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3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3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3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3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3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3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3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3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3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2" name="Google Shape;3562;p43"/>
          <p:cNvSpPr txBox="1">
            <a:spLocks noGrp="1"/>
          </p:cNvSpPr>
          <p:nvPr>
            <p:ph type="title"/>
          </p:nvPr>
        </p:nvSpPr>
        <p:spPr>
          <a:xfrm>
            <a:off x="2633638" y="794879"/>
            <a:ext cx="4332715" cy="92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Common Phishing Techniques</a:t>
            </a:r>
            <a:endParaRPr dirty="0"/>
          </a:p>
        </p:txBody>
      </p:sp>
      <p:sp>
        <p:nvSpPr>
          <p:cNvPr id="3564" name="Google Shape;3564;p43"/>
          <p:cNvSpPr txBox="1">
            <a:spLocks noGrp="1"/>
          </p:cNvSpPr>
          <p:nvPr>
            <p:ph type="subTitle" idx="1"/>
          </p:nvPr>
        </p:nvSpPr>
        <p:spPr>
          <a:xfrm>
            <a:off x="2295525" y="1693852"/>
            <a:ext cx="3913598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Email Phishing</a:t>
            </a:r>
            <a:r>
              <a:rPr lang="en-US" dirty="0"/>
              <a:t> – Fake emails asking for login info</a:t>
            </a:r>
          </a:p>
          <a:p>
            <a:r>
              <a:rPr lang="en-US" b="1" dirty="0"/>
              <a:t>Spear Phishing</a:t>
            </a:r>
            <a:r>
              <a:rPr lang="en-US" dirty="0"/>
              <a:t> – Personalized attacks targeting specific individuals</a:t>
            </a:r>
          </a:p>
          <a:p>
            <a:r>
              <a:rPr lang="en-US" b="1" dirty="0" err="1"/>
              <a:t>Smishing</a:t>
            </a:r>
            <a:r>
              <a:rPr lang="en-US" dirty="0"/>
              <a:t> – Phishing through SMS or WhatsApp</a:t>
            </a:r>
          </a:p>
          <a:p>
            <a:r>
              <a:rPr lang="en-US" b="1" dirty="0"/>
              <a:t>Vishing</a:t>
            </a:r>
            <a:r>
              <a:rPr lang="en-US" dirty="0"/>
              <a:t> – Fake phone calls pretending to be official</a:t>
            </a:r>
          </a:p>
          <a:p>
            <a:r>
              <a:rPr lang="en-US" b="1" dirty="0"/>
              <a:t>Fake Websites</a:t>
            </a:r>
            <a:r>
              <a:rPr lang="en-US" dirty="0"/>
              <a:t> – Look-alike sites to steal credentials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67" name="Google Shape;3567;p43"/>
          <p:cNvGrpSpPr/>
          <p:nvPr/>
        </p:nvGrpSpPr>
        <p:grpSpPr>
          <a:xfrm>
            <a:off x="7126920" y="4391944"/>
            <a:ext cx="1654413" cy="326167"/>
            <a:chOff x="2978333" y="5720819"/>
            <a:chExt cx="1654413" cy="326167"/>
          </a:xfrm>
        </p:grpSpPr>
        <p:sp>
          <p:nvSpPr>
            <p:cNvPr id="3568" name="Google Shape;3568;p43"/>
            <p:cNvSpPr/>
            <p:nvPr/>
          </p:nvSpPr>
          <p:spPr>
            <a:xfrm>
              <a:off x="4315694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3"/>
            <p:cNvSpPr/>
            <p:nvPr/>
          </p:nvSpPr>
          <p:spPr>
            <a:xfrm>
              <a:off x="4506746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3"/>
            <p:cNvSpPr/>
            <p:nvPr/>
          </p:nvSpPr>
          <p:spPr>
            <a:xfrm>
              <a:off x="4124643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3"/>
            <p:cNvSpPr/>
            <p:nvPr/>
          </p:nvSpPr>
          <p:spPr>
            <a:xfrm>
              <a:off x="4124643" y="592098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3"/>
            <p:cNvSpPr/>
            <p:nvPr/>
          </p:nvSpPr>
          <p:spPr>
            <a:xfrm>
              <a:off x="3742539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3"/>
            <p:cNvSpPr/>
            <p:nvPr/>
          </p:nvSpPr>
          <p:spPr>
            <a:xfrm>
              <a:off x="3742539" y="592098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3"/>
            <p:cNvSpPr/>
            <p:nvPr/>
          </p:nvSpPr>
          <p:spPr>
            <a:xfrm>
              <a:off x="3933591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3"/>
            <p:cNvSpPr/>
            <p:nvPr/>
          </p:nvSpPr>
          <p:spPr>
            <a:xfrm>
              <a:off x="3933591" y="592098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3"/>
            <p:cNvSpPr/>
            <p:nvPr/>
          </p:nvSpPr>
          <p:spPr>
            <a:xfrm>
              <a:off x="3551488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3"/>
            <p:cNvSpPr/>
            <p:nvPr/>
          </p:nvSpPr>
          <p:spPr>
            <a:xfrm>
              <a:off x="3169384" y="592098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3"/>
            <p:cNvSpPr/>
            <p:nvPr/>
          </p:nvSpPr>
          <p:spPr>
            <a:xfrm>
              <a:off x="3360436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3"/>
            <p:cNvSpPr/>
            <p:nvPr/>
          </p:nvSpPr>
          <p:spPr>
            <a:xfrm>
              <a:off x="3360436" y="5920986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3"/>
            <p:cNvSpPr/>
            <p:nvPr/>
          </p:nvSpPr>
          <p:spPr>
            <a:xfrm>
              <a:off x="2978333" y="5720819"/>
              <a:ext cx="126000" cy="1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82" name="Google Shape;358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911" y="1096925"/>
            <a:ext cx="676888" cy="10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1" name="Google Shape;359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832000" y="2223512"/>
            <a:ext cx="2878150" cy="191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2" name="Google Shape;359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570692" y="1465850"/>
            <a:ext cx="1400750" cy="233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3" name="Google Shape;3593;p44"/>
          <p:cNvSpPr txBox="1">
            <a:spLocks noGrp="1"/>
          </p:cNvSpPr>
          <p:nvPr>
            <p:ph type="title"/>
          </p:nvPr>
        </p:nvSpPr>
        <p:spPr>
          <a:xfrm>
            <a:off x="1121150" y="1023891"/>
            <a:ext cx="4710834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How to Spot a Phishing Email</a:t>
            </a:r>
            <a:endParaRPr dirty="0"/>
          </a:p>
        </p:txBody>
      </p:sp>
      <p:sp>
        <p:nvSpPr>
          <p:cNvPr id="3594" name="Google Shape;3594;p44"/>
          <p:cNvSpPr txBox="1">
            <a:spLocks noGrp="1"/>
          </p:cNvSpPr>
          <p:nvPr>
            <p:ph type="body" idx="1"/>
          </p:nvPr>
        </p:nvSpPr>
        <p:spPr>
          <a:xfrm>
            <a:off x="1121150" y="1923119"/>
            <a:ext cx="3807900" cy="21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Strange or misspelled sender email (e.g., support@faceboook.com)</a:t>
            </a:r>
          </a:p>
          <a:p>
            <a:r>
              <a:rPr lang="en-US" dirty="0"/>
              <a:t>🆘 Urgent or threatening language (“Your account will be closed!”)</a:t>
            </a:r>
          </a:p>
          <a:p>
            <a:r>
              <a:rPr lang="en-US" dirty="0"/>
              <a:t>📎 Suspicious attachments or links</a:t>
            </a:r>
          </a:p>
          <a:p>
            <a:r>
              <a:rPr lang="en-US" dirty="0"/>
              <a:t>📝 Poor grammar or formatting</a:t>
            </a:r>
          </a:p>
          <a:p>
            <a:r>
              <a:rPr lang="en-US" dirty="0"/>
              <a:t>🔗 Hovering over a link shows a different URL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pic>
        <p:nvPicPr>
          <p:cNvPr id="3595" name="Google Shape;359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4162" y="2331987"/>
            <a:ext cx="1006125" cy="1327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6" name="Google Shape;3596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9698" y="2040970"/>
            <a:ext cx="841230" cy="13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1" name="Google Shape;3601;p45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Real-World Example</a:t>
            </a:r>
            <a:endParaRPr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2180456" y="1314421"/>
            <a:ext cx="478313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Phishing Email Example: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Subject: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Urgent: Account Access Required</a:t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Body: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Click this link to verify your account and avoid suspension:</a:t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[fakebank-login.com]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 Flags: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Unfamiliar sender address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Grammar mistakes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Fake link (looks real, but it’s not)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3" name="Google Shape;3653;p46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to Protect Yourself</a:t>
            </a:r>
            <a:endParaRPr dirty="0"/>
          </a:p>
        </p:txBody>
      </p:sp>
      <p:sp>
        <p:nvSpPr>
          <p:cNvPr id="3655" name="Google Shape;3655;p46"/>
          <p:cNvSpPr txBox="1">
            <a:spLocks noGrp="1"/>
          </p:cNvSpPr>
          <p:nvPr>
            <p:ph type="subTitle" idx="1"/>
          </p:nvPr>
        </p:nvSpPr>
        <p:spPr>
          <a:xfrm>
            <a:off x="2816374" y="2874975"/>
            <a:ext cx="3244955" cy="1348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✅ Double-check URLs before clicking</a:t>
            </a:r>
            <a:br>
              <a:rPr lang="en-US" dirty="0"/>
            </a:br>
            <a:r>
              <a:rPr lang="en-US" dirty="0"/>
              <a:t>✅ Don’t open unknown attachments</a:t>
            </a:r>
            <a:br>
              <a:rPr lang="en-US" dirty="0"/>
            </a:br>
            <a:r>
              <a:rPr lang="en-US" dirty="0"/>
              <a:t>✅ Use strong, unique passwords</a:t>
            </a:r>
            <a:br>
              <a:rPr lang="en-US" dirty="0"/>
            </a:br>
            <a:r>
              <a:rPr lang="en-US" dirty="0"/>
              <a:t>✅ Enable Two-Factor Authentication (2FA)</a:t>
            </a:r>
            <a:br>
              <a:rPr lang="en-US" dirty="0"/>
            </a:br>
            <a:r>
              <a:rPr lang="en-US" dirty="0"/>
              <a:t>✅ Keep software and antivirus updated</a:t>
            </a:r>
            <a:br>
              <a:rPr lang="en-US" dirty="0"/>
            </a:br>
            <a:r>
              <a:rPr lang="en-US" dirty="0"/>
              <a:t>✅ Never share login details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658" name="Google Shape;36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49" y="111063"/>
            <a:ext cx="1096325" cy="786076"/>
          </a:xfrm>
          <a:prstGeom prst="rect">
            <a:avLst/>
          </a:prstGeom>
          <a:noFill/>
          <a:ln>
            <a:noFill/>
          </a:ln>
        </p:spPr>
      </p:pic>
      <p:sp>
        <p:nvSpPr>
          <p:cNvPr id="3659" name="Google Shape;3659;p46"/>
          <p:cNvSpPr/>
          <p:nvPr/>
        </p:nvSpPr>
        <p:spPr>
          <a:xfrm>
            <a:off x="3743651" y="1361935"/>
            <a:ext cx="1207200" cy="120750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61" name="Google Shape;3661;p46"/>
          <p:cNvGrpSpPr/>
          <p:nvPr/>
        </p:nvGrpSpPr>
        <p:grpSpPr>
          <a:xfrm>
            <a:off x="4101189" y="1652085"/>
            <a:ext cx="492123" cy="492080"/>
            <a:chOff x="1768938" y="3782219"/>
            <a:chExt cx="367805" cy="367773"/>
          </a:xfrm>
        </p:grpSpPr>
        <p:sp>
          <p:nvSpPr>
            <p:cNvPr id="3662" name="Google Shape;3662;p46"/>
            <p:cNvSpPr/>
            <p:nvPr/>
          </p:nvSpPr>
          <p:spPr>
            <a:xfrm>
              <a:off x="1884380" y="3782219"/>
              <a:ext cx="252363" cy="198412"/>
            </a:xfrm>
            <a:custGeom>
              <a:avLst/>
              <a:gdLst/>
              <a:ahLst/>
              <a:cxnLst/>
              <a:rect l="l" t="t" r="r" b="b"/>
              <a:pathLst>
                <a:path w="7966" h="6263" extrusionOk="0">
                  <a:moveTo>
                    <a:pt x="5346" y="0"/>
                  </a:moveTo>
                  <a:cubicBezTo>
                    <a:pt x="5299" y="0"/>
                    <a:pt x="5263" y="12"/>
                    <a:pt x="5227" y="48"/>
                  </a:cubicBezTo>
                  <a:lnTo>
                    <a:pt x="3382" y="1893"/>
                  </a:lnTo>
                  <a:lnTo>
                    <a:pt x="2893" y="1405"/>
                  </a:lnTo>
                  <a:cubicBezTo>
                    <a:pt x="2864" y="1375"/>
                    <a:pt x="2819" y="1360"/>
                    <a:pt x="2774" y="1360"/>
                  </a:cubicBezTo>
                  <a:cubicBezTo>
                    <a:pt x="2730" y="1360"/>
                    <a:pt x="2685" y="1375"/>
                    <a:pt x="2655" y="1405"/>
                  </a:cubicBezTo>
                  <a:lnTo>
                    <a:pt x="60" y="3989"/>
                  </a:lnTo>
                  <a:cubicBezTo>
                    <a:pt x="0" y="4048"/>
                    <a:pt x="0" y="4167"/>
                    <a:pt x="60" y="4227"/>
                  </a:cubicBezTo>
                  <a:cubicBezTo>
                    <a:pt x="90" y="4257"/>
                    <a:pt x="134" y="4272"/>
                    <a:pt x="179" y="4272"/>
                  </a:cubicBezTo>
                  <a:cubicBezTo>
                    <a:pt x="223" y="4272"/>
                    <a:pt x="268" y="4257"/>
                    <a:pt x="298" y="4227"/>
                  </a:cubicBezTo>
                  <a:lnTo>
                    <a:pt x="2774" y="1762"/>
                  </a:lnTo>
                  <a:lnTo>
                    <a:pt x="6215" y="5191"/>
                  </a:lnTo>
                  <a:lnTo>
                    <a:pt x="5418" y="5989"/>
                  </a:lnTo>
                  <a:cubicBezTo>
                    <a:pt x="5358" y="6049"/>
                    <a:pt x="5358" y="6168"/>
                    <a:pt x="5418" y="6227"/>
                  </a:cubicBezTo>
                  <a:cubicBezTo>
                    <a:pt x="5453" y="6251"/>
                    <a:pt x="5501" y="6263"/>
                    <a:pt x="5537" y="6263"/>
                  </a:cubicBezTo>
                  <a:cubicBezTo>
                    <a:pt x="5584" y="6263"/>
                    <a:pt x="5632" y="6251"/>
                    <a:pt x="5656" y="6227"/>
                  </a:cubicBezTo>
                  <a:lnTo>
                    <a:pt x="6573" y="5310"/>
                  </a:lnTo>
                  <a:cubicBezTo>
                    <a:pt x="6632" y="5251"/>
                    <a:pt x="6632" y="5132"/>
                    <a:pt x="6573" y="5072"/>
                  </a:cubicBezTo>
                  <a:lnTo>
                    <a:pt x="6072" y="4584"/>
                  </a:lnTo>
                  <a:lnTo>
                    <a:pt x="7918" y="2739"/>
                  </a:lnTo>
                  <a:cubicBezTo>
                    <a:pt x="7966" y="2667"/>
                    <a:pt x="7966" y="2560"/>
                    <a:pt x="7906" y="2489"/>
                  </a:cubicBezTo>
                  <a:lnTo>
                    <a:pt x="6882" y="1465"/>
                  </a:lnTo>
                  <a:cubicBezTo>
                    <a:pt x="6852" y="1435"/>
                    <a:pt x="6808" y="1420"/>
                    <a:pt x="6763" y="1420"/>
                  </a:cubicBezTo>
                  <a:cubicBezTo>
                    <a:pt x="6718" y="1420"/>
                    <a:pt x="6674" y="1435"/>
                    <a:pt x="6644" y="1465"/>
                  </a:cubicBezTo>
                  <a:cubicBezTo>
                    <a:pt x="6584" y="1524"/>
                    <a:pt x="6584" y="1643"/>
                    <a:pt x="6644" y="1703"/>
                  </a:cubicBezTo>
                  <a:lnTo>
                    <a:pt x="7549" y="2608"/>
                  </a:lnTo>
                  <a:lnTo>
                    <a:pt x="5822" y="4334"/>
                  </a:lnTo>
                  <a:lnTo>
                    <a:pt x="3620" y="2131"/>
                  </a:lnTo>
                  <a:lnTo>
                    <a:pt x="5346" y="405"/>
                  </a:lnTo>
                  <a:lnTo>
                    <a:pt x="6168" y="1226"/>
                  </a:lnTo>
                  <a:cubicBezTo>
                    <a:pt x="6197" y="1256"/>
                    <a:pt x="6242" y="1271"/>
                    <a:pt x="6287" y="1271"/>
                  </a:cubicBezTo>
                  <a:cubicBezTo>
                    <a:pt x="6331" y="1271"/>
                    <a:pt x="6376" y="1256"/>
                    <a:pt x="6406" y="1226"/>
                  </a:cubicBezTo>
                  <a:cubicBezTo>
                    <a:pt x="6465" y="1167"/>
                    <a:pt x="6465" y="1048"/>
                    <a:pt x="6406" y="988"/>
                  </a:cubicBezTo>
                  <a:lnTo>
                    <a:pt x="5465" y="48"/>
                  </a:lnTo>
                  <a:cubicBezTo>
                    <a:pt x="5441" y="12"/>
                    <a:pt x="5394" y="0"/>
                    <a:pt x="5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6"/>
            <p:cNvSpPr/>
            <p:nvPr/>
          </p:nvSpPr>
          <p:spPr>
            <a:xfrm>
              <a:off x="2034480" y="3821914"/>
              <a:ext cx="31743" cy="31236"/>
            </a:xfrm>
            <a:custGeom>
              <a:avLst/>
              <a:gdLst/>
              <a:ahLst/>
              <a:cxnLst/>
              <a:rect l="l" t="t" r="r" b="b"/>
              <a:pathLst>
                <a:path w="1002" h="986" extrusionOk="0">
                  <a:moveTo>
                    <a:pt x="501" y="426"/>
                  </a:moveTo>
                  <a:lnTo>
                    <a:pt x="584" y="509"/>
                  </a:lnTo>
                  <a:lnTo>
                    <a:pt x="501" y="581"/>
                  </a:lnTo>
                  <a:lnTo>
                    <a:pt x="430" y="509"/>
                  </a:lnTo>
                  <a:lnTo>
                    <a:pt x="501" y="426"/>
                  </a:lnTo>
                  <a:close/>
                  <a:moveTo>
                    <a:pt x="501" y="0"/>
                  </a:moveTo>
                  <a:cubicBezTo>
                    <a:pt x="456" y="0"/>
                    <a:pt x="412" y="15"/>
                    <a:pt x="382" y="45"/>
                  </a:cubicBezTo>
                  <a:lnTo>
                    <a:pt x="60" y="366"/>
                  </a:lnTo>
                  <a:cubicBezTo>
                    <a:pt x="1" y="426"/>
                    <a:pt x="1" y="545"/>
                    <a:pt x="60" y="605"/>
                  </a:cubicBezTo>
                  <a:lnTo>
                    <a:pt x="382" y="938"/>
                  </a:lnTo>
                  <a:cubicBezTo>
                    <a:pt x="418" y="962"/>
                    <a:pt x="465" y="986"/>
                    <a:pt x="501" y="986"/>
                  </a:cubicBezTo>
                  <a:cubicBezTo>
                    <a:pt x="549" y="986"/>
                    <a:pt x="596" y="962"/>
                    <a:pt x="620" y="938"/>
                  </a:cubicBezTo>
                  <a:lnTo>
                    <a:pt x="953" y="605"/>
                  </a:lnTo>
                  <a:cubicBezTo>
                    <a:pt x="977" y="581"/>
                    <a:pt x="1001" y="533"/>
                    <a:pt x="1001" y="485"/>
                  </a:cubicBezTo>
                  <a:cubicBezTo>
                    <a:pt x="1001" y="450"/>
                    <a:pt x="977" y="402"/>
                    <a:pt x="953" y="366"/>
                  </a:cubicBezTo>
                  <a:lnTo>
                    <a:pt x="620" y="45"/>
                  </a:lnTo>
                  <a:cubicBezTo>
                    <a:pt x="590" y="15"/>
                    <a:pt x="546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6"/>
            <p:cNvSpPr/>
            <p:nvPr/>
          </p:nvSpPr>
          <p:spPr>
            <a:xfrm>
              <a:off x="2065431" y="3852359"/>
              <a:ext cx="31712" cy="31332"/>
            </a:xfrm>
            <a:custGeom>
              <a:avLst/>
              <a:gdLst/>
              <a:ahLst/>
              <a:cxnLst/>
              <a:rect l="l" t="t" r="r" b="b"/>
              <a:pathLst>
                <a:path w="1001" h="989" extrusionOk="0">
                  <a:moveTo>
                    <a:pt x="500" y="441"/>
                  </a:moveTo>
                  <a:lnTo>
                    <a:pt x="572" y="513"/>
                  </a:lnTo>
                  <a:lnTo>
                    <a:pt x="500" y="584"/>
                  </a:lnTo>
                  <a:lnTo>
                    <a:pt x="417" y="513"/>
                  </a:lnTo>
                  <a:lnTo>
                    <a:pt x="500" y="441"/>
                  </a:lnTo>
                  <a:close/>
                  <a:moveTo>
                    <a:pt x="500" y="1"/>
                  </a:moveTo>
                  <a:cubicBezTo>
                    <a:pt x="453" y="1"/>
                    <a:pt x="405" y="25"/>
                    <a:pt x="381" y="48"/>
                  </a:cubicBezTo>
                  <a:lnTo>
                    <a:pt x="48" y="382"/>
                  </a:lnTo>
                  <a:cubicBezTo>
                    <a:pt x="24" y="406"/>
                    <a:pt x="0" y="453"/>
                    <a:pt x="0" y="501"/>
                  </a:cubicBezTo>
                  <a:cubicBezTo>
                    <a:pt x="0" y="536"/>
                    <a:pt x="24" y="584"/>
                    <a:pt x="48" y="608"/>
                  </a:cubicBezTo>
                  <a:lnTo>
                    <a:pt x="381" y="941"/>
                  </a:lnTo>
                  <a:cubicBezTo>
                    <a:pt x="405" y="977"/>
                    <a:pt x="453" y="989"/>
                    <a:pt x="500" y="989"/>
                  </a:cubicBezTo>
                  <a:cubicBezTo>
                    <a:pt x="536" y="989"/>
                    <a:pt x="584" y="965"/>
                    <a:pt x="619" y="941"/>
                  </a:cubicBezTo>
                  <a:lnTo>
                    <a:pt x="941" y="608"/>
                  </a:lnTo>
                  <a:cubicBezTo>
                    <a:pt x="1000" y="560"/>
                    <a:pt x="1000" y="441"/>
                    <a:pt x="941" y="382"/>
                  </a:cubicBezTo>
                  <a:lnTo>
                    <a:pt x="619" y="48"/>
                  </a:lnTo>
                  <a:cubicBezTo>
                    <a:pt x="584" y="13"/>
                    <a:pt x="53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6"/>
            <p:cNvSpPr/>
            <p:nvPr/>
          </p:nvSpPr>
          <p:spPr>
            <a:xfrm>
              <a:off x="1768938" y="3922625"/>
              <a:ext cx="281413" cy="227367"/>
            </a:xfrm>
            <a:custGeom>
              <a:avLst/>
              <a:gdLst/>
              <a:ahLst/>
              <a:cxnLst/>
              <a:rect l="l" t="t" r="r" b="b"/>
              <a:pathLst>
                <a:path w="8883" h="7177" extrusionOk="0">
                  <a:moveTo>
                    <a:pt x="3347" y="0"/>
                  </a:moveTo>
                  <a:cubicBezTo>
                    <a:pt x="3302" y="0"/>
                    <a:pt x="3257" y="15"/>
                    <a:pt x="3228" y="45"/>
                  </a:cubicBezTo>
                  <a:lnTo>
                    <a:pt x="811" y="2450"/>
                  </a:lnTo>
                  <a:cubicBezTo>
                    <a:pt x="287" y="2962"/>
                    <a:pt x="1" y="3664"/>
                    <a:pt x="1" y="4414"/>
                  </a:cubicBezTo>
                  <a:cubicBezTo>
                    <a:pt x="1" y="5153"/>
                    <a:pt x="287" y="5843"/>
                    <a:pt x="811" y="6379"/>
                  </a:cubicBezTo>
                  <a:cubicBezTo>
                    <a:pt x="1323" y="6891"/>
                    <a:pt x="2025" y="7177"/>
                    <a:pt x="2775" y="7177"/>
                  </a:cubicBezTo>
                  <a:cubicBezTo>
                    <a:pt x="3513" y="7177"/>
                    <a:pt x="4204" y="6891"/>
                    <a:pt x="4740" y="6379"/>
                  </a:cubicBezTo>
                  <a:lnTo>
                    <a:pt x="8847" y="2271"/>
                  </a:lnTo>
                  <a:cubicBezTo>
                    <a:pt x="8883" y="2188"/>
                    <a:pt x="8883" y="2093"/>
                    <a:pt x="8812" y="2033"/>
                  </a:cubicBezTo>
                  <a:cubicBezTo>
                    <a:pt x="8782" y="2003"/>
                    <a:pt x="8737" y="1989"/>
                    <a:pt x="8693" y="1989"/>
                  </a:cubicBezTo>
                  <a:cubicBezTo>
                    <a:pt x="8648" y="1989"/>
                    <a:pt x="8603" y="2003"/>
                    <a:pt x="8573" y="2033"/>
                  </a:cubicBezTo>
                  <a:lnTo>
                    <a:pt x="4466" y="6141"/>
                  </a:lnTo>
                  <a:cubicBezTo>
                    <a:pt x="4001" y="6593"/>
                    <a:pt x="3394" y="6855"/>
                    <a:pt x="2751" y="6855"/>
                  </a:cubicBezTo>
                  <a:cubicBezTo>
                    <a:pt x="2096" y="6855"/>
                    <a:pt x="1489" y="6593"/>
                    <a:pt x="1049" y="6141"/>
                  </a:cubicBezTo>
                  <a:cubicBezTo>
                    <a:pt x="584" y="5677"/>
                    <a:pt x="322" y="5069"/>
                    <a:pt x="322" y="4426"/>
                  </a:cubicBezTo>
                  <a:cubicBezTo>
                    <a:pt x="322" y="3772"/>
                    <a:pt x="584" y="3164"/>
                    <a:pt x="1049" y="2712"/>
                  </a:cubicBezTo>
                  <a:lnTo>
                    <a:pt x="3466" y="283"/>
                  </a:lnTo>
                  <a:cubicBezTo>
                    <a:pt x="3525" y="223"/>
                    <a:pt x="3525" y="104"/>
                    <a:pt x="3466" y="45"/>
                  </a:cubicBezTo>
                  <a:cubicBezTo>
                    <a:pt x="3436" y="15"/>
                    <a:pt x="3391" y="0"/>
                    <a:pt x="3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46"/>
            <p:cNvSpPr/>
            <p:nvPr/>
          </p:nvSpPr>
          <p:spPr>
            <a:xfrm>
              <a:off x="1847790" y="3937704"/>
              <a:ext cx="143352" cy="127417"/>
            </a:xfrm>
            <a:custGeom>
              <a:avLst/>
              <a:gdLst/>
              <a:ahLst/>
              <a:cxnLst/>
              <a:rect l="l" t="t" r="r" b="b"/>
              <a:pathLst>
                <a:path w="4525" h="4022" extrusionOk="0">
                  <a:moveTo>
                    <a:pt x="3537" y="343"/>
                  </a:moveTo>
                  <a:cubicBezTo>
                    <a:pt x="3584" y="343"/>
                    <a:pt x="3632" y="367"/>
                    <a:pt x="3667" y="402"/>
                  </a:cubicBezTo>
                  <a:cubicBezTo>
                    <a:pt x="3751" y="486"/>
                    <a:pt x="3751" y="581"/>
                    <a:pt x="3667" y="664"/>
                  </a:cubicBezTo>
                  <a:cubicBezTo>
                    <a:pt x="3632" y="700"/>
                    <a:pt x="3587" y="718"/>
                    <a:pt x="3542" y="718"/>
                  </a:cubicBezTo>
                  <a:cubicBezTo>
                    <a:pt x="3498" y="718"/>
                    <a:pt x="3453" y="700"/>
                    <a:pt x="3417" y="664"/>
                  </a:cubicBezTo>
                  <a:cubicBezTo>
                    <a:pt x="3334" y="581"/>
                    <a:pt x="3334" y="462"/>
                    <a:pt x="3406" y="402"/>
                  </a:cubicBezTo>
                  <a:cubicBezTo>
                    <a:pt x="3441" y="379"/>
                    <a:pt x="3477" y="343"/>
                    <a:pt x="3537" y="343"/>
                  </a:cubicBezTo>
                  <a:close/>
                  <a:moveTo>
                    <a:pt x="2024" y="486"/>
                  </a:moveTo>
                  <a:cubicBezTo>
                    <a:pt x="2072" y="486"/>
                    <a:pt x="2108" y="498"/>
                    <a:pt x="2155" y="545"/>
                  </a:cubicBezTo>
                  <a:cubicBezTo>
                    <a:pt x="2227" y="617"/>
                    <a:pt x="2227" y="724"/>
                    <a:pt x="2155" y="795"/>
                  </a:cubicBezTo>
                  <a:cubicBezTo>
                    <a:pt x="2120" y="831"/>
                    <a:pt x="2075" y="849"/>
                    <a:pt x="2030" y="849"/>
                  </a:cubicBezTo>
                  <a:cubicBezTo>
                    <a:pt x="1986" y="849"/>
                    <a:pt x="1941" y="831"/>
                    <a:pt x="1905" y="795"/>
                  </a:cubicBezTo>
                  <a:cubicBezTo>
                    <a:pt x="1810" y="724"/>
                    <a:pt x="1810" y="605"/>
                    <a:pt x="1893" y="545"/>
                  </a:cubicBezTo>
                  <a:cubicBezTo>
                    <a:pt x="1917" y="509"/>
                    <a:pt x="1965" y="486"/>
                    <a:pt x="2024" y="486"/>
                  </a:cubicBezTo>
                  <a:close/>
                  <a:moveTo>
                    <a:pt x="3953" y="1676"/>
                  </a:moveTo>
                  <a:cubicBezTo>
                    <a:pt x="4001" y="1676"/>
                    <a:pt x="4048" y="1688"/>
                    <a:pt x="4084" y="1724"/>
                  </a:cubicBezTo>
                  <a:cubicBezTo>
                    <a:pt x="4156" y="1807"/>
                    <a:pt x="4156" y="1926"/>
                    <a:pt x="4072" y="1986"/>
                  </a:cubicBezTo>
                  <a:cubicBezTo>
                    <a:pt x="4037" y="2022"/>
                    <a:pt x="3992" y="2039"/>
                    <a:pt x="3947" y="2039"/>
                  </a:cubicBezTo>
                  <a:cubicBezTo>
                    <a:pt x="3903" y="2039"/>
                    <a:pt x="3858" y="2022"/>
                    <a:pt x="3822" y="1986"/>
                  </a:cubicBezTo>
                  <a:cubicBezTo>
                    <a:pt x="3751" y="1914"/>
                    <a:pt x="3751" y="1807"/>
                    <a:pt x="3822" y="1724"/>
                  </a:cubicBezTo>
                  <a:cubicBezTo>
                    <a:pt x="3858" y="1700"/>
                    <a:pt x="3894" y="1676"/>
                    <a:pt x="3953" y="1676"/>
                  </a:cubicBezTo>
                  <a:close/>
                  <a:moveTo>
                    <a:pt x="655" y="3129"/>
                  </a:moveTo>
                  <a:cubicBezTo>
                    <a:pt x="727" y="3129"/>
                    <a:pt x="786" y="3165"/>
                    <a:pt x="846" y="3200"/>
                  </a:cubicBezTo>
                  <a:cubicBezTo>
                    <a:pt x="893" y="3248"/>
                    <a:pt x="917" y="3319"/>
                    <a:pt x="917" y="3403"/>
                  </a:cubicBezTo>
                  <a:cubicBezTo>
                    <a:pt x="917" y="3474"/>
                    <a:pt x="893" y="3546"/>
                    <a:pt x="846" y="3593"/>
                  </a:cubicBezTo>
                  <a:cubicBezTo>
                    <a:pt x="798" y="3641"/>
                    <a:pt x="727" y="3665"/>
                    <a:pt x="655" y="3665"/>
                  </a:cubicBezTo>
                  <a:cubicBezTo>
                    <a:pt x="584" y="3665"/>
                    <a:pt x="524" y="3641"/>
                    <a:pt x="465" y="3593"/>
                  </a:cubicBezTo>
                  <a:cubicBezTo>
                    <a:pt x="417" y="3546"/>
                    <a:pt x="381" y="3474"/>
                    <a:pt x="381" y="3403"/>
                  </a:cubicBezTo>
                  <a:cubicBezTo>
                    <a:pt x="381" y="3319"/>
                    <a:pt x="417" y="3260"/>
                    <a:pt x="465" y="3200"/>
                  </a:cubicBezTo>
                  <a:cubicBezTo>
                    <a:pt x="512" y="3141"/>
                    <a:pt x="584" y="3129"/>
                    <a:pt x="655" y="3129"/>
                  </a:cubicBezTo>
                  <a:close/>
                  <a:moveTo>
                    <a:pt x="3513" y="0"/>
                  </a:moveTo>
                  <a:cubicBezTo>
                    <a:pt x="3379" y="0"/>
                    <a:pt x="3245" y="51"/>
                    <a:pt x="3144" y="152"/>
                  </a:cubicBezTo>
                  <a:cubicBezTo>
                    <a:pt x="2977" y="319"/>
                    <a:pt x="2941" y="557"/>
                    <a:pt x="3036" y="748"/>
                  </a:cubicBezTo>
                  <a:lnTo>
                    <a:pt x="2132" y="1652"/>
                  </a:lnTo>
                  <a:lnTo>
                    <a:pt x="1572" y="2212"/>
                  </a:lnTo>
                  <a:lnTo>
                    <a:pt x="1334" y="1974"/>
                  </a:lnTo>
                  <a:cubicBezTo>
                    <a:pt x="1215" y="1855"/>
                    <a:pt x="1215" y="1676"/>
                    <a:pt x="1334" y="1569"/>
                  </a:cubicBezTo>
                  <a:lnTo>
                    <a:pt x="1774" y="1141"/>
                  </a:lnTo>
                  <a:cubicBezTo>
                    <a:pt x="1846" y="1164"/>
                    <a:pt x="1917" y="1200"/>
                    <a:pt x="1989" y="1200"/>
                  </a:cubicBezTo>
                  <a:cubicBezTo>
                    <a:pt x="2132" y="1200"/>
                    <a:pt x="2263" y="1152"/>
                    <a:pt x="2370" y="1045"/>
                  </a:cubicBezTo>
                  <a:cubicBezTo>
                    <a:pt x="2572" y="843"/>
                    <a:pt x="2572" y="509"/>
                    <a:pt x="2370" y="307"/>
                  </a:cubicBezTo>
                  <a:cubicBezTo>
                    <a:pt x="2263" y="200"/>
                    <a:pt x="2129" y="146"/>
                    <a:pt x="1995" y="146"/>
                  </a:cubicBezTo>
                  <a:cubicBezTo>
                    <a:pt x="1861" y="146"/>
                    <a:pt x="1727" y="200"/>
                    <a:pt x="1620" y="307"/>
                  </a:cubicBezTo>
                  <a:cubicBezTo>
                    <a:pt x="1453" y="462"/>
                    <a:pt x="1429" y="700"/>
                    <a:pt x="1512" y="902"/>
                  </a:cubicBezTo>
                  <a:lnTo>
                    <a:pt x="1084" y="1331"/>
                  </a:lnTo>
                  <a:cubicBezTo>
                    <a:pt x="846" y="1569"/>
                    <a:pt x="846" y="1974"/>
                    <a:pt x="1084" y="2224"/>
                  </a:cubicBezTo>
                  <a:lnTo>
                    <a:pt x="1322" y="2462"/>
                  </a:lnTo>
                  <a:lnTo>
                    <a:pt x="905" y="2879"/>
                  </a:lnTo>
                  <a:cubicBezTo>
                    <a:pt x="812" y="2827"/>
                    <a:pt x="709" y="2802"/>
                    <a:pt x="607" y="2802"/>
                  </a:cubicBezTo>
                  <a:cubicBezTo>
                    <a:pt x="450" y="2802"/>
                    <a:pt x="295" y="2863"/>
                    <a:pt x="179" y="2986"/>
                  </a:cubicBezTo>
                  <a:cubicBezTo>
                    <a:pt x="60" y="3105"/>
                    <a:pt x="0" y="3248"/>
                    <a:pt x="0" y="3415"/>
                  </a:cubicBezTo>
                  <a:cubicBezTo>
                    <a:pt x="0" y="3581"/>
                    <a:pt x="60" y="3724"/>
                    <a:pt x="179" y="3843"/>
                  </a:cubicBezTo>
                  <a:cubicBezTo>
                    <a:pt x="298" y="3962"/>
                    <a:pt x="441" y="4022"/>
                    <a:pt x="608" y="4022"/>
                  </a:cubicBezTo>
                  <a:cubicBezTo>
                    <a:pt x="774" y="4022"/>
                    <a:pt x="917" y="3962"/>
                    <a:pt x="1036" y="3843"/>
                  </a:cubicBezTo>
                  <a:cubicBezTo>
                    <a:pt x="1155" y="3724"/>
                    <a:pt x="1215" y="3581"/>
                    <a:pt x="1215" y="3415"/>
                  </a:cubicBezTo>
                  <a:cubicBezTo>
                    <a:pt x="1215" y="3307"/>
                    <a:pt x="1191" y="3200"/>
                    <a:pt x="1143" y="3117"/>
                  </a:cubicBezTo>
                  <a:lnTo>
                    <a:pt x="2227" y="2033"/>
                  </a:lnTo>
                  <a:lnTo>
                    <a:pt x="2513" y="2307"/>
                  </a:lnTo>
                  <a:cubicBezTo>
                    <a:pt x="2679" y="2474"/>
                    <a:pt x="2905" y="2569"/>
                    <a:pt x="3108" y="2569"/>
                  </a:cubicBezTo>
                  <a:cubicBezTo>
                    <a:pt x="3322" y="2569"/>
                    <a:pt x="3513" y="2486"/>
                    <a:pt x="3679" y="2343"/>
                  </a:cubicBezTo>
                  <a:cubicBezTo>
                    <a:pt x="3751" y="2367"/>
                    <a:pt x="3822" y="2403"/>
                    <a:pt x="3894" y="2403"/>
                  </a:cubicBezTo>
                  <a:cubicBezTo>
                    <a:pt x="4037" y="2403"/>
                    <a:pt x="4168" y="2355"/>
                    <a:pt x="4275" y="2248"/>
                  </a:cubicBezTo>
                  <a:cubicBezTo>
                    <a:pt x="4525" y="2033"/>
                    <a:pt x="4525" y="1700"/>
                    <a:pt x="4310" y="1498"/>
                  </a:cubicBezTo>
                  <a:cubicBezTo>
                    <a:pt x="4209" y="1391"/>
                    <a:pt x="4075" y="1337"/>
                    <a:pt x="3941" y="1337"/>
                  </a:cubicBezTo>
                  <a:cubicBezTo>
                    <a:pt x="3807" y="1337"/>
                    <a:pt x="3673" y="1391"/>
                    <a:pt x="3572" y="1498"/>
                  </a:cubicBezTo>
                  <a:cubicBezTo>
                    <a:pt x="3406" y="1652"/>
                    <a:pt x="3382" y="1891"/>
                    <a:pt x="3465" y="2093"/>
                  </a:cubicBezTo>
                  <a:cubicBezTo>
                    <a:pt x="3377" y="2175"/>
                    <a:pt x="3267" y="2214"/>
                    <a:pt x="3155" y="2214"/>
                  </a:cubicBezTo>
                  <a:cubicBezTo>
                    <a:pt x="3023" y="2214"/>
                    <a:pt x="2889" y="2160"/>
                    <a:pt x="2786" y="2057"/>
                  </a:cubicBezTo>
                  <a:lnTo>
                    <a:pt x="2501" y="1772"/>
                  </a:lnTo>
                  <a:lnTo>
                    <a:pt x="3286" y="986"/>
                  </a:lnTo>
                  <a:cubicBezTo>
                    <a:pt x="3358" y="1021"/>
                    <a:pt x="3441" y="1045"/>
                    <a:pt x="3513" y="1045"/>
                  </a:cubicBezTo>
                  <a:cubicBezTo>
                    <a:pt x="3644" y="1045"/>
                    <a:pt x="3775" y="998"/>
                    <a:pt x="3882" y="902"/>
                  </a:cubicBezTo>
                  <a:cubicBezTo>
                    <a:pt x="4096" y="688"/>
                    <a:pt x="4096" y="367"/>
                    <a:pt x="3882" y="152"/>
                  </a:cubicBezTo>
                  <a:cubicBezTo>
                    <a:pt x="3781" y="51"/>
                    <a:pt x="364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Google Shape;4009;p52"/>
          <p:cNvSpPr/>
          <p:nvPr/>
        </p:nvSpPr>
        <p:spPr>
          <a:xfrm>
            <a:off x="6976799" y="-154018"/>
            <a:ext cx="3360600" cy="3360600"/>
          </a:xfrm>
          <a:prstGeom prst="blockArc">
            <a:avLst>
              <a:gd name="adj1" fmla="val 2830785"/>
              <a:gd name="adj2" fmla="val 18189627"/>
              <a:gd name="adj3" fmla="val 10260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10" name="Google Shape;401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525" y="2862637"/>
            <a:ext cx="2878150" cy="19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1" name="Google Shape;4011;p52"/>
          <p:cNvSpPr txBox="1">
            <a:spLocks noGrp="1"/>
          </p:cNvSpPr>
          <p:nvPr>
            <p:ph type="title"/>
          </p:nvPr>
        </p:nvSpPr>
        <p:spPr>
          <a:xfrm>
            <a:off x="584934" y="1614708"/>
            <a:ext cx="5532300" cy="5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🛑 Disconnect from the internet</a:t>
            </a:r>
            <a:br>
              <a:rPr lang="en-US" dirty="0"/>
            </a:br>
            <a:r>
              <a:rPr lang="en-US" dirty="0"/>
              <a:t>🔐 Change your passwords immediately</a:t>
            </a:r>
            <a:br>
              <a:rPr lang="en-US" dirty="0"/>
            </a:br>
            <a:r>
              <a:rPr lang="en-US" dirty="0"/>
              <a:t>📞 Inform your IT/security team</a:t>
            </a:r>
            <a:br>
              <a:rPr lang="en-US" dirty="0"/>
            </a:br>
            <a:r>
              <a:rPr lang="en-US" dirty="0"/>
              <a:t>🏦 Contact your bank (if financial data is involved)</a:t>
            </a:r>
            <a:br>
              <a:rPr lang="en-US" dirty="0"/>
            </a:br>
            <a:r>
              <a:rPr lang="en-US" dirty="0"/>
              <a:t>🧾 Report the email or site to authorities (like CERT, Google Safe Browsing)</a:t>
            </a:r>
            <a:br>
              <a:rPr lang="en-US" dirty="0"/>
            </a:br>
            <a:endParaRPr dirty="0"/>
          </a:p>
        </p:txBody>
      </p:sp>
      <p:sp>
        <p:nvSpPr>
          <p:cNvPr id="4012" name="Google Shape;4012;p52"/>
          <p:cNvSpPr txBox="1">
            <a:spLocks noGrp="1"/>
          </p:cNvSpPr>
          <p:nvPr>
            <p:ph type="subTitle" idx="1"/>
          </p:nvPr>
        </p:nvSpPr>
        <p:spPr>
          <a:xfrm>
            <a:off x="647944" y="819622"/>
            <a:ext cx="5532300" cy="7617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If You Get Phished</a:t>
            </a:r>
            <a:endParaRPr dirty="0"/>
          </a:p>
        </p:txBody>
      </p:sp>
      <p:pic>
        <p:nvPicPr>
          <p:cNvPr id="4013" name="Google Shape;401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3577" y="2195272"/>
            <a:ext cx="1450050" cy="229545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14" name="Google Shape;4014;p52"/>
          <p:cNvGrpSpPr/>
          <p:nvPr/>
        </p:nvGrpSpPr>
        <p:grpSpPr>
          <a:xfrm>
            <a:off x="393883" y="4234869"/>
            <a:ext cx="2227588" cy="726522"/>
            <a:chOff x="3799000" y="1820400"/>
            <a:chExt cx="1039375" cy="338989"/>
          </a:xfrm>
        </p:grpSpPr>
        <p:sp>
          <p:nvSpPr>
            <p:cNvPr id="4015" name="Google Shape;4015;p52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52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52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52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52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52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52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52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52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52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52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52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52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52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52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52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52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52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52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52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52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52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52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52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52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52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52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52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52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52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52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52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52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52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52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52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1" name="Google Shape;4051;p52"/>
          <p:cNvSpPr/>
          <p:nvPr/>
        </p:nvSpPr>
        <p:spPr>
          <a:xfrm rot="-5400000">
            <a:off x="1706050" y="-1820377"/>
            <a:ext cx="2353500" cy="2353500"/>
          </a:xfrm>
          <a:prstGeom prst="blockArc">
            <a:avLst>
              <a:gd name="adj1" fmla="val 2830785"/>
              <a:gd name="adj2" fmla="val 18113610"/>
              <a:gd name="adj3" fmla="val 14852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2" name="Google Shape;4052;p52"/>
          <p:cNvSpPr/>
          <p:nvPr/>
        </p:nvSpPr>
        <p:spPr>
          <a:xfrm>
            <a:off x="1688700" y="-1820500"/>
            <a:ext cx="2071200" cy="2071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53" name="Google Shape;405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7900" y="3470700"/>
            <a:ext cx="1362425" cy="97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054" name="Google Shape;4054;p52"/>
          <p:cNvSpPr/>
          <p:nvPr/>
        </p:nvSpPr>
        <p:spPr>
          <a:xfrm>
            <a:off x="6952026" y="-154026"/>
            <a:ext cx="2957400" cy="2958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55" name="Google Shape;4055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8350" y="1683350"/>
            <a:ext cx="1052702" cy="13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6" name="Google Shape;4056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90800" y="356287"/>
            <a:ext cx="1006125" cy="1327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Google Shape;4107;p5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833" r="19500"/>
          <a:stretch/>
        </p:blipFill>
        <p:spPr>
          <a:xfrm>
            <a:off x="-597325" y="-973050"/>
            <a:ext cx="5239500" cy="5239500"/>
          </a:xfrm>
          <a:prstGeom prst="ellipse">
            <a:avLst/>
          </a:prstGeom>
        </p:spPr>
      </p:pic>
      <p:sp>
        <p:nvSpPr>
          <p:cNvPr id="4108" name="Google Shape;4108;p54"/>
          <p:cNvSpPr txBox="1">
            <a:spLocks noGrp="1"/>
          </p:cNvSpPr>
          <p:nvPr>
            <p:ph type="title"/>
          </p:nvPr>
        </p:nvSpPr>
        <p:spPr>
          <a:xfrm>
            <a:off x="5406338" y="847788"/>
            <a:ext cx="2345700" cy="933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Conclusion</a:t>
            </a:r>
            <a:endParaRPr dirty="0"/>
          </a:p>
        </p:txBody>
      </p:sp>
      <p:sp>
        <p:nvSpPr>
          <p:cNvPr id="4109" name="Google Shape;4109;p54"/>
          <p:cNvSpPr txBox="1">
            <a:spLocks noGrp="1"/>
          </p:cNvSpPr>
          <p:nvPr>
            <p:ph type="subTitle" idx="1"/>
          </p:nvPr>
        </p:nvSpPr>
        <p:spPr>
          <a:xfrm>
            <a:off x="5258887" y="1857886"/>
            <a:ext cx="2843695" cy="2437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Phishing attacks are simple, but dangerous.</a:t>
            </a:r>
          </a:p>
          <a:p>
            <a:r>
              <a:rPr lang="en-US" dirty="0"/>
              <a:t>🔑 </a:t>
            </a:r>
            <a:r>
              <a:rPr lang="en-US" b="1" dirty="0"/>
              <a:t>Remember: Think before you click!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Stay aware, stay </a:t>
            </a:r>
            <a:r>
              <a:rPr lang="en-US" dirty="0" smtClean="0"/>
              <a:t>protected.</a:t>
            </a:r>
          </a:p>
          <a:p>
            <a:endParaRPr lang="en-US" dirty="0"/>
          </a:p>
          <a:p>
            <a:r>
              <a:rPr lang="en-US" b="1" dirty="0" err="1" smtClean="0"/>
              <a:t>CodeAlpha</a:t>
            </a:r>
            <a:r>
              <a:rPr lang="en-US" b="1" dirty="0" smtClean="0"/>
              <a:t> </a:t>
            </a:r>
            <a:r>
              <a:rPr lang="en-US" b="1" dirty="0"/>
              <a:t>Internship Task 2 Submission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110" name="Google Shape;4110;p54"/>
          <p:cNvGrpSpPr/>
          <p:nvPr/>
        </p:nvGrpSpPr>
        <p:grpSpPr>
          <a:xfrm>
            <a:off x="-193317" y="-187156"/>
            <a:ext cx="2227588" cy="726522"/>
            <a:chOff x="3799000" y="1820400"/>
            <a:chExt cx="1039375" cy="338989"/>
          </a:xfrm>
        </p:grpSpPr>
        <p:sp>
          <p:nvSpPr>
            <p:cNvPr id="4111" name="Google Shape;4111;p54"/>
            <p:cNvSpPr/>
            <p:nvPr/>
          </p:nvSpPr>
          <p:spPr>
            <a:xfrm>
              <a:off x="469043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54"/>
            <p:cNvSpPr/>
            <p:nvPr/>
          </p:nvSpPr>
          <p:spPr>
            <a:xfrm>
              <a:off x="469043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54"/>
            <p:cNvSpPr/>
            <p:nvPr/>
          </p:nvSpPr>
          <p:spPr>
            <a:xfrm>
              <a:off x="477957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54"/>
            <p:cNvSpPr/>
            <p:nvPr/>
          </p:nvSpPr>
          <p:spPr>
            <a:xfrm>
              <a:off x="4601288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54"/>
            <p:cNvSpPr/>
            <p:nvPr/>
          </p:nvSpPr>
          <p:spPr>
            <a:xfrm>
              <a:off x="442300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54"/>
            <p:cNvSpPr/>
            <p:nvPr/>
          </p:nvSpPr>
          <p:spPr>
            <a:xfrm>
              <a:off x="442300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54"/>
            <p:cNvSpPr/>
            <p:nvPr/>
          </p:nvSpPr>
          <p:spPr>
            <a:xfrm>
              <a:off x="442300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54"/>
            <p:cNvSpPr/>
            <p:nvPr/>
          </p:nvSpPr>
          <p:spPr>
            <a:xfrm>
              <a:off x="4512145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54"/>
            <p:cNvSpPr/>
            <p:nvPr/>
          </p:nvSpPr>
          <p:spPr>
            <a:xfrm>
              <a:off x="4512145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54"/>
            <p:cNvSpPr/>
            <p:nvPr/>
          </p:nvSpPr>
          <p:spPr>
            <a:xfrm>
              <a:off x="4512145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54"/>
            <p:cNvSpPr/>
            <p:nvPr/>
          </p:nvSpPr>
          <p:spPr>
            <a:xfrm>
              <a:off x="433385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54"/>
            <p:cNvSpPr/>
            <p:nvPr/>
          </p:nvSpPr>
          <p:spPr>
            <a:xfrm>
              <a:off x="4333859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54"/>
            <p:cNvSpPr/>
            <p:nvPr/>
          </p:nvSpPr>
          <p:spPr>
            <a:xfrm>
              <a:off x="433385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54"/>
            <p:cNvSpPr/>
            <p:nvPr/>
          </p:nvSpPr>
          <p:spPr>
            <a:xfrm>
              <a:off x="433385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54"/>
            <p:cNvSpPr/>
            <p:nvPr/>
          </p:nvSpPr>
          <p:spPr>
            <a:xfrm>
              <a:off x="4155572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54"/>
            <p:cNvSpPr/>
            <p:nvPr/>
          </p:nvSpPr>
          <p:spPr>
            <a:xfrm>
              <a:off x="4155572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54"/>
            <p:cNvSpPr/>
            <p:nvPr/>
          </p:nvSpPr>
          <p:spPr>
            <a:xfrm>
              <a:off x="4155572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54"/>
            <p:cNvSpPr/>
            <p:nvPr/>
          </p:nvSpPr>
          <p:spPr>
            <a:xfrm>
              <a:off x="4155572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54"/>
            <p:cNvSpPr/>
            <p:nvPr/>
          </p:nvSpPr>
          <p:spPr>
            <a:xfrm>
              <a:off x="424471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54"/>
            <p:cNvSpPr/>
            <p:nvPr/>
          </p:nvSpPr>
          <p:spPr>
            <a:xfrm>
              <a:off x="424471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54"/>
            <p:cNvSpPr/>
            <p:nvPr/>
          </p:nvSpPr>
          <p:spPr>
            <a:xfrm>
              <a:off x="424471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54"/>
            <p:cNvSpPr/>
            <p:nvPr/>
          </p:nvSpPr>
          <p:spPr>
            <a:xfrm>
              <a:off x="424471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54"/>
            <p:cNvSpPr/>
            <p:nvPr/>
          </p:nvSpPr>
          <p:spPr>
            <a:xfrm>
              <a:off x="4066429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54"/>
            <p:cNvSpPr/>
            <p:nvPr/>
          </p:nvSpPr>
          <p:spPr>
            <a:xfrm>
              <a:off x="4066429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54"/>
            <p:cNvSpPr/>
            <p:nvPr/>
          </p:nvSpPr>
          <p:spPr>
            <a:xfrm>
              <a:off x="4066429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54"/>
            <p:cNvSpPr/>
            <p:nvPr/>
          </p:nvSpPr>
          <p:spPr>
            <a:xfrm>
              <a:off x="3888143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54"/>
            <p:cNvSpPr/>
            <p:nvPr/>
          </p:nvSpPr>
          <p:spPr>
            <a:xfrm>
              <a:off x="3888143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54"/>
            <p:cNvSpPr/>
            <p:nvPr/>
          </p:nvSpPr>
          <p:spPr>
            <a:xfrm>
              <a:off x="3888143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54"/>
            <p:cNvSpPr/>
            <p:nvPr/>
          </p:nvSpPr>
          <p:spPr>
            <a:xfrm>
              <a:off x="3977286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54"/>
            <p:cNvSpPr/>
            <p:nvPr/>
          </p:nvSpPr>
          <p:spPr>
            <a:xfrm>
              <a:off x="3977286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54"/>
            <p:cNvSpPr/>
            <p:nvPr/>
          </p:nvSpPr>
          <p:spPr>
            <a:xfrm>
              <a:off x="3977286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54"/>
            <p:cNvSpPr/>
            <p:nvPr/>
          </p:nvSpPr>
          <p:spPr>
            <a:xfrm>
              <a:off x="3977286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54"/>
            <p:cNvSpPr/>
            <p:nvPr/>
          </p:nvSpPr>
          <p:spPr>
            <a:xfrm>
              <a:off x="3799000" y="1820400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54"/>
            <p:cNvSpPr/>
            <p:nvPr/>
          </p:nvSpPr>
          <p:spPr>
            <a:xfrm>
              <a:off x="3799000" y="1913796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54"/>
            <p:cNvSpPr/>
            <p:nvPr/>
          </p:nvSpPr>
          <p:spPr>
            <a:xfrm>
              <a:off x="3799000" y="2007193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54"/>
            <p:cNvSpPr/>
            <p:nvPr/>
          </p:nvSpPr>
          <p:spPr>
            <a:xfrm>
              <a:off x="3799000" y="2100589"/>
              <a:ext cx="58800" cy="58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7" name="Google Shape;4147;p54"/>
          <p:cNvSpPr/>
          <p:nvPr/>
        </p:nvSpPr>
        <p:spPr>
          <a:xfrm>
            <a:off x="2465179" y="3316650"/>
            <a:ext cx="2574900" cy="2574900"/>
          </a:xfrm>
          <a:prstGeom prst="blockArc">
            <a:avLst>
              <a:gd name="adj1" fmla="val 7989223"/>
              <a:gd name="adj2" fmla="val 2513188"/>
              <a:gd name="adj3" fmla="val 19034"/>
            </a:avLst>
          </a:prstGeom>
          <a:gradFill>
            <a:gsLst>
              <a:gs pos="0">
                <a:srgbClr val="006685"/>
              </a:gs>
              <a:gs pos="100000">
                <a:srgbClr val="01010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8" name="Google Shape;4148;p54"/>
          <p:cNvSpPr/>
          <p:nvPr/>
        </p:nvSpPr>
        <p:spPr>
          <a:xfrm>
            <a:off x="1739138" y="4295700"/>
            <a:ext cx="1812300" cy="1812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9" name="Google Shape;4149;p54"/>
          <p:cNvSpPr/>
          <p:nvPr/>
        </p:nvSpPr>
        <p:spPr>
          <a:xfrm>
            <a:off x="3446588" y="-367075"/>
            <a:ext cx="1812300" cy="1812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yber Security Kill Chain by Slidesgo">
  <a:themeElements>
    <a:clrScheme name="Simple Light">
      <a:dk1>
        <a:srgbClr val="FFFFFF"/>
      </a:dk1>
      <a:lt1>
        <a:srgbClr val="00394B"/>
      </a:lt1>
      <a:dk2>
        <a:srgbClr val="002530"/>
      </a:dk2>
      <a:lt2>
        <a:srgbClr val="006F80"/>
      </a:lt2>
      <a:accent1>
        <a:srgbClr val="10908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258</Words>
  <Application>Microsoft Office PowerPoint</Application>
  <PresentationFormat>On-screen Show (16:9)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Alumni Sans Pinstripe</vt:lpstr>
      <vt:lpstr>Open Sans Medium</vt:lpstr>
      <vt:lpstr>Advent Pro</vt:lpstr>
      <vt:lpstr>Cyber Security Kill Chain by Slidesgo</vt:lpstr>
      <vt:lpstr>Phishing Awareness Training</vt:lpstr>
      <vt:lpstr>WHAT IS PHISHING?</vt:lpstr>
      <vt:lpstr>Why is Phishing Dangerous?</vt:lpstr>
      <vt:lpstr>Common Phishing Techniques</vt:lpstr>
      <vt:lpstr>How to Spot a Phishing Email</vt:lpstr>
      <vt:lpstr>Real-World Example</vt:lpstr>
      <vt:lpstr>How to Protect Yourself</vt:lpstr>
      <vt:lpstr>🛑 Disconnect from the internet 🔐 Change your passwords immediately 📞 Inform your IT/security team 🏦 Contact your bank (if financial data is involved) 🧾 Report the email or site to authorities (like CERT, Google Safe Browsing)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cp:lastModifiedBy>dell</cp:lastModifiedBy>
  <cp:revision>2</cp:revision>
  <dcterms:modified xsi:type="dcterms:W3CDTF">2025-06-16T10:54:16Z</dcterms:modified>
</cp:coreProperties>
</file>