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559CA-54D9-4F28-BD11-BB53788FB0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5EBEE9-409E-4C03-98A5-AAA6030E2AA4}">
      <dgm:prSet/>
      <dgm:spPr/>
      <dgm:t>
        <a:bodyPr/>
        <a:lstStyle/>
        <a:p>
          <a:r>
            <a:rPr lang="en-US"/>
            <a:t>- Kafka is used for real-time event streaming and messaging</a:t>
          </a:r>
        </a:p>
      </dgm:t>
    </dgm:pt>
    <dgm:pt modelId="{9425ACF0-97AD-4755-9F27-3CF607B040A5}" type="parTrans" cxnId="{67492D40-CAE5-4BB2-A012-DAD94AB7CF22}">
      <dgm:prSet/>
      <dgm:spPr/>
      <dgm:t>
        <a:bodyPr/>
        <a:lstStyle/>
        <a:p>
          <a:endParaRPr lang="en-US"/>
        </a:p>
      </dgm:t>
    </dgm:pt>
    <dgm:pt modelId="{8430E5A9-D347-47E2-A397-34DCD18575D3}" type="sibTrans" cxnId="{67492D40-CAE5-4BB2-A012-DAD94AB7CF22}">
      <dgm:prSet/>
      <dgm:spPr/>
      <dgm:t>
        <a:bodyPr/>
        <a:lstStyle/>
        <a:p>
          <a:endParaRPr lang="en-US"/>
        </a:p>
      </dgm:t>
    </dgm:pt>
    <dgm:pt modelId="{8F7D4632-24BD-426F-9FF2-96B899860691}">
      <dgm:prSet/>
      <dgm:spPr/>
      <dgm:t>
        <a:bodyPr/>
        <a:lstStyle/>
        <a:p>
          <a:r>
            <a:rPr lang="en-US"/>
            <a:t>- Commonly used in log aggregation, monitoring, real-time analytics</a:t>
          </a:r>
        </a:p>
      </dgm:t>
    </dgm:pt>
    <dgm:pt modelId="{04ECD7D3-BB45-4A66-AA59-9286C8861E89}" type="parTrans" cxnId="{9EEF6B8F-CC66-4419-9A67-55830205AAE6}">
      <dgm:prSet/>
      <dgm:spPr/>
      <dgm:t>
        <a:bodyPr/>
        <a:lstStyle/>
        <a:p>
          <a:endParaRPr lang="en-US"/>
        </a:p>
      </dgm:t>
    </dgm:pt>
    <dgm:pt modelId="{73BD4D60-6E6E-4921-B210-F02BECC753D9}" type="sibTrans" cxnId="{9EEF6B8F-CC66-4419-9A67-55830205AAE6}">
      <dgm:prSet/>
      <dgm:spPr/>
      <dgm:t>
        <a:bodyPr/>
        <a:lstStyle/>
        <a:p>
          <a:endParaRPr lang="en-US"/>
        </a:p>
      </dgm:t>
    </dgm:pt>
    <dgm:pt modelId="{730DDA48-4087-401E-AE0D-C472F0353949}">
      <dgm:prSet/>
      <dgm:spPr/>
      <dgm:t>
        <a:bodyPr/>
        <a:lstStyle/>
        <a:p>
          <a:r>
            <a:rPr lang="en-US"/>
            <a:t>- Enables decoupling of data producers and consumers</a:t>
          </a:r>
        </a:p>
      </dgm:t>
    </dgm:pt>
    <dgm:pt modelId="{1437F28A-998E-4F89-9C90-73648CBCD591}" type="parTrans" cxnId="{70F5207A-7B59-4446-8920-0CBCA51BC023}">
      <dgm:prSet/>
      <dgm:spPr/>
      <dgm:t>
        <a:bodyPr/>
        <a:lstStyle/>
        <a:p>
          <a:endParaRPr lang="en-US"/>
        </a:p>
      </dgm:t>
    </dgm:pt>
    <dgm:pt modelId="{802A56CD-51B7-4747-A1C4-8CF7AC70B39C}" type="sibTrans" cxnId="{70F5207A-7B59-4446-8920-0CBCA51BC023}">
      <dgm:prSet/>
      <dgm:spPr/>
      <dgm:t>
        <a:bodyPr/>
        <a:lstStyle/>
        <a:p>
          <a:endParaRPr lang="en-US"/>
        </a:p>
      </dgm:t>
    </dgm:pt>
    <dgm:pt modelId="{8E932933-1D46-47B6-9262-241352243FAD}">
      <dgm:prSet/>
      <dgm:spPr/>
      <dgm:t>
        <a:bodyPr/>
        <a:lstStyle/>
        <a:p>
          <a:r>
            <a:rPr lang="en-US"/>
            <a:t>- Alternatives: RabbitMQ, Apache Pulsar, AWS Kinesis</a:t>
          </a:r>
        </a:p>
      </dgm:t>
    </dgm:pt>
    <dgm:pt modelId="{FA3CFF31-E58C-42D4-AF7E-B8E40A299C42}" type="parTrans" cxnId="{5C2929E0-EB7A-499D-996E-85D301668E3A}">
      <dgm:prSet/>
      <dgm:spPr/>
      <dgm:t>
        <a:bodyPr/>
        <a:lstStyle/>
        <a:p>
          <a:endParaRPr lang="en-US"/>
        </a:p>
      </dgm:t>
    </dgm:pt>
    <dgm:pt modelId="{D5433F1B-F215-4015-874F-9F2F9905FF3C}" type="sibTrans" cxnId="{5C2929E0-EB7A-499D-996E-85D301668E3A}">
      <dgm:prSet/>
      <dgm:spPr/>
      <dgm:t>
        <a:bodyPr/>
        <a:lstStyle/>
        <a:p>
          <a:endParaRPr lang="en-US"/>
        </a:p>
      </dgm:t>
    </dgm:pt>
    <dgm:pt modelId="{7EB23B68-5F44-4601-90C3-0510E40215FE}" type="pres">
      <dgm:prSet presAssocID="{2AF559CA-54D9-4F28-BD11-BB53788FB0D8}" presName="root" presStyleCnt="0">
        <dgm:presLayoutVars>
          <dgm:dir/>
          <dgm:resizeHandles val="exact"/>
        </dgm:presLayoutVars>
      </dgm:prSet>
      <dgm:spPr/>
    </dgm:pt>
    <dgm:pt modelId="{805D53F3-77AC-4C0A-9DAB-0A9F8E46D189}" type="pres">
      <dgm:prSet presAssocID="{2AF559CA-54D9-4F28-BD11-BB53788FB0D8}" presName="container" presStyleCnt="0">
        <dgm:presLayoutVars>
          <dgm:dir/>
          <dgm:resizeHandles val="exact"/>
        </dgm:presLayoutVars>
      </dgm:prSet>
      <dgm:spPr/>
    </dgm:pt>
    <dgm:pt modelId="{A25A41E4-8291-40B4-88B1-C7E762CC47D3}" type="pres">
      <dgm:prSet presAssocID="{D25EBEE9-409E-4C03-98A5-AAA6030E2AA4}" presName="compNode" presStyleCnt="0"/>
      <dgm:spPr/>
    </dgm:pt>
    <dgm:pt modelId="{E6CF343E-9E96-4D32-B5BB-55EA6AB05695}" type="pres">
      <dgm:prSet presAssocID="{D25EBEE9-409E-4C03-98A5-AAA6030E2AA4}" presName="iconBgRect" presStyleLbl="bgShp" presStyleIdx="0" presStyleCnt="4"/>
      <dgm:spPr/>
    </dgm:pt>
    <dgm:pt modelId="{9579B8C8-D929-4A5A-A46B-B30B89C087C6}" type="pres">
      <dgm:prSet presAssocID="{D25EBEE9-409E-4C03-98A5-AAA6030E2A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4834A792-0AAF-4424-84E1-5146B5E83447}" type="pres">
      <dgm:prSet presAssocID="{D25EBEE9-409E-4C03-98A5-AAA6030E2AA4}" presName="spaceRect" presStyleCnt="0"/>
      <dgm:spPr/>
    </dgm:pt>
    <dgm:pt modelId="{E4A24423-47B9-49E8-A17A-199442FCF701}" type="pres">
      <dgm:prSet presAssocID="{D25EBEE9-409E-4C03-98A5-AAA6030E2AA4}" presName="textRect" presStyleLbl="revTx" presStyleIdx="0" presStyleCnt="4">
        <dgm:presLayoutVars>
          <dgm:chMax val="1"/>
          <dgm:chPref val="1"/>
        </dgm:presLayoutVars>
      </dgm:prSet>
      <dgm:spPr/>
    </dgm:pt>
    <dgm:pt modelId="{598638FB-CDC1-40E9-B65C-6459DC4EC177}" type="pres">
      <dgm:prSet presAssocID="{8430E5A9-D347-47E2-A397-34DCD18575D3}" presName="sibTrans" presStyleLbl="sibTrans2D1" presStyleIdx="0" presStyleCnt="0"/>
      <dgm:spPr/>
    </dgm:pt>
    <dgm:pt modelId="{45624853-173F-4ECE-A960-B1E91797BAE2}" type="pres">
      <dgm:prSet presAssocID="{8F7D4632-24BD-426F-9FF2-96B899860691}" presName="compNode" presStyleCnt="0"/>
      <dgm:spPr/>
    </dgm:pt>
    <dgm:pt modelId="{FC8C4ECA-0F95-4217-8E18-029F512087AF}" type="pres">
      <dgm:prSet presAssocID="{8F7D4632-24BD-426F-9FF2-96B899860691}" presName="iconBgRect" presStyleLbl="bgShp" presStyleIdx="1" presStyleCnt="4"/>
      <dgm:spPr/>
    </dgm:pt>
    <dgm:pt modelId="{6EA1F336-086D-4373-8EB6-AF8A1C92B7FA}" type="pres">
      <dgm:prSet presAssocID="{8F7D4632-24BD-426F-9FF2-96B8998606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960E7-FADF-4082-8B1A-8C60825CD80B}" type="pres">
      <dgm:prSet presAssocID="{8F7D4632-24BD-426F-9FF2-96B899860691}" presName="spaceRect" presStyleCnt="0"/>
      <dgm:spPr/>
    </dgm:pt>
    <dgm:pt modelId="{740BC5AD-9A76-4688-888E-F7B88683D262}" type="pres">
      <dgm:prSet presAssocID="{8F7D4632-24BD-426F-9FF2-96B899860691}" presName="textRect" presStyleLbl="revTx" presStyleIdx="1" presStyleCnt="4">
        <dgm:presLayoutVars>
          <dgm:chMax val="1"/>
          <dgm:chPref val="1"/>
        </dgm:presLayoutVars>
      </dgm:prSet>
      <dgm:spPr/>
    </dgm:pt>
    <dgm:pt modelId="{FA02DD78-9264-4E7B-B68B-B61ECE168A27}" type="pres">
      <dgm:prSet presAssocID="{73BD4D60-6E6E-4921-B210-F02BECC753D9}" presName="sibTrans" presStyleLbl="sibTrans2D1" presStyleIdx="0" presStyleCnt="0"/>
      <dgm:spPr/>
    </dgm:pt>
    <dgm:pt modelId="{33E61DA0-378C-4DCC-81D3-94BCF219A68A}" type="pres">
      <dgm:prSet presAssocID="{730DDA48-4087-401E-AE0D-C472F0353949}" presName="compNode" presStyleCnt="0"/>
      <dgm:spPr/>
    </dgm:pt>
    <dgm:pt modelId="{8FA32365-0182-4F60-8D33-A73C62D2034C}" type="pres">
      <dgm:prSet presAssocID="{730DDA48-4087-401E-AE0D-C472F0353949}" presName="iconBgRect" presStyleLbl="bgShp" presStyleIdx="2" presStyleCnt="4"/>
      <dgm:spPr/>
    </dgm:pt>
    <dgm:pt modelId="{83F237D4-7655-4447-B36E-C8BF7C2C6D00}" type="pres">
      <dgm:prSet presAssocID="{730DDA48-4087-401E-AE0D-C472F03539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3BE44-18C3-4553-BC64-917291036F6B}" type="pres">
      <dgm:prSet presAssocID="{730DDA48-4087-401E-AE0D-C472F0353949}" presName="spaceRect" presStyleCnt="0"/>
      <dgm:spPr/>
    </dgm:pt>
    <dgm:pt modelId="{A4A50D26-2262-4B94-AA57-08B0EAA0F411}" type="pres">
      <dgm:prSet presAssocID="{730DDA48-4087-401E-AE0D-C472F0353949}" presName="textRect" presStyleLbl="revTx" presStyleIdx="2" presStyleCnt="4">
        <dgm:presLayoutVars>
          <dgm:chMax val="1"/>
          <dgm:chPref val="1"/>
        </dgm:presLayoutVars>
      </dgm:prSet>
      <dgm:spPr/>
    </dgm:pt>
    <dgm:pt modelId="{081C59ED-F681-4172-A622-9CC2FF0A888A}" type="pres">
      <dgm:prSet presAssocID="{802A56CD-51B7-4747-A1C4-8CF7AC70B39C}" presName="sibTrans" presStyleLbl="sibTrans2D1" presStyleIdx="0" presStyleCnt="0"/>
      <dgm:spPr/>
    </dgm:pt>
    <dgm:pt modelId="{8F2FA805-B6F8-47E0-89A8-021464E14892}" type="pres">
      <dgm:prSet presAssocID="{8E932933-1D46-47B6-9262-241352243FAD}" presName="compNode" presStyleCnt="0"/>
      <dgm:spPr/>
    </dgm:pt>
    <dgm:pt modelId="{FA725107-4BBA-4536-AD3A-745FA29B6DD5}" type="pres">
      <dgm:prSet presAssocID="{8E932933-1D46-47B6-9262-241352243FAD}" presName="iconBgRect" presStyleLbl="bgShp" presStyleIdx="3" presStyleCnt="4"/>
      <dgm:spPr/>
    </dgm:pt>
    <dgm:pt modelId="{55C3B88E-601F-4DF8-8124-59A202EA1A0E}" type="pres">
      <dgm:prSet presAssocID="{8E932933-1D46-47B6-9262-241352243F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816ADBF-E8E0-483D-83E4-E243BB60DBE7}" type="pres">
      <dgm:prSet presAssocID="{8E932933-1D46-47B6-9262-241352243FAD}" presName="spaceRect" presStyleCnt="0"/>
      <dgm:spPr/>
    </dgm:pt>
    <dgm:pt modelId="{9692F6BD-B1AF-4C6F-94B9-5234C6BE9F76}" type="pres">
      <dgm:prSet presAssocID="{8E932933-1D46-47B6-9262-241352243F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AB940F-3739-4589-B19D-EC7821FA91CB}" type="presOf" srcId="{730DDA48-4087-401E-AE0D-C472F0353949}" destId="{A4A50D26-2262-4B94-AA57-08B0EAA0F411}" srcOrd="0" destOrd="0" presId="urn:microsoft.com/office/officeart/2018/2/layout/IconCircleList"/>
    <dgm:cxn modelId="{3BCD881B-A1B6-467D-876C-39506ACD1384}" type="presOf" srcId="{8F7D4632-24BD-426F-9FF2-96B899860691}" destId="{740BC5AD-9A76-4688-888E-F7B88683D262}" srcOrd="0" destOrd="0" presId="urn:microsoft.com/office/officeart/2018/2/layout/IconCircleList"/>
    <dgm:cxn modelId="{0EE1793B-8915-4419-B4EF-658645BB4273}" type="presOf" srcId="{D25EBEE9-409E-4C03-98A5-AAA6030E2AA4}" destId="{E4A24423-47B9-49E8-A17A-199442FCF701}" srcOrd="0" destOrd="0" presId="urn:microsoft.com/office/officeart/2018/2/layout/IconCircleList"/>
    <dgm:cxn modelId="{67492D40-CAE5-4BB2-A012-DAD94AB7CF22}" srcId="{2AF559CA-54D9-4F28-BD11-BB53788FB0D8}" destId="{D25EBEE9-409E-4C03-98A5-AAA6030E2AA4}" srcOrd="0" destOrd="0" parTransId="{9425ACF0-97AD-4755-9F27-3CF607B040A5}" sibTransId="{8430E5A9-D347-47E2-A397-34DCD18575D3}"/>
    <dgm:cxn modelId="{70F5207A-7B59-4446-8920-0CBCA51BC023}" srcId="{2AF559CA-54D9-4F28-BD11-BB53788FB0D8}" destId="{730DDA48-4087-401E-AE0D-C472F0353949}" srcOrd="2" destOrd="0" parTransId="{1437F28A-998E-4F89-9C90-73648CBCD591}" sibTransId="{802A56CD-51B7-4747-A1C4-8CF7AC70B39C}"/>
    <dgm:cxn modelId="{3D41D382-BFD1-4FCE-A2CD-E47800848246}" type="presOf" srcId="{2AF559CA-54D9-4F28-BD11-BB53788FB0D8}" destId="{7EB23B68-5F44-4601-90C3-0510E40215FE}" srcOrd="0" destOrd="0" presId="urn:microsoft.com/office/officeart/2018/2/layout/IconCircleList"/>
    <dgm:cxn modelId="{E655278A-9C76-488C-9FA5-D85565C2322A}" type="presOf" srcId="{802A56CD-51B7-4747-A1C4-8CF7AC70B39C}" destId="{081C59ED-F681-4172-A622-9CC2FF0A888A}" srcOrd="0" destOrd="0" presId="urn:microsoft.com/office/officeart/2018/2/layout/IconCircleList"/>
    <dgm:cxn modelId="{9EEF6B8F-CC66-4419-9A67-55830205AAE6}" srcId="{2AF559CA-54D9-4F28-BD11-BB53788FB0D8}" destId="{8F7D4632-24BD-426F-9FF2-96B899860691}" srcOrd="1" destOrd="0" parTransId="{04ECD7D3-BB45-4A66-AA59-9286C8861E89}" sibTransId="{73BD4D60-6E6E-4921-B210-F02BECC753D9}"/>
    <dgm:cxn modelId="{3210AAB1-03A2-4910-AAB4-55EB4BA1CD33}" type="presOf" srcId="{8430E5A9-D347-47E2-A397-34DCD18575D3}" destId="{598638FB-CDC1-40E9-B65C-6459DC4EC177}" srcOrd="0" destOrd="0" presId="urn:microsoft.com/office/officeart/2018/2/layout/IconCircleList"/>
    <dgm:cxn modelId="{5C2929E0-EB7A-499D-996E-85D301668E3A}" srcId="{2AF559CA-54D9-4F28-BD11-BB53788FB0D8}" destId="{8E932933-1D46-47B6-9262-241352243FAD}" srcOrd="3" destOrd="0" parTransId="{FA3CFF31-E58C-42D4-AF7E-B8E40A299C42}" sibTransId="{D5433F1B-F215-4015-874F-9F2F9905FF3C}"/>
    <dgm:cxn modelId="{F6A91AE6-9F71-4FB2-9F20-76C39621DB27}" type="presOf" srcId="{73BD4D60-6E6E-4921-B210-F02BECC753D9}" destId="{FA02DD78-9264-4E7B-B68B-B61ECE168A27}" srcOrd="0" destOrd="0" presId="urn:microsoft.com/office/officeart/2018/2/layout/IconCircleList"/>
    <dgm:cxn modelId="{20DA28F1-71AC-4C54-A0F2-35D5B3C9A69F}" type="presOf" srcId="{8E932933-1D46-47B6-9262-241352243FAD}" destId="{9692F6BD-B1AF-4C6F-94B9-5234C6BE9F76}" srcOrd="0" destOrd="0" presId="urn:microsoft.com/office/officeart/2018/2/layout/IconCircleList"/>
    <dgm:cxn modelId="{B296D845-F85E-406F-8199-F57EEEDE2822}" type="presParOf" srcId="{7EB23B68-5F44-4601-90C3-0510E40215FE}" destId="{805D53F3-77AC-4C0A-9DAB-0A9F8E46D189}" srcOrd="0" destOrd="0" presId="urn:microsoft.com/office/officeart/2018/2/layout/IconCircleList"/>
    <dgm:cxn modelId="{B9AEB7FA-7A42-4CC0-90DD-DB8132F42691}" type="presParOf" srcId="{805D53F3-77AC-4C0A-9DAB-0A9F8E46D189}" destId="{A25A41E4-8291-40B4-88B1-C7E762CC47D3}" srcOrd="0" destOrd="0" presId="urn:microsoft.com/office/officeart/2018/2/layout/IconCircleList"/>
    <dgm:cxn modelId="{09CC6ED8-8F8E-4193-B84C-E7E499761443}" type="presParOf" srcId="{A25A41E4-8291-40B4-88B1-C7E762CC47D3}" destId="{E6CF343E-9E96-4D32-B5BB-55EA6AB05695}" srcOrd="0" destOrd="0" presId="urn:microsoft.com/office/officeart/2018/2/layout/IconCircleList"/>
    <dgm:cxn modelId="{D155A678-B37A-4123-8A22-E456CF0608A0}" type="presParOf" srcId="{A25A41E4-8291-40B4-88B1-C7E762CC47D3}" destId="{9579B8C8-D929-4A5A-A46B-B30B89C087C6}" srcOrd="1" destOrd="0" presId="urn:microsoft.com/office/officeart/2018/2/layout/IconCircleList"/>
    <dgm:cxn modelId="{E3B06A9B-F37F-44E6-B712-40BE9605C442}" type="presParOf" srcId="{A25A41E4-8291-40B4-88B1-C7E762CC47D3}" destId="{4834A792-0AAF-4424-84E1-5146B5E83447}" srcOrd="2" destOrd="0" presId="urn:microsoft.com/office/officeart/2018/2/layout/IconCircleList"/>
    <dgm:cxn modelId="{9FE4B9F9-4E5F-4A19-AE8B-78BD7E735D82}" type="presParOf" srcId="{A25A41E4-8291-40B4-88B1-C7E762CC47D3}" destId="{E4A24423-47B9-49E8-A17A-199442FCF701}" srcOrd="3" destOrd="0" presId="urn:microsoft.com/office/officeart/2018/2/layout/IconCircleList"/>
    <dgm:cxn modelId="{BA20EE6E-4582-4DBB-BB24-4F0B9F1E281E}" type="presParOf" srcId="{805D53F3-77AC-4C0A-9DAB-0A9F8E46D189}" destId="{598638FB-CDC1-40E9-B65C-6459DC4EC177}" srcOrd="1" destOrd="0" presId="urn:microsoft.com/office/officeart/2018/2/layout/IconCircleList"/>
    <dgm:cxn modelId="{35F07EE0-187E-466F-BE5E-B947977CD4F5}" type="presParOf" srcId="{805D53F3-77AC-4C0A-9DAB-0A9F8E46D189}" destId="{45624853-173F-4ECE-A960-B1E91797BAE2}" srcOrd="2" destOrd="0" presId="urn:microsoft.com/office/officeart/2018/2/layout/IconCircleList"/>
    <dgm:cxn modelId="{1572387E-3C7A-454B-AFD6-8393CB51F58A}" type="presParOf" srcId="{45624853-173F-4ECE-A960-B1E91797BAE2}" destId="{FC8C4ECA-0F95-4217-8E18-029F512087AF}" srcOrd="0" destOrd="0" presId="urn:microsoft.com/office/officeart/2018/2/layout/IconCircleList"/>
    <dgm:cxn modelId="{FC5B5F63-E3DD-4FDE-BB7E-6AEF5D81F678}" type="presParOf" srcId="{45624853-173F-4ECE-A960-B1E91797BAE2}" destId="{6EA1F336-086D-4373-8EB6-AF8A1C92B7FA}" srcOrd="1" destOrd="0" presId="urn:microsoft.com/office/officeart/2018/2/layout/IconCircleList"/>
    <dgm:cxn modelId="{8D706B8A-4FF3-4D5C-9F77-565132F15399}" type="presParOf" srcId="{45624853-173F-4ECE-A960-B1E91797BAE2}" destId="{3CD960E7-FADF-4082-8B1A-8C60825CD80B}" srcOrd="2" destOrd="0" presId="urn:microsoft.com/office/officeart/2018/2/layout/IconCircleList"/>
    <dgm:cxn modelId="{2A15D4A9-F4D9-4D96-97EF-1DFCF2EAE43E}" type="presParOf" srcId="{45624853-173F-4ECE-A960-B1E91797BAE2}" destId="{740BC5AD-9A76-4688-888E-F7B88683D262}" srcOrd="3" destOrd="0" presId="urn:microsoft.com/office/officeart/2018/2/layout/IconCircleList"/>
    <dgm:cxn modelId="{FAE4C7D8-A7E1-4DDA-B827-A1773847782D}" type="presParOf" srcId="{805D53F3-77AC-4C0A-9DAB-0A9F8E46D189}" destId="{FA02DD78-9264-4E7B-B68B-B61ECE168A27}" srcOrd="3" destOrd="0" presId="urn:microsoft.com/office/officeart/2018/2/layout/IconCircleList"/>
    <dgm:cxn modelId="{3EBA93B2-CD77-4ADF-AE78-AA1084A3F753}" type="presParOf" srcId="{805D53F3-77AC-4C0A-9DAB-0A9F8E46D189}" destId="{33E61DA0-378C-4DCC-81D3-94BCF219A68A}" srcOrd="4" destOrd="0" presId="urn:microsoft.com/office/officeart/2018/2/layout/IconCircleList"/>
    <dgm:cxn modelId="{62B3E9BB-5146-49F1-B2DC-A007469D8CE0}" type="presParOf" srcId="{33E61DA0-378C-4DCC-81D3-94BCF219A68A}" destId="{8FA32365-0182-4F60-8D33-A73C62D2034C}" srcOrd="0" destOrd="0" presId="urn:microsoft.com/office/officeart/2018/2/layout/IconCircleList"/>
    <dgm:cxn modelId="{51CEC106-B702-42A7-966F-D32A16AC4BD5}" type="presParOf" srcId="{33E61DA0-378C-4DCC-81D3-94BCF219A68A}" destId="{83F237D4-7655-4447-B36E-C8BF7C2C6D00}" srcOrd="1" destOrd="0" presId="urn:microsoft.com/office/officeart/2018/2/layout/IconCircleList"/>
    <dgm:cxn modelId="{532C7691-6F5A-474A-AC8D-0F4C7D3A035D}" type="presParOf" srcId="{33E61DA0-378C-4DCC-81D3-94BCF219A68A}" destId="{D113BE44-18C3-4553-BC64-917291036F6B}" srcOrd="2" destOrd="0" presId="urn:microsoft.com/office/officeart/2018/2/layout/IconCircleList"/>
    <dgm:cxn modelId="{5CCE1A28-54E0-486D-BD3E-D091CCBBE2A6}" type="presParOf" srcId="{33E61DA0-378C-4DCC-81D3-94BCF219A68A}" destId="{A4A50D26-2262-4B94-AA57-08B0EAA0F411}" srcOrd="3" destOrd="0" presId="urn:microsoft.com/office/officeart/2018/2/layout/IconCircleList"/>
    <dgm:cxn modelId="{175CF254-15D7-477E-A946-27E96CB0C184}" type="presParOf" srcId="{805D53F3-77AC-4C0A-9DAB-0A9F8E46D189}" destId="{081C59ED-F681-4172-A622-9CC2FF0A888A}" srcOrd="5" destOrd="0" presId="urn:microsoft.com/office/officeart/2018/2/layout/IconCircleList"/>
    <dgm:cxn modelId="{820A734E-5201-4699-B269-D01A868A84FE}" type="presParOf" srcId="{805D53F3-77AC-4C0A-9DAB-0A9F8E46D189}" destId="{8F2FA805-B6F8-47E0-89A8-021464E14892}" srcOrd="6" destOrd="0" presId="urn:microsoft.com/office/officeart/2018/2/layout/IconCircleList"/>
    <dgm:cxn modelId="{8893C246-42B0-44BE-9001-E2E046342ECA}" type="presParOf" srcId="{8F2FA805-B6F8-47E0-89A8-021464E14892}" destId="{FA725107-4BBA-4536-AD3A-745FA29B6DD5}" srcOrd="0" destOrd="0" presId="urn:microsoft.com/office/officeart/2018/2/layout/IconCircleList"/>
    <dgm:cxn modelId="{AF6905B4-3A99-4439-A1F7-8CEA1BB01362}" type="presParOf" srcId="{8F2FA805-B6F8-47E0-89A8-021464E14892}" destId="{55C3B88E-601F-4DF8-8124-59A202EA1A0E}" srcOrd="1" destOrd="0" presId="urn:microsoft.com/office/officeart/2018/2/layout/IconCircleList"/>
    <dgm:cxn modelId="{5FEBA051-9B74-4A47-9727-EFAB4194C75F}" type="presParOf" srcId="{8F2FA805-B6F8-47E0-89A8-021464E14892}" destId="{7816ADBF-E8E0-483D-83E4-E243BB60DBE7}" srcOrd="2" destOrd="0" presId="urn:microsoft.com/office/officeart/2018/2/layout/IconCircleList"/>
    <dgm:cxn modelId="{475FE3C1-F785-4BA3-B249-538CAAC6BE00}" type="presParOf" srcId="{8F2FA805-B6F8-47E0-89A8-021464E14892}" destId="{9692F6BD-B1AF-4C6F-94B9-5234C6BE9F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87F4F-B333-48F6-8659-A5AAAD174E9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9202D6-8FCE-4B50-A24C-C63AB29891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Thanks for watching!</a:t>
          </a:r>
        </a:p>
      </dgm:t>
    </dgm:pt>
    <dgm:pt modelId="{378B2690-408B-431B-A809-FC929831441E}" type="parTrans" cxnId="{16FCB0C9-DEA7-41C1-940E-62E9D012FE62}">
      <dgm:prSet/>
      <dgm:spPr/>
      <dgm:t>
        <a:bodyPr/>
        <a:lstStyle/>
        <a:p>
          <a:endParaRPr lang="en-US"/>
        </a:p>
      </dgm:t>
    </dgm:pt>
    <dgm:pt modelId="{12B1A48C-82BA-4337-9531-F104CB4CC6E2}" type="sibTrans" cxnId="{16FCB0C9-DEA7-41C1-940E-62E9D012FE62}">
      <dgm:prSet/>
      <dgm:spPr/>
      <dgm:t>
        <a:bodyPr/>
        <a:lstStyle/>
        <a:p>
          <a:endParaRPr lang="en-US"/>
        </a:p>
      </dgm:t>
    </dgm:pt>
    <dgm:pt modelId="{900D7CE9-5462-41FB-B209-D84AA8DF2B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Questions welcome :)</a:t>
          </a:r>
        </a:p>
      </dgm:t>
    </dgm:pt>
    <dgm:pt modelId="{F3E8D9AA-42B8-45B9-878F-F483AD306A27}" type="parTrans" cxnId="{8719C555-1A15-47BE-985F-AFF982391A34}">
      <dgm:prSet/>
      <dgm:spPr/>
      <dgm:t>
        <a:bodyPr/>
        <a:lstStyle/>
        <a:p>
          <a:endParaRPr lang="en-US"/>
        </a:p>
      </dgm:t>
    </dgm:pt>
    <dgm:pt modelId="{DB2C3A9B-9993-4ED3-A44A-1C1B6F266DB2}" type="sibTrans" cxnId="{8719C555-1A15-47BE-985F-AFF982391A34}">
      <dgm:prSet/>
      <dgm:spPr/>
      <dgm:t>
        <a:bodyPr/>
        <a:lstStyle/>
        <a:p>
          <a:endParaRPr lang="en-US"/>
        </a:p>
      </dgm:t>
    </dgm:pt>
    <dgm:pt modelId="{6B2A444B-D3DB-434A-B624-42C3876484C1}" type="pres">
      <dgm:prSet presAssocID="{DC687F4F-B333-48F6-8659-A5AAAD174E95}" presName="root" presStyleCnt="0">
        <dgm:presLayoutVars>
          <dgm:dir/>
          <dgm:resizeHandles val="exact"/>
        </dgm:presLayoutVars>
      </dgm:prSet>
      <dgm:spPr/>
    </dgm:pt>
    <dgm:pt modelId="{CAA6F746-AF42-42D4-93E9-3BBC3F4E3FBC}" type="pres">
      <dgm:prSet presAssocID="{A09202D6-8FCE-4B50-A24C-C63AB2989169}" presName="compNode" presStyleCnt="0"/>
      <dgm:spPr/>
    </dgm:pt>
    <dgm:pt modelId="{86705FEC-A9D6-4D97-8EF3-D31D298188DA}" type="pres">
      <dgm:prSet presAssocID="{A09202D6-8FCE-4B50-A24C-C63AB298916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BA964B2-454E-44C3-88EF-F3A9B3EBADB2}" type="pres">
      <dgm:prSet presAssocID="{A09202D6-8FCE-4B50-A24C-C63AB29891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9F53C79-F94C-4D1F-8FBA-95504C6E7AE6}" type="pres">
      <dgm:prSet presAssocID="{A09202D6-8FCE-4B50-A24C-C63AB2989169}" presName="spaceRect" presStyleCnt="0"/>
      <dgm:spPr/>
    </dgm:pt>
    <dgm:pt modelId="{50A8E4A5-2EB8-4AA9-88EF-B3747BF151E1}" type="pres">
      <dgm:prSet presAssocID="{A09202D6-8FCE-4B50-A24C-C63AB2989169}" presName="textRect" presStyleLbl="revTx" presStyleIdx="0" presStyleCnt="2">
        <dgm:presLayoutVars>
          <dgm:chMax val="1"/>
          <dgm:chPref val="1"/>
        </dgm:presLayoutVars>
      </dgm:prSet>
      <dgm:spPr/>
    </dgm:pt>
    <dgm:pt modelId="{5EAE5BBB-581F-4C34-8E85-4FED89F76FAC}" type="pres">
      <dgm:prSet presAssocID="{12B1A48C-82BA-4337-9531-F104CB4CC6E2}" presName="sibTrans" presStyleCnt="0"/>
      <dgm:spPr/>
    </dgm:pt>
    <dgm:pt modelId="{5802391E-B409-480D-97D2-4CBE2EBB3003}" type="pres">
      <dgm:prSet presAssocID="{900D7CE9-5462-41FB-B209-D84AA8DF2B18}" presName="compNode" presStyleCnt="0"/>
      <dgm:spPr/>
    </dgm:pt>
    <dgm:pt modelId="{CDB77028-BE89-4A09-9EA4-6AC0C308A0D6}" type="pres">
      <dgm:prSet presAssocID="{900D7CE9-5462-41FB-B209-D84AA8DF2B1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2DE71F8-33B7-4D9D-9646-A026E27360AB}" type="pres">
      <dgm:prSet presAssocID="{900D7CE9-5462-41FB-B209-D84AA8DF2B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6B97FD8-645C-4842-9685-1B742984BB13}" type="pres">
      <dgm:prSet presAssocID="{900D7CE9-5462-41FB-B209-D84AA8DF2B18}" presName="spaceRect" presStyleCnt="0"/>
      <dgm:spPr/>
    </dgm:pt>
    <dgm:pt modelId="{199C1046-EC52-4C13-8E05-656917042CF5}" type="pres">
      <dgm:prSet presAssocID="{900D7CE9-5462-41FB-B209-D84AA8DF2B1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D37701-99EA-4827-BBF4-1BC0A47C865B}" type="presOf" srcId="{A09202D6-8FCE-4B50-A24C-C63AB2989169}" destId="{50A8E4A5-2EB8-4AA9-88EF-B3747BF151E1}" srcOrd="0" destOrd="0" presId="urn:microsoft.com/office/officeart/2018/5/layout/IconLeafLabelList"/>
    <dgm:cxn modelId="{F696532A-9774-46A8-84CE-0D33C6E4B529}" type="presOf" srcId="{900D7CE9-5462-41FB-B209-D84AA8DF2B18}" destId="{199C1046-EC52-4C13-8E05-656917042CF5}" srcOrd="0" destOrd="0" presId="urn:microsoft.com/office/officeart/2018/5/layout/IconLeafLabelList"/>
    <dgm:cxn modelId="{8719C555-1A15-47BE-985F-AFF982391A34}" srcId="{DC687F4F-B333-48F6-8659-A5AAAD174E95}" destId="{900D7CE9-5462-41FB-B209-D84AA8DF2B18}" srcOrd="1" destOrd="0" parTransId="{F3E8D9AA-42B8-45B9-878F-F483AD306A27}" sibTransId="{DB2C3A9B-9993-4ED3-A44A-1C1B6F266DB2}"/>
    <dgm:cxn modelId="{16FCB0C9-DEA7-41C1-940E-62E9D012FE62}" srcId="{DC687F4F-B333-48F6-8659-A5AAAD174E95}" destId="{A09202D6-8FCE-4B50-A24C-C63AB2989169}" srcOrd="0" destOrd="0" parTransId="{378B2690-408B-431B-A809-FC929831441E}" sibTransId="{12B1A48C-82BA-4337-9531-F104CB4CC6E2}"/>
    <dgm:cxn modelId="{8E3375D3-C839-4BD4-8273-865452E07EA2}" type="presOf" srcId="{DC687F4F-B333-48F6-8659-A5AAAD174E95}" destId="{6B2A444B-D3DB-434A-B624-42C3876484C1}" srcOrd="0" destOrd="0" presId="urn:microsoft.com/office/officeart/2018/5/layout/IconLeafLabelList"/>
    <dgm:cxn modelId="{12787871-71B0-4530-AB97-00EA0FD7A8AA}" type="presParOf" srcId="{6B2A444B-D3DB-434A-B624-42C3876484C1}" destId="{CAA6F746-AF42-42D4-93E9-3BBC3F4E3FBC}" srcOrd="0" destOrd="0" presId="urn:microsoft.com/office/officeart/2018/5/layout/IconLeafLabelList"/>
    <dgm:cxn modelId="{854394C5-1E5F-4ACA-B8EF-830B38A3A351}" type="presParOf" srcId="{CAA6F746-AF42-42D4-93E9-3BBC3F4E3FBC}" destId="{86705FEC-A9D6-4D97-8EF3-D31D298188DA}" srcOrd="0" destOrd="0" presId="urn:microsoft.com/office/officeart/2018/5/layout/IconLeafLabelList"/>
    <dgm:cxn modelId="{81319F7B-ECCC-4E87-AA53-9B9215045D5E}" type="presParOf" srcId="{CAA6F746-AF42-42D4-93E9-3BBC3F4E3FBC}" destId="{6BA964B2-454E-44C3-88EF-F3A9B3EBADB2}" srcOrd="1" destOrd="0" presId="urn:microsoft.com/office/officeart/2018/5/layout/IconLeafLabelList"/>
    <dgm:cxn modelId="{A5500060-F632-4ECB-AB80-53EFDA38A2A9}" type="presParOf" srcId="{CAA6F746-AF42-42D4-93E9-3BBC3F4E3FBC}" destId="{A9F53C79-F94C-4D1F-8FBA-95504C6E7AE6}" srcOrd="2" destOrd="0" presId="urn:microsoft.com/office/officeart/2018/5/layout/IconLeafLabelList"/>
    <dgm:cxn modelId="{DF9658C5-DC75-4187-9FA2-2E9864427BF5}" type="presParOf" srcId="{CAA6F746-AF42-42D4-93E9-3BBC3F4E3FBC}" destId="{50A8E4A5-2EB8-4AA9-88EF-B3747BF151E1}" srcOrd="3" destOrd="0" presId="urn:microsoft.com/office/officeart/2018/5/layout/IconLeafLabelList"/>
    <dgm:cxn modelId="{65136D3C-FE60-40D6-B492-D744E9A9ADCC}" type="presParOf" srcId="{6B2A444B-D3DB-434A-B624-42C3876484C1}" destId="{5EAE5BBB-581F-4C34-8E85-4FED89F76FAC}" srcOrd="1" destOrd="0" presId="urn:microsoft.com/office/officeart/2018/5/layout/IconLeafLabelList"/>
    <dgm:cxn modelId="{15D663B8-40B8-44D1-B658-BF44D3B03858}" type="presParOf" srcId="{6B2A444B-D3DB-434A-B624-42C3876484C1}" destId="{5802391E-B409-480D-97D2-4CBE2EBB3003}" srcOrd="2" destOrd="0" presId="urn:microsoft.com/office/officeart/2018/5/layout/IconLeafLabelList"/>
    <dgm:cxn modelId="{9AD15A9A-CEEA-456E-87E5-A304EB4DDC4A}" type="presParOf" srcId="{5802391E-B409-480D-97D2-4CBE2EBB3003}" destId="{CDB77028-BE89-4A09-9EA4-6AC0C308A0D6}" srcOrd="0" destOrd="0" presId="urn:microsoft.com/office/officeart/2018/5/layout/IconLeafLabelList"/>
    <dgm:cxn modelId="{01A8F030-EF72-4D24-98BC-26A820B27929}" type="presParOf" srcId="{5802391E-B409-480D-97D2-4CBE2EBB3003}" destId="{22DE71F8-33B7-4D9D-9646-A026E27360AB}" srcOrd="1" destOrd="0" presId="urn:microsoft.com/office/officeart/2018/5/layout/IconLeafLabelList"/>
    <dgm:cxn modelId="{7E13A021-6DBE-454F-99AD-BE445714C664}" type="presParOf" srcId="{5802391E-B409-480D-97D2-4CBE2EBB3003}" destId="{86B97FD8-645C-4842-9685-1B742984BB13}" srcOrd="2" destOrd="0" presId="urn:microsoft.com/office/officeart/2018/5/layout/IconLeafLabelList"/>
    <dgm:cxn modelId="{B55FBBC8-FB99-41CA-9619-31487EDA5FA0}" type="presParOf" srcId="{5802391E-B409-480D-97D2-4CBE2EBB3003}" destId="{199C1046-EC52-4C13-8E05-656917042C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ECD81-FFEA-45ED-B78F-6F7504D435F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16C691-284A-4D0E-B943-2F26E84172E3}">
      <dgm:prSet/>
      <dgm:spPr/>
      <dgm:t>
        <a:bodyPr/>
        <a:lstStyle/>
        <a:p>
          <a:r>
            <a:rPr lang="en-US"/>
            <a:t>- Kafka &amp; Zookeeper on Windows</a:t>
          </a:r>
        </a:p>
      </dgm:t>
    </dgm:pt>
    <dgm:pt modelId="{4D149D2D-C265-4246-A1D3-69F957FAD3EC}" type="parTrans" cxnId="{01EBF129-DEB3-47B8-BE84-3751AC06D05C}">
      <dgm:prSet/>
      <dgm:spPr/>
      <dgm:t>
        <a:bodyPr/>
        <a:lstStyle/>
        <a:p>
          <a:endParaRPr lang="en-US"/>
        </a:p>
      </dgm:t>
    </dgm:pt>
    <dgm:pt modelId="{6B46DAC5-56B8-4559-B9C9-CABF4A4621D4}" type="sibTrans" cxnId="{01EBF129-DEB3-47B8-BE84-3751AC06D05C}">
      <dgm:prSet/>
      <dgm:spPr/>
      <dgm:t>
        <a:bodyPr/>
        <a:lstStyle/>
        <a:p>
          <a:endParaRPr lang="en-US"/>
        </a:p>
      </dgm:t>
    </dgm:pt>
    <dgm:pt modelId="{FE3142B5-C3ED-4B39-BE24-725317298F67}">
      <dgm:prSet/>
      <dgm:spPr/>
      <dgm:t>
        <a:bodyPr/>
        <a:lstStyle/>
        <a:p>
          <a:r>
            <a:rPr lang="en-US"/>
            <a:t>- HDFS on Ubuntu (Oracle VM)</a:t>
          </a:r>
        </a:p>
      </dgm:t>
    </dgm:pt>
    <dgm:pt modelId="{4A3B5C43-B782-4FE0-A31A-80AE8FE3F52A}" type="parTrans" cxnId="{484A9852-B4F1-4331-913F-B9E30D0F6302}">
      <dgm:prSet/>
      <dgm:spPr/>
      <dgm:t>
        <a:bodyPr/>
        <a:lstStyle/>
        <a:p>
          <a:endParaRPr lang="en-US"/>
        </a:p>
      </dgm:t>
    </dgm:pt>
    <dgm:pt modelId="{EBDA7898-EB47-4AE4-AB51-AE418E1E708E}" type="sibTrans" cxnId="{484A9852-B4F1-4331-913F-B9E30D0F6302}">
      <dgm:prSet/>
      <dgm:spPr/>
      <dgm:t>
        <a:bodyPr/>
        <a:lstStyle/>
        <a:p>
          <a:endParaRPr lang="en-US"/>
        </a:p>
      </dgm:t>
    </dgm:pt>
    <dgm:pt modelId="{A33BBB34-C600-4206-9542-5C1045BA85A7}">
      <dgm:prSet/>
      <dgm:spPr/>
      <dgm:t>
        <a:bodyPr/>
        <a:lstStyle/>
        <a:p>
          <a:r>
            <a:rPr lang="en-US"/>
            <a:t>- Shared folder to transfer JSON</a:t>
          </a:r>
        </a:p>
      </dgm:t>
    </dgm:pt>
    <dgm:pt modelId="{2C16D906-C800-451F-84C3-848CF560C12B}" type="parTrans" cxnId="{606C12D3-07C2-45E6-A950-C40EDEDE99FE}">
      <dgm:prSet/>
      <dgm:spPr/>
      <dgm:t>
        <a:bodyPr/>
        <a:lstStyle/>
        <a:p>
          <a:endParaRPr lang="en-US"/>
        </a:p>
      </dgm:t>
    </dgm:pt>
    <dgm:pt modelId="{4736057E-1748-4F43-BD9C-86A98BF4BD4F}" type="sibTrans" cxnId="{606C12D3-07C2-45E6-A950-C40EDEDE99FE}">
      <dgm:prSet/>
      <dgm:spPr/>
      <dgm:t>
        <a:bodyPr/>
        <a:lstStyle/>
        <a:p>
          <a:endParaRPr lang="en-US"/>
        </a:p>
      </dgm:t>
    </dgm:pt>
    <dgm:pt modelId="{9B3F3295-81C3-45F6-999A-02DA2307187B}" type="pres">
      <dgm:prSet presAssocID="{7AAECD81-FFEA-45ED-B78F-6F7504D435FA}" presName="diagram" presStyleCnt="0">
        <dgm:presLayoutVars>
          <dgm:dir/>
          <dgm:resizeHandles val="exact"/>
        </dgm:presLayoutVars>
      </dgm:prSet>
      <dgm:spPr/>
    </dgm:pt>
    <dgm:pt modelId="{38E290AD-672E-4536-9289-1E335ED2666E}" type="pres">
      <dgm:prSet presAssocID="{8116C691-284A-4D0E-B943-2F26E84172E3}" presName="node" presStyleLbl="node1" presStyleIdx="0" presStyleCnt="3">
        <dgm:presLayoutVars>
          <dgm:bulletEnabled val="1"/>
        </dgm:presLayoutVars>
      </dgm:prSet>
      <dgm:spPr/>
    </dgm:pt>
    <dgm:pt modelId="{84742F1E-96BF-482D-BEE0-CC7FD4DEBE85}" type="pres">
      <dgm:prSet presAssocID="{6B46DAC5-56B8-4559-B9C9-CABF4A4621D4}" presName="sibTrans" presStyleCnt="0"/>
      <dgm:spPr/>
    </dgm:pt>
    <dgm:pt modelId="{5943BEEA-C6B8-4242-9EE4-7FBEF993A5B2}" type="pres">
      <dgm:prSet presAssocID="{FE3142B5-C3ED-4B39-BE24-725317298F67}" presName="node" presStyleLbl="node1" presStyleIdx="1" presStyleCnt="3">
        <dgm:presLayoutVars>
          <dgm:bulletEnabled val="1"/>
        </dgm:presLayoutVars>
      </dgm:prSet>
      <dgm:spPr/>
    </dgm:pt>
    <dgm:pt modelId="{515462C5-BDE4-4D2B-BC4E-5549E23FBBB3}" type="pres">
      <dgm:prSet presAssocID="{EBDA7898-EB47-4AE4-AB51-AE418E1E708E}" presName="sibTrans" presStyleCnt="0"/>
      <dgm:spPr/>
    </dgm:pt>
    <dgm:pt modelId="{A610313D-DB86-4F49-B468-9237E46EE9A2}" type="pres">
      <dgm:prSet presAssocID="{A33BBB34-C600-4206-9542-5C1045BA8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54F47F22-A6CD-4BE8-9910-12557DF07D4B}" type="presOf" srcId="{8116C691-284A-4D0E-B943-2F26E84172E3}" destId="{38E290AD-672E-4536-9289-1E335ED2666E}" srcOrd="0" destOrd="0" presId="urn:microsoft.com/office/officeart/2005/8/layout/default"/>
    <dgm:cxn modelId="{01EBF129-DEB3-47B8-BE84-3751AC06D05C}" srcId="{7AAECD81-FFEA-45ED-B78F-6F7504D435FA}" destId="{8116C691-284A-4D0E-B943-2F26E84172E3}" srcOrd="0" destOrd="0" parTransId="{4D149D2D-C265-4246-A1D3-69F957FAD3EC}" sibTransId="{6B46DAC5-56B8-4559-B9C9-CABF4A4621D4}"/>
    <dgm:cxn modelId="{484A9852-B4F1-4331-913F-B9E30D0F6302}" srcId="{7AAECD81-FFEA-45ED-B78F-6F7504D435FA}" destId="{FE3142B5-C3ED-4B39-BE24-725317298F67}" srcOrd="1" destOrd="0" parTransId="{4A3B5C43-B782-4FE0-A31A-80AE8FE3F52A}" sibTransId="{EBDA7898-EB47-4AE4-AB51-AE418E1E708E}"/>
    <dgm:cxn modelId="{C59BB28D-E5B7-4A9D-8C6E-D88263EE7D91}" type="presOf" srcId="{FE3142B5-C3ED-4B39-BE24-725317298F67}" destId="{5943BEEA-C6B8-4242-9EE4-7FBEF993A5B2}" srcOrd="0" destOrd="0" presId="urn:microsoft.com/office/officeart/2005/8/layout/default"/>
    <dgm:cxn modelId="{82DC41BF-FB98-41F5-8410-84181CCA1D72}" type="presOf" srcId="{A33BBB34-C600-4206-9542-5C1045BA85A7}" destId="{A610313D-DB86-4F49-B468-9237E46EE9A2}" srcOrd="0" destOrd="0" presId="urn:microsoft.com/office/officeart/2005/8/layout/default"/>
    <dgm:cxn modelId="{606C12D3-07C2-45E6-A950-C40EDEDE99FE}" srcId="{7AAECD81-FFEA-45ED-B78F-6F7504D435FA}" destId="{A33BBB34-C600-4206-9542-5C1045BA85A7}" srcOrd="2" destOrd="0" parTransId="{2C16D906-C800-451F-84C3-848CF560C12B}" sibTransId="{4736057E-1748-4F43-BD9C-86A98BF4BD4F}"/>
    <dgm:cxn modelId="{DD5C56F8-6E75-41C5-9DE3-CC93EF19E894}" type="presOf" srcId="{7AAECD81-FFEA-45ED-B78F-6F7504D435FA}" destId="{9B3F3295-81C3-45F6-999A-02DA2307187B}" srcOrd="0" destOrd="0" presId="urn:microsoft.com/office/officeart/2005/8/layout/default"/>
    <dgm:cxn modelId="{96FE39B0-912F-44DC-ABF5-AC93605C1ED7}" type="presParOf" srcId="{9B3F3295-81C3-45F6-999A-02DA2307187B}" destId="{38E290AD-672E-4536-9289-1E335ED2666E}" srcOrd="0" destOrd="0" presId="urn:microsoft.com/office/officeart/2005/8/layout/default"/>
    <dgm:cxn modelId="{CA05E53C-1F47-46DC-900E-CFBAD6370190}" type="presParOf" srcId="{9B3F3295-81C3-45F6-999A-02DA2307187B}" destId="{84742F1E-96BF-482D-BEE0-CC7FD4DEBE85}" srcOrd="1" destOrd="0" presId="urn:microsoft.com/office/officeart/2005/8/layout/default"/>
    <dgm:cxn modelId="{9DF17119-86EF-4EC7-9DF3-7C482759EC06}" type="presParOf" srcId="{9B3F3295-81C3-45F6-999A-02DA2307187B}" destId="{5943BEEA-C6B8-4242-9EE4-7FBEF993A5B2}" srcOrd="2" destOrd="0" presId="urn:microsoft.com/office/officeart/2005/8/layout/default"/>
    <dgm:cxn modelId="{81E90A19-6754-43E9-8ED0-C65D5BDCC622}" type="presParOf" srcId="{9B3F3295-81C3-45F6-999A-02DA2307187B}" destId="{515462C5-BDE4-4D2B-BC4E-5549E23FBBB3}" srcOrd="3" destOrd="0" presId="urn:microsoft.com/office/officeart/2005/8/layout/default"/>
    <dgm:cxn modelId="{B8F730DB-CCAE-44D1-BFA4-22580897E701}" type="presParOf" srcId="{9B3F3295-81C3-45F6-999A-02DA2307187B}" destId="{A610313D-DB86-4F49-B468-9237E46EE9A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C87A2-29DE-410A-AE07-67EEC9F97E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0EFF54-B072-4D1D-B3F1-E2E4482695B8}">
      <dgm:prSet/>
      <dgm:spPr/>
      <dgm:t>
        <a:bodyPr/>
        <a:lstStyle/>
        <a:p>
          <a:r>
            <a:rPr lang="en-US"/>
            <a:t>- Python script simulates:</a:t>
          </a:r>
        </a:p>
      </dgm:t>
    </dgm:pt>
    <dgm:pt modelId="{F8358142-99EE-483E-87CE-627988ECA6F8}" type="parTrans" cxnId="{77E0DA33-F8F7-4761-8864-0C4C98F16B7D}">
      <dgm:prSet/>
      <dgm:spPr/>
      <dgm:t>
        <a:bodyPr/>
        <a:lstStyle/>
        <a:p>
          <a:endParaRPr lang="en-US"/>
        </a:p>
      </dgm:t>
    </dgm:pt>
    <dgm:pt modelId="{8480CE1D-D7FA-41A1-ABBD-2997A0FC31BC}" type="sibTrans" cxnId="{77E0DA33-F8F7-4761-8864-0C4C98F16B7D}">
      <dgm:prSet/>
      <dgm:spPr/>
      <dgm:t>
        <a:bodyPr/>
        <a:lstStyle/>
        <a:p>
          <a:endParaRPr lang="en-US"/>
        </a:p>
      </dgm:t>
    </dgm:pt>
    <dgm:pt modelId="{E01EE377-79BC-4603-9C21-0FEB05B4E083}">
      <dgm:prSet/>
      <dgm:spPr/>
      <dgm:t>
        <a:bodyPr/>
        <a:lstStyle/>
        <a:p>
          <a:r>
            <a:rPr lang="en-US"/>
            <a:t>- sensor_id</a:t>
          </a:r>
        </a:p>
      </dgm:t>
    </dgm:pt>
    <dgm:pt modelId="{B3D1ED70-F9F2-4FC4-A026-A3970B78B5B9}" type="parTrans" cxnId="{10492439-5FBE-480A-8404-4A6E3F37BABC}">
      <dgm:prSet/>
      <dgm:spPr/>
      <dgm:t>
        <a:bodyPr/>
        <a:lstStyle/>
        <a:p>
          <a:endParaRPr lang="en-US"/>
        </a:p>
      </dgm:t>
    </dgm:pt>
    <dgm:pt modelId="{1455F320-FACE-4113-8C68-2B4AB4A8E35C}" type="sibTrans" cxnId="{10492439-5FBE-480A-8404-4A6E3F37BABC}">
      <dgm:prSet/>
      <dgm:spPr/>
      <dgm:t>
        <a:bodyPr/>
        <a:lstStyle/>
        <a:p>
          <a:endParaRPr lang="en-US"/>
        </a:p>
      </dgm:t>
    </dgm:pt>
    <dgm:pt modelId="{03361680-2E07-4A59-BAB9-0AA4A614C10E}">
      <dgm:prSet/>
      <dgm:spPr/>
      <dgm:t>
        <a:bodyPr/>
        <a:lstStyle/>
        <a:p>
          <a:r>
            <a:rPr lang="en-US"/>
            <a:t>- temperature</a:t>
          </a:r>
        </a:p>
      </dgm:t>
    </dgm:pt>
    <dgm:pt modelId="{F4BF9588-5946-4F6F-82DF-B9568D47B5F8}" type="parTrans" cxnId="{9D47DA0C-6A4A-4E02-855B-2B5637E9F5DE}">
      <dgm:prSet/>
      <dgm:spPr/>
      <dgm:t>
        <a:bodyPr/>
        <a:lstStyle/>
        <a:p>
          <a:endParaRPr lang="en-US"/>
        </a:p>
      </dgm:t>
    </dgm:pt>
    <dgm:pt modelId="{1C8AF062-7954-41F4-A1DA-085A6D7007D6}" type="sibTrans" cxnId="{9D47DA0C-6A4A-4E02-855B-2B5637E9F5DE}">
      <dgm:prSet/>
      <dgm:spPr/>
      <dgm:t>
        <a:bodyPr/>
        <a:lstStyle/>
        <a:p>
          <a:endParaRPr lang="en-US"/>
        </a:p>
      </dgm:t>
    </dgm:pt>
    <dgm:pt modelId="{B38FE011-198D-407A-85C8-CD13B70530B6}">
      <dgm:prSet/>
      <dgm:spPr/>
      <dgm:t>
        <a:bodyPr/>
        <a:lstStyle/>
        <a:p>
          <a:r>
            <a:rPr lang="en-US"/>
            <a:t>- humidity</a:t>
          </a:r>
        </a:p>
      </dgm:t>
    </dgm:pt>
    <dgm:pt modelId="{2D8EB0CE-EAAE-4171-A7EE-9224F7DCF468}" type="parTrans" cxnId="{AE59A8E6-2662-45EF-93F7-A6A0896129E9}">
      <dgm:prSet/>
      <dgm:spPr/>
      <dgm:t>
        <a:bodyPr/>
        <a:lstStyle/>
        <a:p>
          <a:endParaRPr lang="en-US"/>
        </a:p>
      </dgm:t>
    </dgm:pt>
    <dgm:pt modelId="{D34EF809-722B-45E3-8BA3-A21B6D8A7F23}" type="sibTrans" cxnId="{AE59A8E6-2662-45EF-93F7-A6A0896129E9}">
      <dgm:prSet/>
      <dgm:spPr/>
      <dgm:t>
        <a:bodyPr/>
        <a:lstStyle/>
        <a:p>
          <a:endParaRPr lang="en-US"/>
        </a:p>
      </dgm:t>
    </dgm:pt>
    <dgm:pt modelId="{7610A208-C16B-4402-BD1A-D231D26C1062}">
      <dgm:prSet/>
      <dgm:spPr/>
      <dgm:t>
        <a:bodyPr/>
        <a:lstStyle/>
        <a:p>
          <a:r>
            <a:rPr lang="en-US"/>
            <a:t>- Sends every 2 seconds to topic `sensor-data`</a:t>
          </a:r>
        </a:p>
      </dgm:t>
    </dgm:pt>
    <dgm:pt modelId="{8C2C1B52-97DD-421C-9837-306159E9B658}" type="parTrans" cxnId="{BAA90243-4267-42C5-8D30-B476F23079AF}">
      <dgm:prSet/>
      <dgm:spPr/>
      <dgm:t>
        <a:bodyPr/>
        <a:lstStyle/>
        <a:p>
          <a:endParaRPr lang="en-US"/>
        </a:p>
      </dgm:t>
    </dgm:pt>
    <dgm:pt modelId="{126F3737-CC36-4010-BDB0-C0D014B3278C}" type="sibTrans" cxnId="{BAA90243-4267-42C5-8D30-B476F23079AF}">
      <dgm:prSet/>
      <dgm:spPr/>
      <dgm:t>
        <a:bodyPr/>
        <a:lstStyle/>
        <a:p>
          <a:endParaRPr lang="en-US"/>
        </a:p>
      </dgm:t>
    </dgm:pt>
    <dgm:pt modelId="{1FFE902E-E2B8-44E3-8860-355894057189}" type="pres">
      <dgm:prSet presAssocID="{17AC87A2-29DE-410A-AE07-67EEC9F97E84}" presName="root" presStyleCnt="0">
        <dgm:presLayoutVars>
          <dgm:dir/>
          <dgm:resizeHandles val="exact"/>
        </dgm:presLayoutVars>
      </dgm:prSet>
      <dgm:spPr/>
    </dgm:pt>
    <dgm:pt modelId="{CCC5037C-1852-46D4-8834-599056E0A3AC}" type="pres">
      <dgm:prSet presAssocID="{EB0EFF54-B072-4D1D-B3F1-E2E4482695B8}" presName="compNode" presStyleCnt="0"/>
      <dgm:spPr/>
    </dgm:pt>
    <dgm:pt modelId="{DDBA75EF-314F-4A79-82CD-D1EF58AD1C82}" type="pres">
      <dgm:prSet presAssocID="{EB0EFF54-B072-4D1D-B3F1-E2E4482695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570F53D-FAB1-4947-B55B-6E0ECAFE5308}" type="pres">
      <dgm:prSet presAssocID="{EB0EFF54-B072-4D1D-B3F1-E2E4482695B8}" presName="spaceRect" presStyleCnt="0"/>
      <dgm:spPr/>
    </dgm:pt>
    <dgm:pt modelId="{8F4D598A-4A82-457C-8854-13E3BB18BF1B}" type="pres">
      <dgm:prSet presAssocID="{EB0EFF54-B072-4D1D-B3F1-E2E4482695B8}" presName="textRect" presStyleLbl="revTx" presStyleIdx="0" presStyleCnt="5">
        <dgm:presLayoutVars>
          <dgm:chMax val="1"/>
          <dgm:chPref val="1"/>
        </dgm:presLayoutVars>
      </dgm:prSet>
      <dgm:spPr/>
    </dgm:pt>
    <dgm:pt modelId="{FCA5381C-0526-41AB-9FA9-90364A1A22DD}" type="pres">
      <dgm:prSet presAssocID="{8480CE1D-D7FA-41A1-ABBD-2997A0FC31BC}" presName="sibTrans" presStyleCnt="0"/>
      <dgm:spPr/>
    </dgm:pt>
    <dgm:pt modelId="{5157D5AE-9FCF-4C10-BEF3-ED1F1818715C}" type="pres">
      <dgm:prSet presAssocID="{E01EE377-79BC-4603-9C21-0FEB05B4E083}" presName="compNode" presStyleCnt="0"/>
      <dgm:spPr/>
    </dgm:pt>
    <dgm:pt modelId="{57F4960C-E20C-4F26-BC56-D8FADEA2D933}" type="pres">
      <dgm:prSet presAssocID="{E01EE377-79BC-4603-9C21-0FEB05B4E0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133D754-8F49-4AD0-9386-C4A0DE6511E2}" type="pres">
      <dgm:prSet presAssocID="{E01EE377-79BC-4603-9C21-0FEB05B4E083}" presName="spaceRect" presStyleCnt="0"/>
      <dgm:spPr/>
    </dgm:pt>
    <dgm:pt modelId="{E9FDCFFC-3B32-401A-B0C5-2494D397B50E}" type="pres">
      <dgm:prSet presAssocID="{E01EE377-79BC-4603-9C21-0FEB05B4E083}" presName="textRect" presStyleLbl="revTx" presStyleIdx="1" presStyleCnt="5">
        <dgm:presLayoutVars>
          <dgm:chMax val="1"/>
          <dgm:chPref val="1"/>
        </dgm:presLayoutVars>
      </dgm:prSet>
      <dgm:spPr/>
    </dgm:pt>
    <dgm:pt modelId="{CBD9AFC4-6306-4A2B-9497-731189A69DF3}" type="pres">
      <dgm:prSet presAssocID="{1455F320-FACE-4113-8C68-2B4AB4A8E35C}" presName="sibTrans" presStyleCnt="0"/>
      <dgm:spPr/>
    </dgm:pt>
    <dgm:pt modelId="{8C94CE2E-F3F5-49ED-8C8C-22CCB3C87FB3}" type="pres">
      <dgm:prSet presAssocID="{03361680-2E07-4A59-BAB9-0AA4A614C10E}" presName="compNode" presStyleCnt="0"/>
      <dgm:spPr/>
    </dgm:pt>
    <dgm:pt modelId="{8230D0FC-21B6-4ED5-8214-F791699669F4}" type="pres">
      <dgm:prSet presAssocID="{03361680-2E07-4A59-BAB9-0AA4A614C1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326A90DF-C099-45B1-A426-FA7B49DB43B1}" type="pres">
      <dgm:prSet presAssocID="{03361680-2E07-4A59-BAB9-0AA4A614C10E}" presName="spaceRect" presStyleCnt="0"/>
      <dgm:spPr/>
    </dgm:pt>
    <dgm:pt modelId="{581AF5F5-EC04-44F9-B58F-CB00AC594325}" type="pres">
      <dgm:prSet presAssocID="{03361680-2E07-4A59-BAB9-0AA4A614C10E}" presName="textRect" presStyleLbl="revTx" presStyleIdx="2" presStyleCnt="5">
        <dgm:presLayoutVars>
          <dgm:chMax val="1"/>
          <dgm:chPref val="1"/>
        </dgm:presLayoutVars>
      </dgm:prSet>
      <dgm:spPr/>
    </dgm:pt>
    <dgm:pt modelId="{402B6B87-6A28-4922-A959-D634FD06DD52}" type="pres">
      <dgm:prSet presAssocID="{1C8AF062-7954-41F4-A1DA-085A6D7007D6}" presName="sibTrans" presStyleCnt="0"/>
      <dgm:spPr/>
    </dgm:pt>
    <dgm:pt modelId="{E6F86C53-D6A9-4856-9B50-E7C50070941E}" type="pres">
      <dgm:prSet presAssocID="{B38FE011-198D-407A-85C8-CD13B70530B6}" presName="compNode" presStyleCnt="0"/>
      <dgm:spPr/>
    </dgm:pt>
    <dgm:pt modelId="{7AC03415-4905-49FA-8EE4-9E604BECAC87}" type="pres">
      <dgm:prSet presAssocID="{B38FE011-198D-407A-85C8-CD13B70530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10C266C7-B8F9-4C5D-85EB-B097488EA704}" type="pres">
      <dgm:prSet presAssocID="{B38FE011-198D-407A-85C8-CD13B70530B6}" presName="spaceRect" presStyleCnt="0"/>
      <dgm:spPr/>
    </dgm:pt>
    <dgm:pt modelId="{784D90CB-F39F-4C56-841F-4A1329512AE3}" type="pres">
      <dgm:prSet presAssocID="{B38FE011-198D-407A-85C8-CD13B70530B6}" presName="textRect" presStyleLbl="revTx" presStyleIdx="3" presStyleCnt="5">
        <dgm:presLayoutVars>
          <dgm:chMax val="1"/>
          <dgm:chPref val="1"/>
        </dgm:presLayoutVars>
      </dgm:prSet>
      <dgm:spPr/>
    </dgm:pt>
    <dgm:pt modelId="{7039984B-C43B-46C7-8775-FB7EA0D442E3}" type="pres">
      <dgm:prSet presAssocID="{D34EF809-722B-45E3-8BA3-A21B6D8A7F23}" presName="sibTrans" presStyleCnt="0"/>
      <dgm:spPr/>
    </dgm:pt>
    <dgm:pt modelId="{38BC8E90-D4DA-44D6-A9C9-34BA98B95238}" type="pres">
      <dgm:prSet presAssocID="{7610A208-C16B-4402-BD1A-D231D26C1062}" presName="compNode" presStyleCnt="0"/>
      <dgm:spPr/>
    </dgm:pt>
    <dgm:pt modelId="{45F44A14-8A3D-460B-B1CE-0475401F0A0A}" type="pres">
      <dgm:prSet presAssocID="{7610A208-C16B-4402-BD1A-D231D26C10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9A72D5-D979-483D-86D4-0D3739C81B39}" type="pres">
      <dgm:prSet presAssocID="{7610A208-C16B-4402-BD1A-D231D26C1062}" presName="spaceRect" presStyleCnt="0"/>
      <dgm:spPr/>
    </dgm:pt>
    <dgm:pt modelId="{7FCFFEAD-BCF7-466A-B068-B4EA6CF4D77D}" type="pres">
      <dgm:prSet presAssocID="{7610A208-C16B-4402-BD1A-D231D26C10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36F60B-A957-46DC-85DF-86C26E95D84E}" type="presOf" srcId="{03361680-2E07-4A59-BAB9-0AA4A614C10E}" destId="{581AF5F5-EC04-44F9-B58F-CB00AC594325}" srcOrd="0" destOrd="0" presId="urn:microsoft.com/office/officeart/2018/2/layout/IconLabelList"/>
    <dgm:cxn modelId="{9D47DA0C-6A4A-4E02-855B-2B5637E9F5DE}" srcId="{17AC87A2-29DE-410A-AE07-67EEC9F97E84}" destId="{03361680-2E07-4A59-BAB9-0AA4A614C10E}" srcOrd="2" destOrd="0" parTransId="{F4BF9588-5946-4F6F-82DF-B9568D47B5F8}" sibTransId="{1C8AF062-7954-41F4-A1DA-085A6D7007D6}"/>
    <dgm:cxn modelId="{DEE5830D-6EAC-4810-A12A-46EAD8484814}" type="presOf" srcId="{7610A208-C16B-4402-BD1A-D231D26C1062}" destId="{7FCFFEAD-BCF7-466A-B068-B4EA6CF4D77D}" srcOrd="0" destOrd="0" presId="urn:microsoft.com/office/officeart/2018/2/layout/IconLabelList"/>
    <dgm:cxn modelId="{77E0DA33-F8F7-4761-8864-0C4C98F16B7D}" srcId="{17AC87A2-29DE-410A-AE07-67EEC9F97E84}" destId="{EB0EFF54-B072-4D1D-B3F1-E2E4482695B8}" srcOrd="0" destOrd="0" parTransId="{F8358142-99EE-483E-87CE-627988ECA6F8}" sibTransId="{8480CE1D-D7FA-41A1-ABBD-2997A0FC31BC}"/>
    <dgm:cxn modelId="{E747E937-E617-4ACE-ABD9-A84FDF320790}" type="presOf" srcId="{E01EE377-79BC-4603-9C21-0FEB05B4E083}" destId="{E9FDCFFC-3B32-401A-B0C5-2494D397B50E}" srcOrd="0" destOrd="0" presId="urn:microsoft.com/office/officeart/2018/2/layout/IconLabelList"/>
    <dgm:cxn modelId="{10492439-5FBE-480A-8404-4A6E3F37BABC}" srcId="{17AC87A2-29DE-410A-AE07-67EEC9F97E84}" destId="{E01EE377-79BC-4603-9C21-0FEB05B4E083}" srcOrd="1" destOrd="0" parTransId="{B3D1ED70-F9F2-4FC4-A026-A3970B78B5B9}" sibTransId="{1455F320-FACE-4113-8C68-2B4AB4A8E35C}"/>
    <dgm:cxn modelId="{5E55475F-C30C-4C3B-836B-4FA8654C77E2}" type="presOf" srcId="{17AC87A2-29DE-410A-AE07-67EEC9F97E84}" destId="{1FFE902E-E2B8-44E3-8860-355894057189}" srcOrd="0" destOrd="0" presId="urn:microsoft.com/office/officeart/2018/2/layout/IconLabelList"/>
    <dgm:cxn modelId="{BAA90243-4267-42C5-8D30-B476F23079AF}" srcId="{17AC87A2-29DE-410A-AE07-67EEC9F97E84}" destId="{7610A208-C16B-4402-BD1A-D231D26C1062}" srcOrd="4" destOrd="0" parTransId="{8C2C1B52-97DD-421C-9837-306159E9B658}" sibTransId="{126F3737-CC36-4010-BDB0-C0D014B3278C}"/>
    <dgm:cxn modelId="{CD1B6E81-D1CD-4C9B-8110-DDDF27BA1288}" type="presOf" srcId="{B38FE011-198D-407A-85C8-CD13B70530B6}" destId="{784D90CB-F39F-4C56-841F-4A1329512AE3}" srcOrd="0" destOrd="0" presId="urn:microsoft.com/office/officeart/2018/2/layout/IconLabelList"/>
    <dgm:cxn modelId="{AE59A8E6-2662-45EF-93F7-A6A0896129E9}" srcId="{17AC87A2-29DE-410A-AE07-67EEC9F97E84}" destId="{B38FE011-198D-407A-85C8-CD13B70530B6}" srcOrd="3" destOrd="0" parTransId="{2D8EB0CE-EAAE-4171-A7EE-9224F7DCF468}" sibTransId="{D34EF809-722B-45E3-8BA3-A21B6D8A7F23}"/>
    <dgm:cxn modelId="{C4AD11F3-C8D5-4EF2-B945-FB2B9F1E679A}" type="presOf" srcId="{EB0EFF54-B072-4D1D-B3F1-E2E4482695B8}" destId="{8F4D598A-4A82-457C-8854-13E3BB18BF1B}" srcOrd="0" destOrd="0" presId="urn:microsoft.com/office/officeart/2018/2/layout/IconLabelList"/>
    <dgm:cxn modelId="{F30BA168-7E64-4E39-9888-3566B885A7D0}" type="presParOf" srcId="{1FFE902E-E2B8-44E3-8860-355894057189}" destId="{CCC5037C-1852-46D4-8834-599056E0A3AC}" srcOrd="0" destOrd="0" presId="urn:microsoft.com/office/officeart/2018/2/layout/IconLabelList"/>
    <dgm:cxn modelId="{0ACAAD09-D8C0-40F8-99C8-742DCBF79B72}" type="presParOf" srcId="{CCC5037C-1852-46D4-8834-599056E0A3AC}" destId="{DDBA75EF-314F-4A79-82CD-D1EF58AD1C82}" srcOrd="0" destOrd="0" presId="urn:microsoft.com/office/officeart/2018/2/layout/IconLabelList"/>
    <dgm:cxn modelId="{54F29794-3FF5-47AF-822B-0F8B86915227}" type="presParOf" srcId="{CCC5037C-1852-46D4-8834-599056E0A3AC}" destId="{E570F53D-FAB1-4947-B55B-6E0ECAFE5308}" srcOrd="1" destOrd="0" presId="urn:microsoft.com/office/officeart/2018/2/layout/IconLabelList"/>
    <dgm:cxn modelId="{110958D7-C858-4A95-8A7A-4A90EE2F5E82}" type="presParOf" srcId="{CCC5037C-1852-46D4-8834-599056E0A3AC}" destId="{8F4D598A-4A82-457C-8854-13E3BB18BF1B}" srcOrd="2" destOrd="0" presId="urn:microsoft.com/office/officeart/2018/2/layout/IconLabelList"/>
    <dgm:cxn modelId="{4ECAB374-9DFB-421F-85EE-E33E283EF390}" type="presParOf" srcId="{1FFE902E-E2B8-44E3-8860-355894057189}" destId="{FCA5381C-0526-41AB-9FA9-90364A1A22DD}" srcOrd="1" destOrd="0" presId="urn:microsoft.com/office/officeart/2018/2/layout/IconLabelList"/>
    <dgm:cxn modelId="{C3F39D52-C06D-4255-A2DD-47FABA28721B}" type="presParOf" srcId="{1FFE902E-E2B8-44E3-8860-355894057189}" destId="{5157D5AE-9FCF-4C10-BEF3-ED1F1818715C}" srcOrd="2" destOrd="0" presId="urn:microsoft.com/office/officeart/2018/2/layout/IconLabelList"/>
    <dgm:cxn modelId="{7851DD67-91A5-4413-9FA5-3CB36EB542AE}" type="presParOf" srcId="{5157D5AE-9FCF-4C10-BEF3-ED1F1818715C}" destId="{57F4960C-E20C-4F26-BC56-D8FADEA2D933}" srcOrd="0" destOrd="0" presId="urn:microsoft.com/office/officeart/2018/2/layout/IconLabelList"/>
    <dgm:cxn modelId="{0FA2A408-B8A1-4551-A28B-67D78DB97CC4}" type="presParOf" srcId="{5157D5AE-9FCF-4C10-BEF3-ED1F1818715C}" destId="{0133D754-8F49-4AD0-9386-C4A0DE6511E2}" srcOrd="1" destOrd="0" presId="urn:microsoft.com/office/officeart/2018/2/layout/IconLabelList"/>
    <dgm:cxn modelId="{4503221A-A05E-43A9-A68A-00F9114D18A7}" type="presParOf" srcId="{5157D5AE-9FCF-4C10-BEF3-ED1F1818715C}" destId="{E9FDCFFC-3B32-401A-B0C5-2494D397B50E}" srcOrd="2" destOrd="0" presId="urn:microsoft.com/office/officeart/2018/2/layout/IconLabelList"/>
    <dgm:cxn modelId="{B2D2966C-AC7E-4BDA-875C-337BF8D8B71B}" type="presParOf" srcId="{1FFE902E-E2B8-44E3-8860-355894057189}" destId="{CBD9AFC4-6306-4A2B-9497-731189A69DF3}" srcOrd="3" destOrd="0" presId="urn:microsoft.com/office/officeart/2018/2/layout/IconLabelList"/>
    <dgm:cxn modelId="{72799507-31BF-41DA-9466-0C11E6D47898}" type="presParOf" srcId="{1FFE902E-E2B8-44E3-8860-355894057189}" destId="{8C94CE2E-F3F5-49ED-8C8C-22CCB3C87FB3}" srcOrd="4" destOrd="0" presId="urn:microsoft.com/office/officeart/2018/2/layout/IconLabelList"/>
    <dgm:cxn modelId="{CB99A610-84DB-426C-90BA-13DABFD5F128}" type="presParOf" srcId="{8C94CE2E-F3F5-49ED-8C8C-22CCB3C87FB3}" destId="{8230D0FC-21B6-4ED5-8214-F791699669F4}" srcOrd="0" destOrd="0" presId="urn:microsoft.com/office/officeart/2018/2/layout/IconLabelList"/>
    <dgm:cxn modelId="{8B4AF2F7-06AD-486E-A1FA-370773C07B83}" type="presParOf" srcId="{8C94CE2E-F3F5-49ED-8C8C-22CCB3C87FB3}" destId="{326A90DF-C099-45B1-A426-FA7B49DB43B1}" srcOrd="1" destOrd="0" presId="urn:microsoft.com/office/officeart/2018/2/layout/IconLabelList"/>
    <dgm:cxn modelId="{3E1065C0-7F58-46FF-B023-D2F5FDE936C9}" type="presParOf" srcId="{8C94CE2E-F3F5-49ED-8C8C-22CCB3C87FB3}" destId="{581AF5F5-EC04-44F9-B58F-CB00AC594325}" srcOrd="2" destOrd="0" presId="urn:microsoft.com/office/officeart/2018/2/layout/IconLabelList"/>
    <dgm:cxn modelId="{FD8258D2-4B5A-4F48-9CB5-666B182B2B6E}" type="presParOf" srcId="{1FFE902E-E2B8-44E3-8860-355894057189}" destId="{402B6B87-6A28-4922-A959-D634FD06DD52}" srcOrd="5" destOrd="0" presId="urn:microsoft.com/office/officeart/2018/2/layout/IconLabelList"/>
    <dgm:cxn modelId="{D22F5747-6CEE-47B4-98FC-E2870C75A3E2}" type="presParOf" srcId="{1FFE902E-E2B8-44E3-8860-355894057189}" destId="{E6F86C53-D6A9-4856-9B50-E7C50070941E}" srcOrd="6" destOrd="0" presId="urn:microsoft.com/office/officeart/2018/2/layout/IconLabelList"/>
    <dgm:cxn modelId="{05AE7190-B3A8-4BAE-AE05-545E90ACB0F8}" type="presParOf" srcId="{E6F86C53-D6A9-4856-9B50-E7C50070941E}" destId="{7AC03415-4905-49FA-8EE4-9E604BECAC87}" srcOrd="0" destOrd="0" presId="urn:microsoft.com/office/officeart/2018/2/layout/IconLabelList"/>
    <dgm:cxn modelId="{0A980D3C-EC82-4E0E-AC3D-1F49F3104A51}" type="presParOf" srcId="{E6F86C53-D6A9-4856-9B50-E7C50070941E}" destId="{10C266C7-B8F9-4C5D-85EB-B097488EA704}" srcOrd="1" destOrd="0" presId="urn:microsoft.com/office/officeart/2018/2/layout/IconLabelList"/>
    <dgm:cxn modelId="{E1B53714-164A-44C4-B5A5-480FDD965303}" type="presParOf" srcId="{E6F86C53-D6A9-4856-9B50-E7C50070941E}" destId="{784D90CB-F39F-4C56-841F-4A1329512AE3}" srcOrd="2" destOrd="0" presId="urn:microsoft.com/office/officeart/2018/2/layout/IconLabelList"/>
    <dgm:cxn modelId="{73F6FAE9-DA88-4650-AE0F-F77F74EF8B97}" type="presParOf" srcId="{1FFE902E-E2B8-44E3-8860-355894057189}" destId="{7039984B-C43B-46C7-8775-FB7EA0D442E3}" srcOrd="7" destOrd="0" presId="urn:microsoft.com/office/officeart/2018/2/layout/IconLabelList"/>
    <dgm:cxn modelId="{90099F7A-40AB-457B-AA21-86AC7F53531C}" type="presParOf" srcId="{1FFE902E-E2B8-44E3-8860-355894057189}" destId="{38BC8E90-D4DA-44D6-A9C9-34BA98B95238}" srcOrd="8" destOrd="0" presId="urn:microsoft.com/office/officeart/2018/2/layout/IconLabelList"/>
    <dgm:cxn modelId="{E2B41451-713C-42E9-9468-E7D2E1BD2311}" type="presParOf" srcId="{38BC8E90-D4DA-44D6-A9C9-34BA98B95238}" destId="{45F44A14-8A3D-460B-B1CE-0475401F0A0A}" srcOrd="0" destOrd="0" presId="urn:microsoft.com/office/officeart/2018/2/layout/IconLabelList"/>
    <dgm:cxn modelId="{D7ED1D1C-FAA9-4A59-89C0-DB3D9CD69F77}" type="presParOf" srcId="{38BC8E90-D4DA-44D6-A9C9-34BA98B95238}" destId="{159A72D5-D979-483D-86D4-0D3739C81B39}" srcOrd="1" destOrd="0" presId="urn:microsoft.com/office/officeart/2018/2/layout/IconLabelList"/>
    <dgm:cxn modelId="{51CCD140-4417-4F4B-8BF6-16C19C35ACC2}" type="presParOf" srcId="{38BC8E90-D4DA-44D6-A9C9-34BA98B95238}" destId="{7FCFFEAD-BCF7-466A-B068-B4EA6CF4D7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883191-60B7-49AF-9D4A-5C87A246BA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B32961-6687-4A92-A3C8-790D111FF84B}">
      <dgm:prSet/>
      <dgm:spPr/>
      <dgm:t>
        <a:bodyPr/>
        <a:lstStyle/>
        <a:p>
          <a:pPr>
            <a:defRPr cap="all"/>
          </a:pPr>
          <a:r>
            <a:rPr lang="en-US"/>
            <a:t>- Python consumer listens to topic</a:t>
          </a:r>
        </a:p>
      </dgm:t>
    </dgm:pt>
    <dgm:pt modelId="{C6E254ED-791F-4EF3-8E99-C525CFDB2E64}" type="parTrans" cxnId="{0ED13F13-C67C-4F68-AAB8-ABE3103E5894}">
      <dgm:prSet/>
      <dgm:spPr/>
      <dgm:t>
        <a:bodyPr/>
        <a:lstStyle/>
        <a:p>
          <a:endParaRPr lang="en-US"/>
        </a:p>
      </dgm:t>
    </dgm:pt>
    <dgm:pt modelId="{A6C8762B-FD69-48A2-9325-05794F757DA1}" type="sibTrans" cxnId="{0ED13F13-C67C-4F68-AAB8-ABE3103E5894}">
      <dgm:prSet/>
      <dgm:spPr/>
      <dgm:t>
        <a:bodyPr/>
        <a:lstStyle/>
        <a:p>
          <a:endParaRPr lang="en-US"/>
        </a:p>
      </dgm:t>
    </dgm:pt>
    <dgm:pt modelId="{5613F76A-8764-4EC3-A9B2-7968C8F2A9DA}">
      <dgm:prSet/>
      <dgm:spPr/>
      <dgm:t>
        <a:bodyPr/>
        <a:lstStyle/>
        <a:p>
          <a:pPr>
            <a:defRPr cap="all"/>
          </a:pPr>
          <a:r>
            <a:rPr lang="en-US"/>
            <a:t>- Saves each message to `.json` file</a:t>
          </a:r>
        </a:p>
      </dgm:t>
    </dgm:pt>
    <dgm:pt modelId="{22B732D5-57E5-410A-B0DE-5065C5FC57F7}" type="parTrans" cxnId="{BA46CF44-E601-4B7E-B459-7392CEA60EE5}">
      <dgm:prSet/>
      <dgm:spPr/>
      <dgm:t>
        <a:bodyPr/>
        <a:lstStyle/>
        <a:p>
          <a:endParaRPr lang="en-US"/>
        </a:p>
      </dgm:t>
    </dgm:pt>
    <dgm:pt modelId="{4D1E1B72-563F-4FE3-8B8E-3C47BDABBEBA}" type="sibTrans" cxnId="{BA46CF44-E601-4B7E-B459-7392CEA60EE5}">
      <dgm:prSet/>
      <dgm:spPr/>
      <dgm:t>
        <a:bodyPr/>
        <a:lstStyle/>
        <a:p>
          <a:endParaRPr lang="en-US"/>
        </a:p>
      </dgm:t>
    </dgm:pt>
    <dgm:pt modelId="{B4EBE103-15D9-4A90-B0B5-0BDB087C0268}" type="pres">
      <dgm:prSet presAssocID="{F0883191-60B7-49AF-9D4A-5C87A246BAB5}" presName="root" presStyleCnt="0">
        <dgm:presLayoutVars>
          <dgm:dir/>
          <dgm:resizeHandles val="exact"/>
        </dgm:presLayoutVars>
      </dgm:prSet>
      <dgm:spPr/>
    </dgm:pt>
    <dgm:pt modelId="{C6CCD1B4-CF18-490B-B430-1B548A26CF42}" type="pres">
      <dgm:prSet presAssocID="{08B32961-6687-4A92-A3C8-790D111FF84B}" presName="compNode" presStyleCnt="0"/>
      <dgm:spPr/>
    </dgm:pt>
    <dgm:pt modelId="{B7D6EE2F-1E62-4561-A087-84A32005F1D0}" type="pres">
      <dgm:prSet presAssocID="{08B32961-6687-4A92-A3C8-790D111FF84B}" presName="iconBgRect" presStyleLbl="bgShp" presStyleIdx="0" presStyleCnt="2"/>
      <dgm:spPr/>
    </dgm:pt>
    <dgm:pt modelId="{DD78D7FB-DFC2-426B-A3AF-039EFB5B5EF6}" type="pres">
      <dgm:prSet presAssocID="{08B32961-6687-4A92-A3C8-790D111FF8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8442827-6B28-48A5-8C6A-C0663F426902}" type="pres">
      <dgm:prSet presAssocID="{08B32961-6687-4A92-A3C8-790D111FF84B}" presName="spaceRect" presStyleCnt="0"/>
      <dgm:spPr/>
    </dgm:pt>
    <dgm:pt modelId="{82BC1C91-29A7-485E-9F23-F49BCC32E784}" type="pres">
      <dgm:prSet presAssocID="{08B32961-6687-4A92-A3C8-790D111FF84B}" presName="textRect" presStyleLbl="revTx" presStyleIdx="0" presStyleCnt="2">
        <dgm:presLayoutVars>
          <dgm:chMax val="1"/>
          <dgm:chPref val="1"/>
        </dgm:presLayoutVars>
      </dgm:prSet>
      <dgm:spPr/>
    </dgm:pt>
    <dgm:pt modelId="{AE133567-73F1-4FC0-95E8-4729394CB24E}" type="pres">
      <dgm:prSet presAssocID="{A6C8762B-FD69-48A2-9325-05794F757DA1}" presName="sibTrans" presStyleCnt="0"/>
      <dgm:spPr/>
    </dgm:pt>
    <dgm:pt modelId="{CB0E77EA-7AED-4EDC-87D6-BC119979F393}" type="pres">
      <dgm:prSet presAssocID="{5613F76A-8764-4EC3-A9B2-7968C8F2A9DA}" presName="compNode" presStyleCnt="0"/>
      <dgm:spPr/>
    </dgm:pt>
    <dgm:pt modelId="{97D94541-CECA-41B6-9793-32168449B10D}" type="pres">
      <dgm:prSet presAssocID="{5613F76A-8764-4EC3-A9B2-7968C8F2A9DA}" presName="iconBgRect" presStyleLbl="bgShp" presStyleIdx="1" presStyleCnt="2"/>
      <dgm:spPr/>
    </dgm:pt>
    <dgm:pt modelId="{1FFCBA04-52B5-4431-B863-37E47B9C0AB5}" type="pres">
      <dgm:prSet presAssocID="{5613F76A-8764-4EC3-A9B2-7968C8F2A9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5DD411E-4834-4DFD-B028-018A9AC7C88B}" type="pres">
      <dgm:prSet presAssocID="{5613F76A-8764-4EC3-A9B2-7968C8F2A9DA}" presName="spaceRect" presStyleCnt="0"/>
      <dgm:spPr/>
    </dgm:pt>
    <dgm:pt modelId="{F46E3BEE-B8C7-4732-923E-98865F3BF7D3}" type="pres">
      <dgm:prSet presAssocID="{5613F76A-8764-4EC3-A9B2-7968C8F2A9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30AF01-1A62-4C70-A53F-2956CA2CBA80}" type="presOf" srcId="{08B32961-6687-4A92-A3C8-790D111FF84B}" destId="{82BC1C91-29A7-485E-9F23-F49BCC32E784}" srcOrd="0" destOrd="0" presId="urn:microsoft.com/office/officeart/2018/5/layout/IconCircleLabelList"/>
    <dgm:cxn modelId="{0ED13F13-C67C-4F68-AAB8-ABE3103E5894}" srcId="{F0883191-60B7-49AF-9D4A-5C87A246BAB5}" destId="{08B32961-6687-4A92-A3C8-790D111FF84B}" srcOrd="0" destOrd="0" parTransId="{C6E254ED-791F-4EF3-8E99-C525CFDB2E64}" sibTransId="{A6C8762B-FD69-48A2-9325-05794F757DA1}"/>
    <dgm:cxn modelId="{54BB012C-2B73-4F58-8F27-D71896E2255C}" type="presOf" srcId="{5613F76A-8764-4EC3-A9B2-7968C8F2A9DA}" destId="{F46E3BEE-B8C7-4732-923E-98865F3BF7D3}" srcOrd="0" destOrd="0" presId="urn:microsoft.com/office/officeart/2018/5/layout/IconCircleLabelList"/>
    <dgm:cxn modelId="{BA46CF44-E601-4B7E-B459-7392CEA60EE5}" srcId="{F0883191-60B7-49AF-9D4A-5C87A246BAB5}" destId="{5613F76A-8764-4EC3-A9B2-7968C8F2A9DA}" srcOrd="1" destOrd="0" parTransId="{22B732D5-57E5-410A-B0DE-5065C5FC57F7}" sibTransId="{4D1E1B72-563F-4FE3-8B8E-3C47BDABBEBA}"/>
    <dgm:cxn modelId="{EA188B71-EE2F-4644-A4F9-682943D0D4FA}" type="presOf" srcId="{F0883191-60B7-49AF-9D4A-5C87A246BAB5}" destId="{B4EBE103-15D9-4A90-B0B5-0BDB087C0268}" srcOrd="0" destOrd="0" presId="urn:microsoft.com/office/officeart/2018/5/layout/IconCircleLabelList"/>
    <dgm:cxn modelId="{6029D354-A3E6-49FB-A16E-7A6705071FFB}" type="presParOf" srcId="{B4EBE103-15D9-4A90-B0B5-0BDB087C0268}" destId="{C6CCD1B4-CF18-490B-B430-1B548A26CF42}" srcOrd="0" destOrd="0" presId="urn:microsoft.com/office/officeart/2018/5/layout/IconCircleLabelList"/>
    <dgm:cxn modelId="{96F6AE40-05B5-4238-AE61-01FFF4820E29}" type="presParOf" srcId="{C6CCD1B4-CF18-490B-B430-1B548A26CF42}" destId="{B7D6EE2F-1E62-4561-A087-84A32005F1D0}" srcOrd="0" destOrd="0" presId="urn:microsoft.com/office/officeart/2018/5/layout/IconCircleLabelList"/>
    <dgm:cxn modelId="{8567A842-9750-4F90-ABDA-F3E8272C3D70}" type="presParOf" srcId="{C6CCD1B4-CF18-490B-B430-1B548A26CF42}" destId="{DD78D7FB-DFC2-426B-A3AF-039EFB5B5EF6}" srcOrd="1" destOrd="0" presId="urn:microsoft.com/office/officeart/2018/5/layout/IconCircleLabelList"/>
    <dgm:cxn modelId="{00B0489C-4990-4849-B308-5E5AE5BA59D5}" type="presParOf" srcId="{C6CCD1B4-CF18-490B-B430-1B548A26CF42}" destId="{78442827-6B28-48A5-8C6A-C0663F426902}" srcOrd="2" destOrd="0" presId="urn:microsoft.com/office/officeart/2018/5/layout/IconCircleLabelList"/>
    <dgm:cxn modelId="{DC8A6E09-081E-46C0-9043-B1F6166BA45F}" type="presParOf" srcId="{C6CCD1B4-CF18-490B-B430-1B548A26CF42}" destId="{82BC1C91-29A7-485E-9F23-F49BCC32E784}" srcOrd="3" destOrd="0" presId="urn:microsoft.com/office/officeart/2018/5/layout/IconCircleLabelList"/>
    <dgm:cxn modelId="{5FC07061-ACAD-4F1D-9849-0B16822F9369}" type="presParOf" srcId="{B4EBE103-15D9-4A90-B0B5-0BDB087C0268}" destId="{AE133567-73F1-4FC0-95E8-4729394CB24E}" srcOrd="1" destOrd="0" presId="urn:microsoft.com/office/officeart/2018/5/layout/IconCircleLabelList"/>
    <dgm:cxn modelId="{41690018-06FA-4A72-9EF2-5E438BBF5536}" type="presParOf" srcId="{B4EBE103-15D9-4A90-B0B5-0BDB087C0268}" destId="{CB0E77EA-7AED-4EDC-87D6-BC119979F393}" srcOrd="2" destOrd="0" presId="urn:microsoft.com/office/officeart/2018/5/layout/IconCircleLabelList"/>
    <dgm:cxn modelId="{CBF971C9-999E-47AE-8578-4A172509D7A4}" type="presParOf" srcId="{CB0E77EA-7AED-4EDC-87D6-BC119979F393}" destId="{97D94541-CECA-41B6-9793-32168449B10D}" srcOrd="0" destOrd="0" presId="urn:microsoft.com/office/officeart/2018/5/layout/IconCircleLabelList"/>
    <dgm:cxn modelId="{1B11A636-7743-4865-AB60-7F369B7F3A81}" type="presParOf" srcId="{CB0E77EA-7AED-4EDC-87D6-BC119979F393}" destId="{1FFCBA04-52B5-4431-B863-37E47B9C0AB5}" srcOrd="1" destOrd="0" presId="urn:microsoft.com/office/officeart/2018/5/layout/IconCircleLabelList"/>
    <dgm:cxn modelId="{B270C5E9-D83A-4E36-AC35-D75D99477060}" type="presParOf" srcId="{CB0E77EA-7AED-4EDC-87D6-BC119979F393}" destId="{15DD411E-4834-4DFD-B028-018A9AC7C88B}" srcOrd="2" destOrd="0" presId="urn:microsoft.com/office/officeart/2018/5/layout/IconCircleLabelList"/>
    <dgm:cxn modelId="{00260FB6-77BA-4167-962E-BA926A6D3C87}" type="presParOf" srcId="{CB0E77EA-7AED-4EDC-87D6-BC119979F393}" destId="{F46E3BEE-B8C7-4732-923E-98865F3BF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1800F-8A43-453C-8053-5E1965B4F68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8B408C-0217-42C6-952E-1E8C4B0D1197}">
      <dgm:prSet/>
      <dgm:spPr/>
      <dgm:t>
        <a:bodyPr/>
        <a:lstStyle/>
        <a:p>
          <a:r>
            <a:rPr lang="en-US"/>
            <a:t>- File saved in `/media/sf_project/`</a:t>
          </a:r>
        </a:p>
      </dgm:t>
    </dgm:pt>
    <dgm:pt modelId="{36746729-091A-49F7-A382-67351A4F666B}" type="parTrans" cxnId="{A7241E14-C084-44F9-8BA0-766EDD29622F}">
      <dgm:prSet/>
      <dgm:spPr/>
      <dgm:t>
        <a:bodyPr/>
        <a:lstStyle/>
        <a:p>
          <a:endParaRPr lang="en-US"/>
        </a:p>
      </dgm:t>
    </dgm:pt>
    <dgm:pt modelId="{9422F346-A2C5-4C27-9A7A-79071EA8D655}" type="sibTrans" cxnId="{A7241E14-C084-44F9-8BA0-766EDD29622F}">
      <dgm:prSet/>
      <dgm:spPr/>
      <dgm:t>
        <a:bodyPr/>
        <a:lstStyle/>
        <a:p>
          <a:endParaRPr lang="en-US"/>
        </a:p>
      </dgm:t>
    </dgm:pt>
    <dgm:pt modelId="{EA256309-CC27-437C-AF5F-E31CCCBD3656}">
      <dgm:prSet/>
      <dgm:spPr/>
      <dgm:t>
        <a:bodyPr/>
        <a:lstStyle/>
        <a:p>
          <a:r>
            <a:rPr lang="en-US"/>
            <a:t>- Contains structured JSON sensor records</a:t>
          </a:r>
        </a:p>
      </dgm:t>
    </dgm:pt>
    <dgm:pt modelId="{16CF2D64-C2AB-4F23-B490-E63A7D6508D6}" type="parTrans" cxnId="{CC4BA754-5EAF-4CBB-B4D8-06334EF90D80}">
      <dgm:prSet/>
      <dgm:spPr/>
      <dgm:t>
        <a:bodyPr/>
        <a:lstStyle/>
        <a:p>
          <a:endParaRPr lang="en-US"/>
        </a:p>
      </dgm:t>
    </dgm:pt>
    <dgm:pt modelId="{15A91A63-27CD-4BA9-B2E5-42F7577B1008}" type="sibTrans" cxnId="{CC4BA754-5EAF-4CBB-B4D8-06334EF90D80}">
      <dgm:prSet/>
      <dgm:spPr/>
      <dgm:t>
        <a:bodyPr/>
        <a:lstStyle/>
        <a:p>
          <a:endParaRPr lang="en-US"/>
        </a:p>
      </dgm:t>
    </dgm:pt>
    <dgm:pt modelId="{3433EEFE-92FB-4581-9003-1BA2A9D119BE}" type="pres">
      <dgm:prSet presAssocID="{4BF1800F-8A43-453C-8053-5E1965B4F687}" presName="outerComposite" presStyleCnt="0">
        <dgm:presLayoutVars>
          <dgm:chMax val="5"/>
          <dgm:dir/>
          <dgm:resizeHandles val="exact"/>
        </dgm:presLayoutVars>
      </dgm:prSet>
      <dgm:spPr/>
    </dgm:pt>
    <dgm:pt modelId="{2AE39236-C784-4976-956B-63922A1AC308}" type="pres">
      <dgm:prSet presAssocID="{4BF1800F-8A43-453C-8053-5E1965B4F687}" presName="dummyMaxCanvas" presStyleCnt="0">
        <dgm:presLayoutVars/>
      </dgm:prSet>
      <dgm:spPr/>
    </dgm:pt>
    <dgm:pt modelId="{441C87EF-F3BA-4F98-A116-0E202F875CEF}" type="pres">
      <dgm:prSet presAssocID="{4BF1800F-8A43-453C-8053-5E1965B4F687}" presName="TwoNodes_1" presStyleLbl="node1" presStyleIdx="0" presStyleCnt="2">
        <dgm:presLayoutVars>
          <dgm:bulletEnabled val="1"/>
        </dgm:presLayoutVars>
      </dgm:prSet>
      <dgm:spPr/>
    </dgm:pt>
    <dgm:pt modelId="{F37F6672-5B6C-45A6-A1B2-6A4A8E177AE0}" type="pres">
      <dgm:prSet presAssocID="{4BF1800F-8A43-453C-8053-5E1965B4F687}" presName="TwoNodes_2" presStyleLbl="node1" presStyleIdx="1" presStyleCnt="2">
        <dgm:presLayoutVars>
          <dgm:bulletEnabled val="1"/>
        </dgm:presLayoutVars>
      </dgm:prSet>
      <dgm:spPr/>
    </dgm:pt>
    <dgm:pt modelId="{2AF25D7C-004A-46C2-8FE8-96E2D94093CA}" type="pres">
      <dgm:prSet presAssocID="{4BF1800F-8A43-453C-8053-5E1965B4F687}" presName="TwoConn_1-2" presStyleLbl="fgAccFollowNode1" presStyleIdx="0" presStyleCnt="1">
        <dgm:presLayoutVars>
          <dgm:bulletEnabled val="1"/>
        </dgm:presLayoutVars>
      </dgm:prSet>
      <dgm:spPr/>
    </dgm:pt>
    <dgm:pt modelId="{93C3DDDD-28AE-4732-9B3A-9CCD9217E376}" type="pres">
      <dgm:prSet presAssocID="{4BF1800F-8A43-453C-8053-5E1965B4F687}" presName="TwoNodes_1_text" presStyleLbl="node1" presStyleIdx="1" presStyleCnt="2">
        <dgm:presLayoutVars>
          <dgm:bulletEnabled val="1"/>
        </dgm:presLayoutVars>
      </dgm:prSet>
      <dgm:spPr/>
    </dgm:pt>
    <dgm:pt modelId="{1AD85A17-F317-474A-B3D9-82842DEF8FF0}" type="pres">
      <dgm:prSet presAssocID="{4BF1800F-8A43-453C-8053-5E1965B4F68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CDFCF12-43F9-46AC-B1F5-2950ADA2036F}" type="presOf" srcId="{218B408C-0217-42C6-952E-1E8C4B0D1197}" destId="{441C87EF-F3BA-4F98-A116-0E202F875CEF}" srcOrd="0" destOrd="0" presId="urn:microsoft.com/office/officeart/2005/8/layout/vProcess5"/>
    <dgm:cxn modelId="{A7241E14-C084-44F9-8BA0-766EDD29622F}" srcId="{4BF1800F-8A43-453C-8053-5E1965B4F687}" destId="{218B408C-0217-42C6-952E-1E8C4B0D1197}" srcOrd="0" destOrd="0" parTransId="{36746729-091A-49F7-A382-67351A4F666B}" sibTransId="{9422F346-A2C5-4C27-9A7A-79071EA8D655}"/>
    <dgm:cxn modelId="{EE2A5A3E-314E-4E56-96D5-C3AE9E2EB863}" type="presOf" srcId="{218B408C-0217-42C6-952E-1E8C4B0D1197}" destId="{93C3DDDD-28AE-4732-9B3A-9CCD9217E376}" srcOrd="1" destOrd="0" presId="urn:microsoft.com/office/officeart/2005/8/layout/vProcess5"/>
    <dgm:cxn modelId="{8E2DE572-4F9A-40B9-9594-1DA5FD553F33}" type="presOf" srcId="{EA256309-CC27-437C-AF5F-E31CCCBD3656}" destId="{F37F6672-5B6C-45A6-A1B2-6A4A8E177AE0}" srcOrd="0" destOrd="0" presId="urn:microsoft.com/office/officeart/2005/8/layout/vProcess5"/>
    <dgm:cxn modelId="{CC4BA754-5EAF-4CBB-B4D8-06334EF90D80}" srcId="{4BF1800F-8A43-453C-8053-5E1965B4F687}" destId="{EA256309-CC27-437C-AF5F-E31CCCBD3656}" srcOrd="1" destOrd="0" parTransId="{16CF2D64-C2AB-4F23-B490-E63A7D6508D6}" sibTransId="{15A91A63-27CD-4BA9-B2E5-42F7577B1008}"/>
    <dgm:cxn modelId="{E7BACD84-D248-46BE-85D7-0D0339E3BF28}" type="presOf" srcId="{4BF1800F-8A43-453C-8053-5E1965B4F687}" destId="{3433EEFE-92FB-4581-9003-1BA2A9D119BE}" srcOrd="0" destOrd="0" presId="urn:microsoft.com/office/officeart/2005/8/layout/vProcess5"/>
    <dgm:cxn modelId="{309C8FDB-06FB-4A8A-A72E-CD91EB465CB9}" type="presOf" srcId="{EA256309-CC27-437C-AF5F-E31CCCBD3656}" destId="{1AD85A17-F317-474A-B3D9-82842DEF8FF0}" srcOrd="1" destOrd="0" presId="urn:microsoft.com/office/officeart/2005/8/layout/vProcess5"/>
    <dgm:cxn modelId="{E2834FF4-7FEF-43F8-845E-9AABB9F426B5}" type="presOf" srcId="{9422F346-A2C5-4C27-9A7A-79071EA8D655}" destId="{2AF25D7C-004A-46C2-8FE8-96E2D94093CA}" srcOrd="0" destOrd="0" presId="urn:microsoft.com/office/officeart/2005/8/layout/vProcess5"/>
    <dgm:cxn modelId="{91199B9F-C998-46E8-AED3-0310E923F0BE}" type="presParOf" srcId="{3433EEFE-92FB-4581-9003-1BA2A9D119BE}" destId="{2AE39236-C784-4976-956B-63922A1AC308}" srcOrd="0" destOrd="0" presId="urn:microsoft.com/office/officeart/2005/8/layout/vProcess5"/>
    <dgm:cxn modelId="{CD36695B-06BE-4159-AFC7-C3A9D11A0F48}" type="presParOf" srcId="{3433EEFE-92FB-4581-9003-1BA2A9D119BE}" destId="{441C87EF-F3BA-4F98-A116-0E202F875CEF}" srcOrd="1" destOrd="0" presId="urn:microsoft.com/office/officeart/2005/8/layout/vProcess5"/>
    <dgm:cxn modelId="{B35787D8-773E-4259-9A4C-815AC7037A2C}" type="presParOf" srcId="{3433EEFE-92FB-4581-9003-1BA2A9D119BE}" destId="{F37F6672-5B6C-45A6-A1B2-6A4A8E177AE0}" srcOrd="2" destOrd="0" presId="urn:microsoft.com/office/officeart/2005/8/layout/vProcess5"/>
    <dgm:cxn modelId="{3F06E7B1-69DC-44DA-A36D-C59EEAAC200B}" type="presParOf" srcId="{3433EEFE-92FB-4581-9003-1BA2A9D119BE}" destId="{2AF25D7C-004A-46C2-8FE8-96E2D94093CA}" srcOrd="3" destOrd="0" presId="urn:microsoft.com/office/officeart/2005/8/layout/vProcess5"/>
    <dgm:cxn modelId="{43AABD55-1AD0-4840-A405-1CA6FAD98C5C}" type="presParOf" srcId="{3433EEFE-92FB-4581-9003-1BA2A9D119BE}" destId="{93C3DDDD-28AE-4732-9B3A-9CCD9217E376}" srcOrd="4" destOrd="0" presId="urn:microsoft.com/office/officeart/2005/8/layout/vProcess5"/>
    <dgm:cxn modelId="{A74A5283-779C-4902-A633-EADCECF82766}" type="presParOf" srcId="{3433EEFE-92FB-4581-9003-1BA2A9D119BE}" destId="{1AD85A17-F317-474A-B3D9-82842DEF8FF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DB1CC0-3A39-4F91-A6CD-168F5B166F2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AC536B-1C0F-4EC2-A84E-EF1DBF2C27E3}">
      <dgm:prSet/>
      <dgm:spPr/>
      <dgm:t>
        <a:bodyPr/>
        <a:lstStyle/>
        <a:p>
          <a:r>
            <a:rPr lang="en-US" dirty="0"/>
            <a:t>- Command: `</a:t>
          </a:r>
          <a:r>
            <a:rPr lang="en-US" dirty="0" err="1"/>
            <a:t>hdfs</a:t>
          </a:r>
          <a:r>
            <a:rPr lang="en-US" dirty="0"/>
            <a:t> </a:t>
          </a:r>
          <a:r>
            <a:rPr lang="en-US" dirty="0" err="1"/>
            <a:t>dfs</a:t>
          </a:r>
          <a:r>
            <a:rPr lang="en-US" dirty="0"/>
            <a:t> -put ...`</a:t>
          </a:r>
        </a:p>
      </dgm:t>
    </dgm:pt>
    <dgm:pt modelId="{0D5B8BFB-D557-4C7B-9E1F-1C1CF08F83FF}" type="parTrans" cxnId="{87B90FA7-0289-4BC9-98DB-EF07665CB8FF}">
      <dgm:prSet/>
      <dgm:spPr/>
      <dgm:t>
        <a:bodyPr/>
        <a:lstStyle/>
        <a:p>
          <a:endParaRPr lang="en-US"/>
        </a:p>
      </dgm:t>
    </dgm:pt>
    <dgm:pt modelId="{91CDEB7A-1043-418A-8E19-4A59003BA3EA}" type="sibTrans" cxnId="{87B90FA7-0289-4BC9-98DB-EF07665CB8FF}">
      <dgm:prSet/>
      <dgm:spPr/>
      <dgm:t>
        <a:bodyPr/>
        <a:lstStyle/>
        <a:p>
          <a:endParaRPr lang="en-US"/>
        </a:p>
      </dgm:t>
    </dgm:pt>
    <dgm:pt modelId="{5042426B-0473-43AB-BC8C-37A39763F2BA}">
      <dgm:prSet/>
      <dgm:spPr/>
      <dgm:t>
        <a:bodyPr/>
        <a:lstStyle/>
        <a:p>
          <a:r>
            <a:rPr lang="en-US"/>
            <a:t>- Path: `/user/zahra/sensor_datatype/sensor_data.json`</a:t>
          </a:r>
        </a:p>
      </dgm:t>
    </dgm:pt>
    <dgm:pt modelId="{D903F4F5-DA77-4140-870D-541EC47A010E}" type="parTrans" cxnId="{49A06A0C-78D7-44D6-8F05-DB0999EEFD0C}">
      <dgm:prSet/>
      <dgm:spPr/>
      <dgm:t>
        <a:bodyPr/>
        <a:lstStyle/>
        <a:p>
          <a:endParaRPr lang="en-US"/>
        </a:p>
      </dgm:t>
    </dgm:pt>
    <dgm:pt modelId="{4AE160E9-583E-4031-9492-0E7F634C5268}" type="sibTrans" cxnId="{49A06A0C-78D7-44D6-8F05-DB0999EEFD0C}">
      <dgm:prSet/>
      <dgm:spPr/>
      <dgm:t>
        <a:bodyPr/>
        <a:lstStyle/>
        <a:p>
          <a:endParaRPr lang="en-US"/>
        </a:p>
      </dgm:t>
    </dgm:pt>
    <dgm:pt modelId="{CA3C1480-7B84-45D0-AE9C-34AACE894ED0}" type="pres">
      <dgm:prSet presAssocID="{39DB1CC0-3A39-4F91-A6CD-168F5B166F22}" presName="outerComposite" presStyleCnt="0">
        <dgm:presLayoutVars>
          <dgm:chMax val="5"/>
          <dgm:dir/>
          <dgm:resizeHandles val="exact"/>
        </dgm:presLayoutVars>
      </dgm:prSet>
      <dgm:spPr/>
    </dgm:pt>
    <dgm:pt modelId="{1C39DFA5-BAD5-40E1-B28E-64A8C0EA36BD}" type="pres">
      <dgm:prSet presAssocID="{39DB1CC0-3A39-4F91-A6CD-168F5B166F22}" presName="dummyMaxCanvas" presStyleCnt="0">
        <dgm:presLayoutVars/>
      </dgm:prSet>
      <dgm:spPr/>
    </dgm:pt>
    <dgm:pt modelId="{220D17DF-F09E-4CB7-9392-39B5900CC3D9}" type="pres">
      <dgm:prSet presAssocID="{39DB1CC0-3A39-4F91-A6CD-168F5B166F22}" presName="TwoNodes_1" presStyleLbl="node1" presStyleIdx="0" presStyleCnt="2">
        <dgm:presLayoutVars>
          <dgm:bulletEnabled val="1"/>
        </dgm:presLayoutVars>
      </dgm:prSet>
      <dgm:spPr/>
    </dgm:pt>
    <dgm:pt modelId="{71B53333-102B-401C-819C-7319A8E7B2A9}" type="pres">
      <dgm:prSet presAssocID="{39DB1CC0-3A39-4F91-A6CD-168F5B166F22}" presName="TwoNodes_2" presStyleLbl="node1" presStyleIdx="1" presStyleCnt="2">
        <dgm:presLayoutVars>
          <dgm:bulletEnabled val="1"/>
        </dgm:presLayoutVars>
      </dgm:prSet>
      <dgm:spPr/>
    </dgm:pt>
    <dgm:pt modelId="{0F0E8942-CA06-4A0B-8642-01D3BFE4D2CD}" type="pres">
      <dgm:prSet presAssocID="{39DB1CC0-3A39-4F91-A6CD-168F5B166F22}" presName="TwoConn_1-2" presStyleLbl="fgAccFollowNode1" presStyleIdx="0" presStyleCnt="1">
        <dgm:presLayoutVars>
          <dgm:bulletEnabled val="1"/>
        </dgm:presLayoutVars>
      </dgm:prSet>
      <dgm:spPr/>
    </dgm:pt>
    <dgm:pt modelId="{880CDA99-B5D9-4FFD-B155-28B6ED70F7CF}" type="pres">
      <dgm:prSet presAssocID="{39DB1CC0-3A39-4F91-A6CD-168F5B166F22}" presName="TwoNodes_1_text" presStyleLbl="node1" presStyleIdx="1" presStyleCnt="2">
        <dgm:presLayoutVars>
          <dgm:bulletEnabled val="1"/>
        </dgm:presLayoutVars>
      </dgm:prSet>
      <dgm:spPr/>
    </dgm:pt>
    <dgm:pt modelId="{31947326-55D0-4658-86A1-FDA2CC641E91}" type="pres">
      <dgm:prSet presAssocID="{39DB1CC0-3A39-4F91-A6CD-168F5B166F2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70D7305-8F27-47C0-B486-DCEF5D059725}" type="presOf" srcId="{5042426B-0473-43AB-BC8C-37A39763F2BA}" destId="{31947326-55D0-4658-86A1-FDA2CC641E91}" srcOrd="1" destOrd="0" presId="urn:microsoft.com/office/officeart/2005/8/layout/vProcess5"/>
    <dgm:cxn modelId="{49A06A0C-78D7-44D6-8F05-DB0999EEFD0C}" srcId="{39DB1CC0-3A39-4F91-A6CD-168F5B166F22}" destId="{5042426B-0473-43AB-BC8C-37A39763F2BA}" srcOrd="1" destOrd="0" parTransId="{D903F4F5-DA77-4140-870D-541EC47A010E}" sibTransId="{4AE160E9-583E-4031-9492-0E7F634C5268}"/>
    <dgm:cxn modelId="{315F095B-6A1F-437E-8D4A-537C8BDC6056}" type="presOf" srcId="{65AC536B-1C0F-4EC2-A84E-EF1DBF2C27E3}" destId="{220D17DF-F09E-4CB7-9392-39B5900CC3D9}" srcOrd="0" destOrd="0" presId="urn:microsoft.com/office/officeart/2005/8/layout/vProcess5"/>
    <dgm:cxn modelId="{FF9995A5-017F-4726-B408-48F588113AC0}" type="presOf" srcId="{91CDEB7A-1043-418A-8E19-4A59003BA3EA}" destId="{0F0E8942-CA06-4A0B-8642-01D3BFE4D2CD}" srcOrd="0" destOrd="0" presId="urn:microsoft.com/office/officeart/2005/8/layout/vProcess5"/>
    <dgm:cxn modelId="{87B90FA7-0289-4BC9-98DB-EF07665CB8FF}" srcId="{39DB1CC0-3A39-4F91-A6CD-168F5B166F22}" destId="{65AC536B-1C0F-4EC2-A84E-EF1DBF2C27E3}" srcOrd="0" destOrd="0" parTransId="{0D5B8BFB-D557-4C7B-9E1F-1C1CF08F83FF}" sibTransId="{91CDEB7A-1043-418A-8E19-4A59003BA3EA}"/>
    <dgm:cxn modelId="{80C1D3C0-259C-498A-BDB7-017072367DCA}" type="presOf" srcId="{5042426B-0473-43AB-BC8C-37A39763F2BA}" destId="{71B53333-102B-401C-819C-7319A8E7B2A9}" srcOrd="0" destOrd="0" presId="urn:microsoft.com/office/officeart/2005/8/layout/vProcess5"/>
    <dgm:cxn modelId="{20AF78E7-6E03-469B-A7F8-B2814FEFC162}" type="presOf" srcId="{39DB1CC0-3A39-4F91-A6CD-168F5B166F22}" destId="{CA3C1480-7B84-45D0-AE9C-34AACE894ED0}" srcOrd="0" destOrd="0" presId="urn:microsoft.com/office/officeart/2005/8/layout/vProcess5"/>
    <dgm:cxn modelId="{BEA0FBED-8B0F-4328-B8FE-C078D70EF7DD}" type="presOf" srcId="{65AC536B-1C0F-4EC2-A84E-EF1DBF2C27E3}" destId="{880CDA99-B5D9-4FFD-B155-28B6ED70F7CF}" srcOrd="1" destOrd="0" presId="urn:microsoft.com/office/officeart/2005/8/layout/vProcess5"/>
    <dgm:cxn modelId="{E016B7EC-58F2-4E0A-B136-8B46AD02D053}" type="presParOf" srcId="{CA3C1480-7B84-45D0-AE9C-34AACE894ED0}" destId="{1C39DFA5-BAD5-40E1-B28E-64A8C0EA36BD}" srcOrd="0" destOrd="0" presId="urn:microsoft.com/office/officeart/2005/8/layout/vProcess5"/>
    <dgm:cxn modelId="{F275D4EE-0A6E-4BA0-9FE6-44B430CAE574}" type="presParOf" srcId="{CA3C1480-7B84-45D0-AE9C-34AACE894ED0}" destId="{220D17DF-F09E-4CB7-9392-39B5900CC3D9}" srcOrd="1" destOrd="0" presId="urn:microsoft.com/office/officeart/2005/8/layout/vProcess5"/>
    <dgm:cxn modelId="{FE1DBAE2-D6BD-4968-A1EE-FAA3AFC8E5F1}" type="presParOf" srcId="{CA3C1480-7B84-45D0-AE9C-34AACE894ED0}" destId="{71B53333-102B-401C-819C-7319A8E7B2A9}" srcOrd="2" destOrd="0" presId="urn:microsoft.com/office/officeart/2005/8/layout/vProcess5"/>
    <dgm:cxn modelId="{9F28EE80-5F57-40E3-AD97-9A4460C612CC}" type="presParOf" srcId="{CA3C1480-7B84-45D0-AE9C-34AACE894ED0}" destId="{0F0E8942-CA06-4A0B-8642-01D3BFE4D2CD}" srcOrd="3" destOrd="0" presId="urn:microsoft.com/office/officeart/2005/8/layout/vProcess5"/>
    <dgm:cxn modelId="{5A092CB7-6E63-4A8E-8EDF-498C608D3936}" type="presParOf" srcId="{CA3C1480-7B84-45D0-AE9C-34AACE894ED0}" destId="{880CDA99-B5D9-4FFD-B155-28B6ED70F7CF}" srcOrd="4" destOrd="0" presId="urn:microsoft.com/office/officeart/2005/8/layout/vProcess5"/>
    <dgm:cxn modelId="{EA476D91-BFE5-45F4-BD9D-AB0AE6DDEC69}" type="presParOf" srcId="{CA3C1480-7B84-45D0-AE9C-34AACE894ED0}" destId="{31947326-55D0-4658-86A1-FDA2CC641E9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B9486B-CE73-4DAC-904B-237FBEF78B9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20CE12-08AD-45DB-94C9-8EAB249AB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Install Kafka: extract `.tgz` from Apache site</a:t>
          </a:r>
        </a:p>
      </dgm:t>
    </dgm:pt>
    <dgm:pt modelId="{34218D00-B31C-44CE-82AA-7C5BA533CB75}" type="parTrans" cxnId="{EADCF65A-1039-4A3B-8582-8B9571482335}">
      <dgm:prSet/>
      <dgm:spPr/>
      <dgm:t>
        <a:bodyPr/>
        <a:lstStyle/>
        <a:p>
          <a:endParaRPr lang="en-US"/>
        </a:p>
      </dgm:t>
    </dgm:pt>
    <dgm:pt modelId="{4E5B4C67-3676-4974-AE37-1C17F1D80DF9}" type="sibTrans" cxnId="{EADCF65A-1039-4A3B-8582-8B95714823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EF0A08-3B42-4EA7-9672-0886FB6FA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Start Zookeeper:</a:t>
          </a:r>
        </a:p>
      </dgm:t>
    </dgm:pt>
    <dgm:pt modelId="{317EF4D1-FF72-49BC-A364-F6A15690C0C1}" type="parTrans" cxnId="{F9132F54-EFBE-437C-8ED0-F95CEDE412E4}">
      <dgm:prSet/>
      <dgm:spPr/>
      <dgm:t>
        <a:bodyPr/>
        <a:lstStyle/>
        <a:p>
          <a:endParaRPr lang="en-US"/>
        </a:p>
      </dgm:t>
    </dgm:pt>
    <dgm:pt modelId="{FF113279-573E-4A14-9934-70A179DD08FD}" type="sibTrans" cxnId="{F9132F54-EFBE-437C-8ED0-F95CEDE412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5EC5DB-F4CA-4D86-B1AF-FA730DEB9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`bin/zookeeper-server-start.sh config/zookeeper.properties`</a:t>
          </a:r>
        </a:p>
      </dgm:t>
    </dgm:pt>
    <dgm:pt modelId="{2F020274-E671-4076-971E-B8647CBD3799}" type="parTrans" cxnId="{A52D6D3B-C89A-4890-9339-C68EF8B30550}">
      <dgm:prSet/>
      <dgm:spPr/>
      <dgm:t>
        <a:bodyPr/>
        <a:lstStyle/>
        <a:p>
          <a:endParaRPr lang="en-US"/>
        </a:p>
      </dgm:t>
    </dgm:pt>
    <dgm:pt modelId="{928C4DDD-914F-432B-9DB7-36994AA8EBA5}" type="sibTrans" cxnId="{A52D6D3B-C89A-4890-9339-C68EF8B305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5DB6F-6108-448F-AA62-3BECE0A56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Start Kafka:</a:t>
          </a:r>
        </a:p>
      </dgm:t>
    </dgm:pt>
    <dgm:pt modelId="{AFF67DC4-020E-4CD5-8EB1-0BCCCC7A82B9}" type="parTrans" cxnId="{7FA46E39-42AB-4136-BE9B-F361B91FA4A5}">
      <dgm:prSet/>
      <dgm:spPr/>
      <dgm:t>
        <a:bodyPr/>
        <a:lstStyle/>
        <a:p>
          <a:endParaRPr lang="en-US"/>
        </a:p>
      </dgm:t>
    </dgm:pt>
    <dgm:pt modelId="{8CDAC1D2-A4E3-4D48-AD6A-13CA74F0C28D}" type="sibTrans" cxnId="{7FA46E39-42AB-4136-BE9B-F361B91FA4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D6B0A4-E335-4D1C-AE8A-DC610AFB3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`bin/kafka-server-start.sh config/server.properties`</a:t>
          </a:r>
        </a:p>
      </dgm:t>
    </dgm:pt>
    <dgm:pt modelId="{670449DC-AF64-4D8E-9452-10F0B5A14180}" type="parTrans" cxnId="{BF2ED8B7-0A10-4071-8FE0-C1646CB95411}">
      <dgm:prSet/>
      <dgm:spPr/>
      <dgm:t>
        <a:bodyPr/>
        <a:lstStyle/>
        <a:p>
          <a:endParaRPr lang="en-US"/>
        </a:p>
      </dgm:t>
    </dgm:pt>
    <dgm:pt modelId="{D5C38A26-74CF-4C0B-A7A1-A99732E5CEFF}" type="sibTrans" cxnId="{BF2ED8B7-0A10-4071-8FE0-C1646CB954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77F4AF-E83B-4717-8C94-6014FB07D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Create topic:</a:t>
          </a:r>
        </a:p>
      </dgm:t>
    </dgm:pt>
    <dgm:pt modelId="{65988675-E4A7-4FD2-A2C5-3663B2988CD7}" type="parTrans" cxnId="{B5B47B92-BEFC-4439-80DB-E6DA9B1D0375}">
      <dgm:prSet/>
      <dgm:spPr/>
      <dgm:t>
        <a:bodyPr/>
        <a:lstStyle/>
        <a:p>
          <a:endParaRPr lang="en-US"/>
        </a:p>
      </dgm:t>
    </dgm:pt>
    <dgm:pt modelId="{2F35EFE0-C2F0-4768-94CF-2EFF4844CCE5}" type="sibTrans" cxnId="{B5B47B92-BEFC-4439-80DB-E6DA9B1D03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D104F3-CEDC-4DB9-A2B9-AC61D0772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`bin/kafka-topics.sh --create --topic sensor-data --bootstrap-server localhost:9092`</a:t>
          </a:r>
        </a:p>
      </dgm:t>
    </dgm:pt>
    <dgm:pt modelId="{FA6BA8AB-840E-43E6-A0EF-D59FD5594C6E}" type="parTrans" cxnId="{16E7AC41-BAFF-4A97-AEA4-C4D83E9D8911}">
      <dgm:prSet/>
      <dgm:spPr/>
      <dgm:t>
        <a:bodyPr/>
        <a:lstStyle/>
        <a:p>
          <a:endParaRPr lang="en-US"/>
        </a:p>
      </dgm:t>
    </dgm:pt>
    <dgm:pt modelId="{BA5E27DE-1BDB-4258-8563-6A03A3A1DF1E}" type="sibTrans" cxnId="{16E7AC41-BAFF-4A97-AEA4-C4D83E9D89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FD0B5-B933-40ED-9AA9-7CAE0DB1FE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Python client: install `kafka-python`</a:t>
          </a:r>
        </a:p>
      </dgm:t>
    </dgm:pt>
    <dgm:pt modelId="{B421AC11-87A5-4B8A-B45B-21FD2AF57CBF}" type="parTrans" cxnId="{45DA26B8-0ACE-4146-A944-AB687BAFF023}">
      <dgm:prSet/>
      <dgm:spPr/>
      <dgm:t>
        <a:bodyPr/>
        <a:lstStyle/>
        <a:p>
          <a:endParaRPr lang="en-US"/>
        </a:p>
      </dgm:t>
    </dgm:pt>
    <dgm:pt modelId="{29C865A2-9396-4AA5-A7E1-5516ECCF8CD1}" type="sibTrans" cxnId="{45DA26B8-0ACE-4146-A944-AB687BAFF023}">
      <dgm:prSet/>
      <dgm:spPr/>
      <dgm:t>
        <a:bodyPr/>
        <a:lstStyle/>
        <a:p>
          <a:endParaRPr lang="en-US"/>
        </a:p>
      </dgm:t>
    </dgm:pt>
    <dgm:pt modelId="{79250847-7417-468F-A334-4F90D02BAA43}" type="pres">
      <dgm:prSet presAssocID="{75B9486B-CE73-4DAC-904B-237FBEF78B9D}" presName="diagram" presStyleCnt="0">
        <dgm:presLayoutVars>
          <dgm:dir/>
          <dgm:resizeHandles val="exact"/>
        </dgm:presLayoutVars>
      </dgm:prSet>
      <dgm:spPr/>
    </dgm:pt>
    <dgm:pt modelId="{27BF7C44-D136-4988-96A8-E28DFBCFF168}" type="pres">
      <dgm:prSet presAssocID="{6220CE12-08AD-45DB-94C9-8EAB249AB8FC}" presName="node" presStyleLbl="node1" presStyleIdx="0" presStyleCnt="8">
        <dgm:presLayoutVars>
          <dgm:bulletEnabled val="1"/>
        </dgm:presLayoutVars>
      </dgm:prSet>
      <dgm:spPr/>
    </dgm:pt>
    <dgm:pt modelId="{6AE21D6A-D359-4888-AD05-D275E1D0C89E}" type="pres">
      <dgm:prSet presAssocID="{4E5B4C67-3676-4974-AE37-1C17F1D80DF9}" presName="sibTrans" presStyleCnt="0"/>
      <dgm:spPr/>
    </dgm:pt>
    <dgm:pt modelId="{0275E81E-F6E1-48EE-B66B-18FB59E8229D}" type="pres">
      <dgm:prSet presAssocID="{3BEF0A08-3B42-4EA7-9672-0886FB6FAD76}" presName="node" presStyleLbl="node1" presStyleIdx="1" presStyleCnt="8">
        <dgm:presLayoutVars>
          <dgm:bulletEnabled val="1"/>
        </dgm:presLayoutVars>
      </dgm:prSet>
      <dgm:spPr/>
    </dgm:pt>
    <dgm:pt modelId="{AA0480D4-60B0-4DC2-A9FC-CE969F6B007E}" type="pres">
      <dgm:prSet presAssocID="{FF113279-573E-4A14-9934-70A179DD08FD}" presName="sibTrans" presStyleCnt="0"/>
      <dgm:spPr/>
    </dgm:pt>
    <dgm:pt modelId="{B4D41542-A0D0-4681-BE55-D585930AD0A8}" type="pres">
      <dgm:prSet presAssocID="{CD5EC5DB-F4CA-4D86-B1AF-FA730DEB9804}" presName="node" presStyleLbl="node1" presStyleIdx="2" presStyleCnt="8">
        <dgm:presLayoutVars>
          <dgm:bulletEnabled val="1"/>
        </dgm:presLayoutVars>
      </dgm:prSet>
      <dgm:spPr/>
    </dgm:pt>
    <dgm:pt modelId="{29828D7D-5AB5-45A0-8B4E-96838EDC5738}" type="pres">
      <dgm:prSet presAssocID="{928C4DDD-914F-432B-9DB7-36994AA8EBA5}" presName="sibTrans" presStyleCnt="0"/>
      <dgm:spPr/>
    </dgm:pt>
    <dgm:pt modelId="{0EA36BD0-085E-4B8B-9014-CB31E43FAA68}" type="pres">
      <dgm:prSet presAssocID="{5175DB6F-6108-448F-AA62-3BECE0A56D4E}" presName="node" presStyleLbl="node1" presStyleIdx="3" presStyleCnt="8">
        <dgm:presLayoutVars>
          <dgm:bulletEnabled val="1"/>
        </dgm:presLayoutVars>
      </dgm:prSet>
      <dgm:spPr/>
    </dgm:pt>
    <dgm:pt modelId="{DC898323-C766-4260-8520-22DEC2A17BB7}" type="pres">
      <dgm:prSet presAssocID="{8CDAC1D2-A4E3-4D48-AD6A-13CA74F0C28D}" presName="sibTrans" presStyleCnt="0"/>
      <dgm:spPr/>
    </dgm:pt>
    <dgm:pt modelId="{64EA2945-7B2D-4FA1-B9A5-112DC92CBD3A}" type="pres">
      <dgm:prSet presAssocID="{C4D6B0A4-E335-4D1C-AE8A-DC610AFB3735}" presName="node" presStyleLbl="node1" presStyleIdx="4" presStyleCnt="8">
        <dgm:presLayoutVars>
          <dgm:bulletEnabled val="1"/>
        </dgm:presLayoutVars>
      </dgm:prSet>
      <dgm:spPr/>
    </dgm:pt>
    <dgm:pt modelId="{FCFF8013-3B83-425B-A8B6-27991A00CE06}" type="pres">
      <dgm:prSet presAssocID="{D5C38A26-74CF-4C0B-A7A1-A99732E5CEFF}" presName="sibTrans" presStyleCnt="0"/>
      <dgm:spPr/>
    </dgm:pt>
    <dgm:pt modelId="{E5935DE3-26AF-4A50-984F-40AABF3807EC}" type="pres">
      <dgm:prSet presAssocID="{8377F4AF-E83B-4717-8C94-6014FB07D0B7}" presName="node" presStyleLbl="node1" presStyleIdx="5" presStyleCnt="8">
        <dgm:presLayoutVars>
          <dgm:bulletEnabled val="1"/>
        </dgm:presLayoutVars>
      </dgm:prSet>
      <dgm:spPr/>
    </dgm:pt>
    <dgm:pt modelId="{3308F874-4044-4D8F-9E7A-81D8AD8AE024}" type="pres">
      <dgm:prSet presAssocID="{2F35EFE0-C2F0-4768-94CF-2EFF4844CCE5}" presName="sibTrans" presStyleCnt="0"/>
      <dgm:spPr/>
    </dgm:pt>
    <dgm:pt modelId="{EECE0A09-BBD8-4205-B69D-9B0AB9D3C6CC}" type="pres">
      <dgm:prSet presAssocID="{94D104F3-CEDC-4DB9-A2B9-AC61D077299E}" presName="node" presStyleLbl="node1" presStyleIdx="6" presStyleCnt="8">
        <dgm:presLayoutVars>
          <dgm:bulletEnabled val="1"/>
        </dgm:presLayoutVars>
      </dgm:prSet>
      <dgm:spPr/>
    </dgm:pt>
    <dgm:pt modelId="{D2288D86-C079-4A90-A9B2-6D5C0CAB7838}" type="pres">
      <dgm:prSet presAssocID="{BA5E27DE-1BDB-4258-8563-6A03A3A1DF1E}" presName="sibTrans" presStyleCnt="0"/>
      <dgm:spPr/>
    </dgm:pt>
    <dgm:pt modelId="{FADA6695-62F4-4483-88F0-239EF9320AFE}" type="pres">
      <dgm:prSet presAssocID="{F2FFD0B5-B933-40ED-9AA9-7CAE0DB1FED0}" presName="node" presStyleLbl="node1" presStyleIdx="7" presStyleCnt="8">
        <dgm:presLayoutVars>
          <dgm:bulletEnabled val="1"/>
        </dgm:presLayoutVars>
      </dgm:prSet>
      <dgm:spPr/>
    </dgm:pt>
  </dgm:ptLst>
  <dgm:cxnLst>
    <dgm:cxn modelId="{80A1CD10-D10B-4259-9A27-64CDB347C543}" type="presOf" srcId="{C4D6B0A4-E335-4D1C-AE8A-DC610AFB3735}" destId="{64EA2945-7B2D-4FA1-B9A5-112DC92CBD3A}" srcOrd="0" destOrd="0" presId="urn:microsoft.com/office/officeart/2005/8/layout/default"/>
    <dgm:cxn modelId="{8FFA491A-CC01-4AAD-8AB2-EAB03897A88F}" type="presOf" srcId="{F2FFD0B5-B933-40ED-9AA9-7CAE0DB1FED0}" destId="{FADA6695-62F4-4483-88F0-239EF9320AFE}" srcOrd="0" destOrd="0" presId="urn:microsoft.com/office/officeart/2005/8/layout/default"/>
    <dgm:cxn modelId="{0772451F-4D20-4625-B4BD-46364DCBC920}" type="presOf" srcId="{3BEF0A08-3B42-4EA7-9672-0886FB6FAD76}" destId="{0275E81E-F6E1-48EE-B66B-18FB59E8229D}" srcOrd="0" destOrd="0" presId="urn:microsoft.com/office/officeart/2005/8/layout/default"/>
    <dgm:cxn modelId="{7FA46E39-42AB-4136-BE9B-F361B91FA4A5}" srcId="{75B9486B-CE73-4DAC-904B-237FBEF78B9D}" destId="{5175DB6F-6108-448F-AA62-3BECE0A56D4E}" srcOrd="3" destOrd="0" parTransId="{AFF67DC4-020E-4CD5-8EB1-0BCCCC7A82B9}" sibTransId="{8CDAC1D2-A4E3-4D48-AD6A-13CA74F0C28D}"/>
    <dgm:cxn modelId="{A52D6D3B-C89A-4890-9339-C68EF8B30550}" srcId="{75B9486B-CE73-4DAC-904B-237FBEF78B9D}" destId="{CD5EC5DB-F4CA-4D86-B1AF-FA730DEB9804}" srcOrd="2" destOrd="0" parTransId="{2F020274-E671-4076-971E-B8647CBD3799}" sibTransId="{928C4DDD-914F-432B-9DB7-36994AA8EBA5}"/>
    <dgm:cxn modelId="{16E7AC41-BAFF-4A97-AEA4-C4D83E9D8911}" srcId="{75B9486B-CE73-4DAC-904B-237FBEF78B9D}" destId="{94D104F3-CEDC-4DB9-A2B9-AC61D077299E}" srcOrd="6" destOrd="0" parTransId="{FA6BA8AB-840E-43E6-A0EF-D59FD5594C6E}" sibTransId="{BA5E27DE-1BDB-4258-8563-6A03A3A1DF1E}"/>
    <dgm:cxn modelId="{F9132F54-EFBE-437C-8ED0-F95CEDE412E4}" srcId="{75B9486B-CE73-4DAC-904B-237FBEF78B9D}" destId="{3BEF0A08-3B42-4EA7-9672-0886FB6FAD76}" srcOrd="1" destOrd="0" parTransId="{317EF4D1-FF72-49BC-A364-F6A15690C0C1}" sibTransId="{FF113279-573E-4A14-9934-70A179DD08FD}"/>
    <dgm:cxn modelId="{EADCF65A-1039-4A3B-8582-8B9571482335}" srcId="{75B9486B-CE73-4DAC-904B-237FBEF78B9D}" destId="{6220CE12-08AD-45DB-94C9-8EAB249AB8FC}" srcOrd="0" destOrd="0" parTransId="{34218D00-B31C-44CE-82AA-7C5BA533CB75}" sibTransId="{4E5B4C67-3676-4974-AE37-1C17F1D80DF9}"/>
    <dgm:cxn modelId="{CE85427F-7439-4709-98D7-EF0480ABDE31}" type="presOf" srcId="{5175DB6F-6108-448F-AA62-3BECE0A56D4E}" destId="{0EA36BD0-085E-4B8B-9014-CB31E43FAA68}" srcOrd="0" destOrd="0" presId="urn:microsoft.com/office/officeart/2005/8/layout/default"/>
    <dgm:cxn modelId="{D29C8C8E-FB7F-436F-BD6D-E5D66126EEE3}" type="presOf" srcId="{8377F4AF-E83B-4717-8C94-6014FB07D0B7}" destId="{E5935DE3-26AF-4A50-984F-40AABF3807EC}" srcOrd="0" destOrd="0" presId="urn:microsoft.com/office/officeart/2005/8/layout/default"/>
    <dgm:cxn modelId="{B5B47B92-BEFC-4439-80DB-E6DA9B1D0375}" srcId="{75B9486B-CE73-4DAC-904B-237FBEF78B9D}" destId="{8377F4AF-E83B-4717-8C94-6014FB07D0B7}" srcOrd="5" destOrd="0" parTransId="{65988675-E4A7-4FD2-A2C5-3663B2988CD7}" sibTransId="{2F35EFE0-C2F0-4768-94CF-2EFF4844CCE5}"/>
    <dgm:cxn modelId="{CE14129D-C65A-44FF-895D-319D064E1343}" type="presOf" srcId="{75B9486B-CE73-4DAC-904B-237FBEF78B9D}" destId="{79250847-7417-468F-A334-4F90D02BAA43}" srcOrd="0" destOrd="0" presId="urn:microsoft.com/office/officeart/2005/8/layout/default"/>
    <dgm:cxn modelId="{50E7DA9E-134A-4A35-B146-28ED91189878}" type="presOf" srcId="{CD5EC5DB-F4CA-4D86-B1AF-FA730DEB9804}" destId="{B4D41542-A0D0-4681-BE55-D585930AD0A8}" srcOrd="0" destOrd="0" presId="urn:microsoft.com/office/officeart/2005/8/layout/default"/>
    <dgm:cxn modelId="{32AA03A1-5D1F-455E-916A-8CB305F8C190}" type="presOf" srcId="{6220CE12-08AD-45DB-94C9-8EAB249AB8FC}" destId="{27BF7C44-D136-4988-96A8-E28DFBCFF168}" srcOrd="0" destOrd="0" presId="urn:microsoft.com/office/officeart/2005/8/layout/default"/>
    <dgm:cxn modelId="{BF2ED8B7-0A10-4071-8FE0-C1646CB95411}" srcId="{75B9486B-CE73-4DAC-904B-237FBEF78B9D}" destId="{C4D6B0A4-E335-4D1C-AE8A-DC610AFB3735}" srcOrd="4" destOrd="0" parTransId="{670449DC-AF64-4D8E-9452-10F0B5A14180}" sibTransId="{D5C38A26-74CF-4C0B-A7A1-A99732E5CEFF}"/>
    <dgm:cxn modelId="{45DA26B8-0ACE-4146-A944-AB687BAFF023}" srcId="{75B9486B-CE73-4DAC-904B-237FBEF78B9D}" destId="{F2FFD0B5-B933-40ED-9AA9-7CAE0DB1FED0}" srcOrd="7" destOrd="0" parTransId="{B421AC11-87A5-4B8A-B45B-21FD2AF57CBF}" sibTransId="{29C865A2-9396-4AA5-A7E1-5516ECCF8CD1}"/>
    <dgm:cxn modelId="{554376CE-10B2-475A-AD8F-A2137F306005}" type="presOf" srcId="{94D104F3-CEDC-4DB9-A2B9-AC61D077299E}" destId="{EECE0A09-BBD8-4205-B69D-9B0AB9D3C6CC}" srcOrd="0" destOrd="0" presId="urn:microsoft.com/office/officeart/2005/8/layout/default"/>
    <dgm:cxn modelId="{77FDF3E5-0BD2-45BA-9996-B22BFBB79FA0}" type="presParOf" srcId="{79250847-7417-468F-A334-4F90D02BAA43}" destId="{27BF7C44-D136-4988-96A8-E28DFBCFF168}" srcOrd="0" destOrd="0" presId="urn:microsoft.com/office/officeart/2005/8/layout/default"/>
    <dgm:cxn modelId="{75A75E07-399B-4F89-80BE-D73381A2F669}" type="presParOf" srcId="{79250847-7417-468F-A334-4F90D02BAA43}" destId="{6AE21D6A-D359-4888-AD05-D275E1D0C89E}" srcOrd="1" destOrd="0" presId="urn:microsoft.com/office/officeart/2005/8/layout/default"/>
    <dgm:cxn modelId="{FD45A377-7F97-4947-9D64-E1A069356FEA}" type="presParOf" srcId="{79250847-7417-468F-A334-4F90D02BAA43}" destId="{0275E81E-F6E1-48EE-B66B-18FB59E8229D}" srcOrd="2" destOrd="0" presId="urn:microsoft.com/office/officeart/2005/8/layout/default"/>
    <dgm:cxn modelId="{447617B8-865A-41F0-B9F4-00779C2E9E59}" type="presParOf" srcId="{79250847-7417-468F-A334-4F90D02BAA43}" destId="{AA0480D4-60B0-4DC2-A9FC-CE969F6B007E}" srcOrd="3" destOrd="0" presId="urn:microsoft.com/office/officeart/2005/8/layout/default"/>
    <dgm:cxn modelId="{819D8A72-21F5-4605-A2B6-68293D55F73C}" type="presParOf" srcId="{79250847-7417-468F-A334-4F90D02BAA43}" destId="{B4D41542-A0D0-4681-BE55-D585930AD0A8}" srcOrd="4" destOrd="0" presId="urn:microsoft.com/office/officeart/2005/8/layout/default"/>
    <dgm:cxn modelId="{509E9F2C-81D7-4FA1-BF1D-034C42E09407}" type="presParOf" srcId="{79250847-7417-468F-A334-4F90D02BAA43}" destId="{29828D7D-5AB5-45A0-8B4E-96838EDC5738}" srcOrd="5" destOrd="0" presId="urn:microsoft.com/office/officeart/2005/8/layout/default"/>
    <dgm:cxn modelId="{B59F8AF5-38D7-4D54-9575-EA287EC99293}" type="presParOf" srcId="{79250847-7417-468F-A334-4F90D02BAA43}" destId="{0EA36BD0-085E-4B8B-9014-CB31E43FAA68}" srcOrd="6" destOrd="0" presId="urn:microsoft.com/office/officeart/2005/8/layout/default"/>
    <dgm:cxn modelId="{903C5584-7BF8-4E2D-959D-C26E950FF3D2}" type="presParOf" srcId="{79250847-7417-468F-A334-4F90D02BAA43}" destId="{DC898323-C766-4260-8520-22DEC2A17BB7}" srcOrd="7" destOrd="0" presId="urn:microsoft.com/office/officeart/2005/8/layout/default"/>
    <dgm:cxn modelId="{F0DCD2BD-EE2F-41BC-AF9B-D4696A42AA70}" type="presParOf" srcId="{79250847-7417-468F-A334-4F90D02BAA43}" destId="{64EA2945-7B2D-4FA1-B9A5-112DC92CBD3A}" srcOrd="8" destOrd="0" presId="urn:microsoft.com/office/officeart/2005/8/layout/default"/>
    <dgm:cxn modelId="{578A1CB1-336C-44A7-9FCF-6B7A069FA644}" type="presParOf" srcId="{79250847-7417-468F-A334-4F90D02BAA43}" destId="{FCFF8013-3B83-425B-A8B6-27991A00CE06}" srcOrd="9" destOrd="0" presId="urn:microsoft.com/office/officeart/2005/8/layout/default"/>
    <dgm:cxn modelId="{B99BBCCB-39DA-4BDF-9F29-F8C2233D4FE6}" type="presParOf" srcId="{79250847-7417-468F-A334-4F90D02BAA43}" destId="{E5935DE3-26AF-4A50-984F-40AABF3807EC}" srcOrd="10" destOrd="0" presId="urn:microsoft.com/office/officeart/2005/8/layout/default"/>
    <dgm:cxn modelId="{AE1AA233-14C5-4101-8B20-B82B9CE74B1A}" type="presParOf" srcId="{79250847-7417-468F-A334-4F90D02BAA43}" destId="{3308F874-4044-4D8F-9E7A-81D8AD8AE024}" srcOrd="11" destOrd="0" presId="urn:microsoft.com/office/officeart/2005/8/layout/default"/>
    <dgm:cxn modelId="{87CEDCAA-A0B1-42DC-BC4D-432FC458B43B}" type="presParOf" srcId="{79250847-7417-468F-A334-4F90D02BAA43}" destId="{EECE0A09-BBD8-4205-B69D-9B0AB9D3C6CC}" srcOrd="12" destOrd="0" presId="urn:microsoft.com/office/officeart/2005/8/layout/default"/>
    <dgm:cxn modelId="{8D15BD3C-C625-4835-BFDB-F05450D52927}" type="presParOf" srcId="{79250847-7417-468F-A334-4F90D02BAA43}" destId="{D2288D86-C079-4A90-A9B2-6D5C0CAB7838}" srcOrd="13" destOrd="0" presId="urn:microsoft.com/office/officeart/2005/8/layout/default"/>
    <dgm:cxn modelId="{E80CB273-536E-4635-9686-C5DAAD55B8F2}" type="presParOf" srcId="{79250847-7417-468F-A334-4F90D02BAA43}" destId="{FADA6695-62F4-4483-88F0-239EF9320AF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F5B927-49D4-46F6-ADE6-F79591FBAF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322CB6-3343-418A-BD76-EB9AB6CA1F01}">
      <dgm:prSet/>
      <dgm:spPr/>
      <dgm:t>
        <a:bodyPr/>
        <a:lstStyle/>
        <a:p>
          <a:r>
            <a:rPr lang="en-US"/>
            <a:t>- Producer → Kafka → Consumer → JSON → HDFS</a:t>
          </a:r>
        </a:p>
      </dgm:t>
    </dgm:pt>
    <dgm:pt modelId="{429688CC-9789-49B1-86D8-75333E6D465A}" type="parTrans" cxnId="{03328482-AB4E-4527-9C26-DF0274E47554}">
      <dgm:prSet/>
      <dgm:spPr/>
      <dgm:t>
        <a:bodyPr/>
        <a:lstStyle/>
        <a:p>
          <a:endParaRPr lang="en-US"/>
        </a:p>
      </dgm:t>
    </dgm:pt>
    <dgm:pt modelId="{E054E9E8-C94F-4805-9CB0-392BA43EEF6C}" type="sibTrans" cxnId="{03328482-AB4E-4527-9C26-DF0274E47554}">
      <dgm:prSet/>
      <dgm:spPr/>
      <dgm:t>
        <a:bodyPr/>
        <a:lstStyle/>
        <a:p>
          <a:endParaRPr lang="en-US"/>
        </a:p>
      </dgm:t>
    </dgm:pt>
    <dgm:pt modelId="{6A77C31B-27B5-42A5-BE8A-0E26A3CA94B8}">
      <dgm:prSet/>
      <dgm:spPr/>
      <dgm:t>
        <a:bodyPr/>
        <a:lstStyle/>
        <a:p>
          <a:r>
            <a:rPr lang="en-US"/>
            <a:t>- Real-time streaming into Hadoop ecosystem</a:t>
          </a:r>
        </a:p>
      </dgm:t>
    </dgm:pt>
    <dgm:pt modelId="{C61C0304-B177-404B-830F-189B8EA970A3}" type="parTrans" cxnId="{C83D11AF-06A1-48A1-AC34-BF7BD79D0DBF}">
      <dgm:prSet/>
      <dgm:spPr/>
      <dgm:t>
        <a:bodyPr/>
        <a:lstStyle/>
        <a:p>
          <a:endParaRPr lang="en-US"/>
        </a:p>
      </dgm:t>
    </dgm:pt>
    <dgm:pt modelId="{889D2FC3-A7DB-4BED-9DC0-17211769BC26}" type="sibTrans" cxnId="{C83D11AF-06A1-48A1-AC34-BF7BD79D0DBF}">
      <dgm:prSet/>
      <dgm:spPr/>
      <dgm:t>
        <a:bodyPr/>
        <a:lstStyle/>
        <a:p>
          <a:endParaRPr lang="en-US"/>
        </a:p>
      </dgm:t>
    </dgm:pt>
    <dgm:pt modelId="{5F86396C-91CC-47ED-A1CE-06EFA240EEC7}" type="pres">
      <dgm:prSet presAssocID="{2EF5B927-49D4-46F6-ADE6-F79591FBAFF5}" presName="diagram" presStyleCnt="0">
        <dgm:presLayoutVars>
          <dgm:dir/>
          <dgm:resizeHandles val="exact"/>
        </dgm:presLayoutVars>
      </dgm:prSet>
      <dgm:spPr/>
    </dgm:pt>
    <dgm:pt modelId="{0F047234-6BAD-432A-A9F2-E2618A62DAA0}" type="pres">
      <dgm:prSet presAssocID="{8D322CB6-3343-418A-BD76-EB9AB6CA1F01}" presName="node" presStyleLbl="node1" presStyleIdx="0" presStyleCnt="2">
        <dgm:presLayoutVars>
          <dgm:bulletEnabled val="1"/>
        </dgm:presLayoutVars>
      </dgm:prSet>
      <dgm:spPr/>
    </dgm:pt>
    <dgm:pt modelId="{4E85E366-EDFC-4D59-8E56-F62A8D4191E8}" type="pres">
      <dgm:prSet presAssocID="{E054E9E8-C94F-4805-9CB0-392BA43EEF6C}" presName="sibTrans" presStyleCnt="0"/>
      <dgm:spPr/>
    </dgm:pt>
    <dgm:pt modelId="{305E9D26-6DD9-451B-B4A9-E5DF69FFE1DD}" type="pres">
      <dgm:prSet presAssocID="{6A77C31B-27B5-42A5-BE8A-0E26A3CA94B8}" presName="node" presStyleLbl="node1" presStyleIdx="1" presStyleCnt="2">
        <dgm:presLayoutVars>
          <dgm:bulletEnabled val="1"/>
        </dgm:presLayoutVars>
      </dgm:prSet>
      <dgm:spPr/>
    </dgm:pt>
  </dgm:ptLst>
  <dgm:cxnLst>
    <dgm:cxn modelId="{A2F7E81D-5401-4ECB-84D0-2DBE57F413A7}" type="presOf" srcId="{2EF5B927-49D4-46F6-ADE6-F79591FBAFF5}" destId="{5F86396C-91CC-47ED-A1CE-06EFA240EEC7}" srcOrd="0" destOrd="0" presId="urn:microsoft.com/office/officeart/2005/8/layout/default"/>
    <dgm:cxn modelId="{8A150A38-E176-4498-A668-51B7F3FC8B8E}" type="presOf" srcId="{8D322CB6-3343-418A-BD76-EB9AB6CA1F01}" destId="{0F047234-6BAD-432A-A9F2-E2618A62DAA0}" srcOrd="0" destOrd="0" presId="urn:microsoft.com/office/officeart/2005/8/layout/default"/>
    <dgm:cxn modelId="{03328482-AB4E-4527-9C26-DF0274E47554}" srcId="{2EF5B927-49D4-46F6-ADE6-F79591FBAFF5}" destId="{8D322CB6-3343-418A-BD76-EB9AB6CA1F01}" srcOrd="0" destOrd="0" parTransId="{429688CC-9789-49B1-86D8-75333E6D465A}" sibTransId="{E054E9E8-C94F-4805-9CB0-392BA43EEF6C}"/>
    <dgm:cxn modelId="{BF2D2DA6-C6D0-44A0-A92E-D7C2F5948B2B}" type="presOf" srcId="{6A77C31B-27B5-42A5-BE8A-0E26A3CA94B8}" destId="{305E9D26-6DD9-451B-B4A9-E5DF69FFE1DD}" srcOrd="0" destOrd="0" presId="urn:microsoft.com/office/officeart/2005/8/layout/default"/>
    <dgm:cxn modelId="{C83D11AF-06A1-48A1-AC34-BF7BD79D0DBF}" srcId="{2EF5B927-49D4-46F6-ADE6-F79591FBAFF5}" destId="{6A77C31B-27B5-42A5-BE8A-0E26A3CA94B8}" srcOrd="1" destOrd="0" parTransId="{C61C0304-B177-404B-830F-189B8EA970A3}" sibTransId="{889D2FC3-A7DB-4BED-9DC0-17211769BC26}"/>
    <dgm:cxn modelId="{273426E1-06A4-4046-BB08-F54A719344C2}" type="presParOf" srcId="{5F86396C-91CC-47ED-A1CE-06EFA240EEC7}" destId="{0F047234-6BAD-432A-A9F2-E2618A62DAA0}" srcOrd="0" destOrd="0" presId="urn:microsoft.com/office/officeart/2005/8/layout/default"/>
    <dgm:cxn modelId="{811807CC-8466-45FD-8867-9B4021B46A45}" type="presParOf" srcId="{5F86396C-91CC-47ED-A1CE-06EFA240EEC7}" destId="{4E85E366-EDFC-4D59-8E56-F62A8D4191E8}" srcOrd="1" destOrd="0" presId="urn:microsoft.com/office/officeart/2005/8/layout/default"/>
    <dgm:cxn modelId="{BC39A4D1-CB89-43A5-A079-16677CB9A332}" type="presParOf" srcId="{5F86396C-91CC-47ED-A1CE-06EFA240EEC7}" destId="{305E9D26-6DD9-451B-B4A9-E5DF69FFE1D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85FA18-417B-49CB-AFA0-12BC0D9D8A4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A50AFC-4AA7-49C6-9FA7-91661925F12C}">
      <dgm:prSet/>
      <dgm:spPr/>
      <dgm:t>
        <a:bodyPr/>
        <a:lstStyle/>
        <a:p>
          <a:r>
            <a:rPr lang="en-US"/>
            <a:t>- Kafka setup and topic management</a:t>
          </a:r>
        </a:p>
      </dgm:t>
    </dgm:pt>
    <dgm:pt modelId="{2DB170F1-1845-4BCE-82AA-17F5A78756F7}" type="parTrans" cxnId="{D49216C2-B60D-47CC-BCC4-E5AA7DC52468}">
      <dgm:prSet/>
      <dgm:spPr/>
      <dgm:t>
        <a:bodyPr/>
        <a:lstStyle/>
        <a:p>
          <a:endParaRPr lang="en-US"/>
        </a:p>
      </dgm:t>
    </dgm:pt>
    <dgm:pt modelId="{C0471440-C447-4BBB-8035-B6985D77D7C3}" type="sibTrans" cxnId="{D49216C2-B60D-47CC-BCC4-E5AA7DC52468}">
      <dgm:prSet/>
      <dgm:spPr/>
      <dgm:t>
        <a:bodyPr/>
        <a:lstStyle/>
        <a:p>
          <a:endParaRPr lang="en-US"/>
        </a:p>
      </dgm:t>
    </dgm:pt>
    <dgm:pt modelId="{798F7EA4-281F-48BF-97B9-A3D14A867E73}">
      <dgm:prSet/>
      <dgm:spPr/>
      <dgm:t>
        <a:bodyPr/>
        <a:lstStyle/>
        <a:p>
          <a:r>
            <a:rPr lang="en-US"/>
            <a:t>- Using Python to connect to Kafka</a:t>
          </a:r>
        </a:p>
      </dgm:t>
    </dgm:pt>
    <dgm:pt modelId="{D041CE6E-0183-4D51-960A-D758CBB2A9B4}" type="parTrans" cxnId="{BC2774F9-E007-4661-B970-F000D5D133B1}">
      <dgm:prSet/>
      <dgm:spPr/>
      <dgm:t>
        <a:bodyPr/>
        <a:lstStyle/>
        <a:p>
          <a:endParaRPr lang="en-US"/>
        </a:p>
      </dgm:t>
    </dgm:pt>
    <dgm:pt modelId="{C52E27BD-B20D-49C1-830F-B01AB32ECA0A}" type="sibTrans" cxnId="{BC2774F9-E007-4661-B970-F000D5D133B1}">
      <dgm:prSet/>
      <dgm:spPr/>
      <dgm:t>
        <a:bodyPr/>
        <a:lstStyle/>
        <a:p>
          <a:endParaRPr lang="en-US"/>
        </a:p>
      </dgm:t>
    </dgm:pt>
    <dgm:pt modelId="{DB4B459B-7F13-4AAD-B5C2-BB23B9BF7541}">
      <dgm:prSet/>
      <dgm:spPr/>
      <dgm:t>
        <a:bodyPr/>
        <a:lstStyle/>
        <a:p>
          <a:r>
            <a:rPr lang="en-US"/>
            <a:t>- Working with shared folders in VirtualBox</a:t>
          </a:r>
        </a:p>
      </dgm:t>
    </dgm:pt>
    <dgm:pt modelId="{23D8560B-E3D6-4856-982E-9EE881E12E50}" type="parTrans" cxnId="{19928906-D97D-4D25-AFFB-D8CD18DBC3C9}">
      <dgm:prSet/>
      <dgm:spPr/>
      <dgm:t>
        <a:bodyPr/>
        <a:lstStyle/>
        <a:p>
          <a:endParaRPr lang="en-US"/>
        </a:p>
      </dgm:t>
    </dgm:pt>
    <dgm:pt modelId="{663D2D90-B0A1-4912-9F3F-EFA25428A829}" type="sibTrans" cxnId="{19928906-D97D-4D25-AFFB-D8CD18DBC3C9}">
      <dgm:prSet/>
      <dgm:spPr/>
      <dgm:t>
        <a:bodyPr/>
        <a:lstStyle/>
        <a:p>
          <a:endParaRPr lang="en-US"/>
        </a:p>
      </dgm:t>
    </dgm:pt>
    <dgm:pt modelId="{3D010C6C-DAA3-49DA-B62D-ACF8D68B0045}">
      <dgm:prSet/>
      <dgm:spPr/>
      <dgm:t>
        <a:bodyPr/>
        <a:lstStyle/>
        <a:p>
          <a:r>
            <a:rPr lang="en-US"/>
            <a:t>- Uploading files to HDFS</a:t>
          </a:r>
        </a:p>
      </dgm:t>
    </dgm:pt>
    <dgm:pt modelId="{1A8F4ACD-F644-489D-95A4-B7E385E808CF}" type="parTrans" cxnId="{DA036D60-6C24-43E1-9295-086A43D73FEE}">
      <dgm:prSet/>
      <dgm:spPr/>
      <dgm:t>
        <a:bodyPr/>
        <a:lstStyle/>
        <a:p>
          <a:endParaRPr lang="en-US"/>
        </a:p>
      </dgm:t>
    </dgm:pt>
    <dgm:pt modelId="{CCD76C79-5CA9-4ABC-A1EB-F2F8953DE408}" type="sibTrans" cxnId="{DA036D60-6C24-43E1-9295-086A43D73FEE}">
      <dgm:prSet/>
      <dgm:spPr/>
      <dgm:t>
        <a:bodyPr/>
        <a:lstStyle/>
        <a:p>
          <a:endParaRPr lang="en-US"/>
        </a:p>
      </dgm:t>
    </dgm:pt>
    <dgm:pt modelId="{5579230D-51B6-4475-AD13-41F56E74C587}" type="pres">
      <dgm:prSet presAssocID="{4485FA18-417B-49CB-AFA0-12BC0D9D8A4C}" presName="outerComposite" presStyleCnt="0">
        <dgm:presLayoutVars>
          <dgm:chMax val="5"/>
          <dgm:dir/>
          <dgm:resizeHandles val="exact"/>
        </dgm:presLayoutVars>
      </dgm:prSet>
      <dgm:spPr/>
    </dgm:pt>
    <dgm:pt modelId="{1EEBAF26-8BCC-4D11-A01D-A2EA624DCFA1}" type="pres">
      <dgm:prSet presAssocID="{4485FA18-417B-49CB-AFA0-12BC0D9D8A4C}" presName="dummyMaxCanvas" presStyleCnt="0">
        <dgm:presLayoutVars/>
      </dgm:prSet>
      <dgm:spPr/>
    </dgm:pt>
    <dgm:pt modelId="{6B69BD30-B29D-45AF-975F-504127777BE3}" type="pres">
      <dgm:prSet presAssocID="{4485FA18-417B-49CB-AFA0-12BC0D9D8A4C}" presName="FourNodes_1" presStyleLbl="node1" presStyleIdx="0" presStyleCnt="4">
        <dgm:presLayoutVars>
          <dgm:bulletEnabled val="1"/>
        </dgm:presLayoutVars>
      </dgm:prSet>
      <dgm:spPr/>
    </dgm:pt>
    <dgm:pt modelId="{371E71D8-5DBD-4D84-AB83-4F343820F471}" type="pres">
      <dgm:prSet presAssocID="{4485FA18-417B-49CB-AFA0-12BC0D9D8A4C}" presName="FourNodes_2" presStyleLbl="node1" presStyleIdx="1" presStyleCnt="4">
        <dgm:presLayoutVars>
          <dgm:bulletEnabled val="1"/>
        </dgm:presLayoutVars>
      </dgm:prSet>
      <dgm:spPr/>
    </dgm:pt>
    <dgm:pt modelId="{8C3566E9-3A36-48D6-94B9-B97D6123C689}" type="pres">
      <dgm:prSet presAssocID="{4485FA18-417B-49CB-AFA0-12BC0D9D8A4C}" presName="FourNodes_3" presStyleLbl="node1" presStyleIdx="2" presStyleCnt="4">
        <dgm:presLayoutVars>
          <dgm:bulletEnabled val="1"/>
        </dgm:presLayoutVars>
      </dgm:prSet>
      <dgm:spPr/>
    </dgm:pt>
    <dgm:pt modelId="{0A99B448-4FBA-4BC0-A128-B09006DDC676}" type="pres">
      <dgm:prSet presAssocID="{4485FA18-417B-49CB-AFA0-12BC0D9D8A4C}" presName="FourNodes_4" presStyleLbl="node1" presStyleIdx="3" presStyleCnt="4">
        <dgm:presLayoutVars>
          <dgm:bulletEnabled val="1"/>
        </dgm:presLayoutVars>
      </dgm:prSet>
      <dgm:spPr/>
    </dgm:pt>
    <dgm:pt modelId="{0E68AE95-0078-4C24-8D08-45B8867E1D82}" type="pres">
      <dgm:prSet presAssocID="{4485FA18-417B-49CB-AFA0-12BC0D9D8A4C}" presName="FourConn_1-2" presStyleLbl="fgAccFollowNode1" presStyleIdx="0" presStyleCnt="3">
        <dgm:presLayoutVars>
          <dgm:bulletEnabled val="1"/>
        </dgm:presLayoutVars>
      </dgm:prSet>
      <dgm:spPr/>
    </dgm:pt>
    <dgm:pt modelId="{7D520C06-91F7-4C20-937B-F85F040845B9}" type="pres">
      <dgm:prSet presAssocID="{4485FA18-417B-49CB-AFA0-12BC0D9D8A4C}" presName="FourConn_2-3" presStyleLbl="fgAccFollowNode1" presStyleIdx="1" presStyleCnt="3">
        <dgm:presLayoutVars>
          <dgm:bulletEnabled val="1"/>
        </dgm:presLayoutVars>
      </dgm:prSet>
      <dgm:spPr/>
    </dgm:pt>
    <dgm:pt modelId="{26F6CD17-E399-4845-9870-3BF300AFA4D4}" type="pres">
      <dgm:prSet presAssocID="{4485FA18-417B-49CB-AFA0-12BC0D9D8A4C}" presName="FourConn_3-4" presStyleLbl="fgAccFollowNode1" presStyleIdx="2" presStyleCnt="3">
        <dgm:presLayoutVars>
          <dgm:bulletEnabled val="1"/>
        </dgm:presLayoutVars>
      </dgm:prSet>
      <dgm:spPr/>
    </dgm:pt>
    <dgm:pt modelId="{8566F2C9-C0B1-460F-8DB3-F69F5DDE576C}" type="pres">
      <dgm:prSet presAssocID="{4485FA18-417B-49CB-AFA0-12BC0D9D8A4C}" presName="FourNodes_1_text" presStyleLbl="node1" presStyleIdx="3" presStyleCnt="4">
        <dgm:presLayoutVars>
          <dgm:bulletEnabled val="1"/>
        </dgm:presLayoutVars>
      </dgm:prSet>
      <dgm:spPr/>
    </dgm:pt>
    <dgm:pt modelId="{EB84F0D0-5EFB-45AA-AA43-7AF35B551D70}" type="pres">
      <dgm:prSet presAssocID="{4485FA18-417B-49CB-AFA0-12BC0D9D8A4C}" presName="FourNodes_2_text" presStyleLbl="node1" presStyleIdx="3" presStyleCnt="4">
        <dgm:presLayoutVars>
          <dgm:bulletEnabled val="1"/>
        </dgm:presLayoutVars>
      </dgm:prSet>
      <dgm:spPr/>
    </dgm:pt>
    <dgm:pt modelId="{64D89B1B-65CF-4725-B66B-1A16BD8D53C5}" type="pres">
      <dgm:prSet presAssocID="{4485FA18-417B-49CB-AFA0-12BC0D9D8A4C}" presName="FourNodes_3_text" presStyleLbl="node1" presStyleIdx="3" presStyleCnt="4">
        <dgm:presLayoutVars>
          <dgm:bulletEnabled val="1"/>
        </dgm:presLayoutVars>
      </dgm:prSet>
      <dgm:spPr/>
    </dgm:pt>
    <dgm:pt modelId="{E7A664F0-692B-4D5E-8A29-380C0EC087CD}" type="pres">
      <dgm:prSet presAssocID="{4485FA18-417B-49CB-AFA0-12BC0D9D8A4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9928906-D97D-4D25-AFFB-D8CD18DBC3C9}" srcId="{4485FA18-417B-49CB-AFA0-12BC0D9D8A4C}" destId="{DB4B459B-7F13-4AAD-B5C2-BB23B9BF7541}" srcOrd="2" destOrd="0" parTransId="{23D8560B-E3D6-4856-982E-9EE881E12E50}" sibTransId="{663D2D90-B0A1-4912-9F3F-EFA25428A829}"/>
    <dgm:cxn modelId="{5CEB260C-A6B2-46AD-984E-EBCED4765CF8}" type="presOf" srcId="{C0471440-C447-4BBB-8035-B6985D77D7C3}" destId="{0E68AE95-0078-4C24-8D08-45B8867E1D82}" srcOrd="0" destOrd="0" presId="urn:microsoft.com/office/officeart/2005/8/layout/vProcess5"/>
    <dgm:cxn modelId="{277F6511-A757-4EC8-9146-F9E42DA748FC}" type="presOf" srcId="{3D010C6C-DAA3-49DA-B62D-ACF8D68B0045}" destId="{E7A664F0-692B-4D5E-8A29-380C0EC087CD}" srcOrd="1" destOrd="0" presId="urn:microsoft.com/office/officeart/2005/8/layout/vProcess5"/>
    <dgm:cxn modelId="{08317717-A766-4DEB-B23D-8582A86EA84D}" type="presOf" srcId="{C52E27BD-B20D-49C1-830F-B01AB32ECA0A}" destId="{7D520C06-91F7-4C20-937B-F85F040845B9}" srcOrd="0" destOrd="0" presId="urn:microsoft.com/office/officeart/2005/8/layout/vProcess5"/>
    <dgm:cxn modelId="{B4EFFE3D-99D4-48A4-B152-851E9D9731C0}" type="presOf" srcId="{663D2D90-B0A1-4912-9F3F-EFA25428A829}" destId="{26F6CD17-E399-4845-9870-3BF300AFA4D4}" srcOrd="0" destOrd="0" presId="urn:microsoft.com/office/officeart/2005/8/layout/vProcess5"/>
    <dgm:cxn modelId="{866F7F3F-513C-4697-A106-6DB192D2847E}" type="presOf" srcId="{CCA50AFC-4AA7-49C6-9FA7-91661925F12C}" destId="{6B69BD30-B29D-45AF-975F-504127777BE3}" srcOrd="0" destOrd="0" presId="urn:microsoft.com/office/officeart/2005/8/layout/vProcess5"/>
    <dgm:cxn modelId="{64CC1160-84C0-44A0-9A6A-81A0E3CFEAC9}" type="presOf" srcId="{798F7EA4-281F-48BF-97B9-A3D14A867E73}" destId="{EB84F0D0-5EFB-45AA-AA43-7AF35B551D70}" srcOrd="1" destOrd="0" presId="urn:microsoft.com/office/officeart/2005/8/layout/vProcess5"/>
    <dgm:cxn modelId="{DA036D60-6C24-43E1-9295-086A43D73FEE}" srcId="{4485FA18-417B-49CB-AFA0-12BC0D9D8A4C}" destId="{3D010C6C-DAA3-49DA-B62D-ACF8D68B0045}" srcOrd="3" destOrd="0" parTransId="{1A8F4ACD-F644-489D-95A4-B7E385E808CF}" sibTransId="{CCD76C79-5CA9-4ABC-A1EB-F2F8953DE408}"/>
    <dgm:cxn modelId="{EE639F56-42C9-447B-B187-49AFA70A30A0}" type="presOf" srcId="{4485FA18-417B-49CB-AFA0-12BC0D9D8A4C}" destId="{5579230D-51B6-4475-AD13-41F56E74C587}" srcOrd="0" destOrd="0" presId="urn:microsoft.com/office/officeart/2005/8/layout/vProcess5"/>
    <dgm:cxn modelId="{A5178493-B52D-4326-8B85-FF82FF12C390}" type="presOf" srcId="{DB4B459B-7F13-4AAD-B5C2-BB23B9BF7541}" destId="{8C3566E9-3A36-48D6-94B9-B97D6123C689}" srcOrd="0" destOrd="0" presId="urn:microsoft.com/office/officeart/2005/8/layout/vProcess5"/>
    <dgm:cxn modelId="{74E2FD9D-61E0-4E9E-9681-B234C2751747}" type="presOf" srcId="{DB4B459B-7F13-4AAD-B5C2-BB23B9BF7541}" destId="{64D89B1B-65CF-4725-B66B-1A16BD8D53C5}" srcOrd="1" destOrd="0" presId="urn:microsoft.com/office/officeart/2005/8/layout/vProcess5"/>
    <dgm:cxn modelId="{538435B0-5ECA-47C3-A650-C9F1009DB025}" type="presOf" srcId="{798F7EA4-281F-48BF-97B9-A3D14A867E73}" destId="{371E71D8-5DBD-4D84-AB83-4F343820F471}" srcOrd="0" destOrd="0" presId="urn:microsoft.com/office/officeart/2005/8/layout/vProcess5"/>
    <dgm:cxn modelId="{D49216C2-B60D-47CC-BCC4-E5AA7DC52468}" srcId="{4485FA18-417B-49CB-AFA0-12BC0D9D8A4C}" destId="{CCA50AFC-4AA7-49C6-9FA7-91661925F12C}" srcOrd="0" destOrd="0" parTransId="{2DB170F1-1845-4BCE-82AA-17F5A78756F7}" sibTransId="{C0471440-C447-4BBB-8035-B6985D77D7C3}"/>
    <dgm:cxn modelId="{80512CD7-8FE4-45D9-9BAB-6E75B8A52269}" type="presOf" srcId="{CCA50AFC-4AA7-49C6-9FA7-91661925F12C}" destId="{8566F2C9-C0B1-460F-8DB3-F69F5DDE576C}" srcOrd="1" destOrd="0" presId="urn:microsoft.com/office/officeart/2005/8/layout/vProcess5"/>
    <dgm:cxn modelId="{27E756F1-2BE7-420B-AC8A-7DD7E80CE697}" type="presOf" srcId="{3D010C6C-DAA3-49DA-B62D-ACF8D68B0045}" destId="{0A99B448-4FBA-4BC0-A128-B09006DDC676}" srcOrd="0" destOrd="0" presId="urn:microsoft.com/office/officeart/2005/8/layout/vProcess5"/>
    <dgm:cxn modelId="{BC2774F9-E007-4661-B970-F000D5D133B1}" srcId="{4485FA18-417B-49CB-AFA0-12BC0D9D8A4C}" destId="{798F7EA4-281F-48BF-97B9-A3D14A867E73}" srcOrd="1" destOrd="0" parTransId="{D041CE6E-0183-4D51-960A-D758CBB2A9B4}" sibTransId="{C52E27BD-B20D-49C1-830F-B01AB32ECA0A}"/>
    <dgm:cxn modelId="{6E774689-4AE9-4779-AABA-54968CCE7CFC}" type="presParOf" srcId="{5579230D-51B6-4475-AD13-41F56E74C587}" destId="{1EEBAF26-8BCC-4D11-A01D-A2EA624DCFA1}" srcOrd="0" destOrd="0" presId="urn:microsoft.com/office/officeart/2005/8/layout/vProcess5"/>
    <dgm:cxn modelId="{69624337-78B5-4178-BFAB-DF1D33AEB600}" type="presParOf" srcId="{5579230D-51B6-4475-AD13-41F56E74C587}" destId="{6B69BD30-B29D-45AF-975F-504127777BE3}" srcOrd="1" destOrd="0" presId="urn:microsoft.com/office/officeart/2005/8/layout/vProcess5"/>
    <dgm:cxn modelId="{D905CAFA-0C5A-4AB2-9EF3-70859B7720AD}" type="presParOf" srcId="{5579230D-51B6-4475-AD13-41F56E74C587}" destId="{371E71D8-5DBD-4D84-AB83-4F343820F471}" srcOrd="2" destOrd="0" presId="urn:microsoft.com/office/officeart/2005/8/layout/vProcess5"/>
    <dgm:cxn modelId="{3F2288CA-E390-4DBD-A030-72A843873CE2}" type="presParOf" srcId="{5579230D-51B6-4475-AD13-41F56E74C587}" destId="{8C3566E9-3A36-48D6-94B9-B97D6123C689}" srcOrd="3" destOrd="0" presId="urn:microsoft.com/office/officeart/2005/8/layout/vProcess5"/>
    <dgm:cxn modelId="{2354B739-FD2A-4B17-943F-49BFB0ACE916}" type="presParOf" srcId="{5579230D-51B6-4475-AD13-41F56E74C587}" destId="{0A99B448-4FBA-4BC0-A128-B09006DDC676}" srcOrd="4" destOrd="0" presId="urn:microsoft.com/office/officeart/2005/8/layout/vProcess5"/>
    <dgm:cxn modelId="{4A3B9419-39B8-4DCB-B7E5-8C1E781FA81C}" type="presParOf" srcId="{5579230D-51B6-4475-AD13-41F56E74C587}" destId="{0E68AE95-0078-4C24-8D08-45B8867E1D82}" srcOrd="5" destOrd="0" presId="urn:microsoft.com/office/officeart/2005/8/layout/vProcess5"/>
    <dgm:cxn modelId="{4FAF48B6-1370-4815-82BE-590A2F920D3F}" type="presParOf" srcId="{5579230D-51B6-4475-AD13-41F56E74C587}" destId="{7D520C06-91F7-4C20-937B-F85F040845B9}" srcOrd="6" destOrd="0" presId="urn:microsoft.com/office/officeart/2005/8/layout/vProcess5"/>
    <dgm:cxn modelId="{56DDEA05-5CF4-442A-A3E3-81B795832032}" type="presParOf" srcId="{5579230D-51B6-4475-AD13-41F56E74C587}" destId="{26F6CD17-E399-4845-9870-3BF300AFA4D4}" srcOrd="7" destOrd="0" presId="urn:microsoft.com/office/officeart/2005/8/layout/vProcess5"/>
    <dgm:cxn modelId="{D294EB8A-AFBE-49C5-9C4A-B5544F740549}" type="presParOf" srcId="{5579230D-51B6-4475-AD13-41F56E74C587}" destId="{8566F2C9-C0B1-460F-8DB3-F69F5DDE576C}" srcOrd="8" destOrd="0" presId="urn:microsoft.com/office/officeart/2005/8/layout/vProcess5"/>
    <dgm:cxn modelId="{4785AA3C-31C3-44E1-A015-D2F6BA548445}" type="presParOf" srcId="{5579230D-51B6-4475-AD13-41F56E74C587}" destId="{EB84F0D0-5EFB-45AA-AA43-7AF35B551D70}" srcOrd="9" destOrd="0" presId="urn:microsoft.com/office/officeart/2005/8/layout/vProcess5"/>
    <dgm:cxn modelId="{CFC1F43E-B2E7-4C5A-A94C-CDCEC263242E}" type="presParOf" srcId="{5579230D-51B6-4475-AD13-41F56E74C587}" destId="{64D89B1B-65CF-4725-B66B-1A16BD8D53C5}" srcOrd="10" destOrd="0" presId="urn:microsoft.com/office/officeart/2005/8/layout/vProcess5"/>
    <dgm:cxn modelId="{4275B8E2-D5BB-4AF1-BB66-1925EF493F83}" type="presParOf" srcId="{5579230D-51B6-4475-AD13-41F56E74C587}" destId="{E7A664F0-692B-4D5E-8A29-380C0EC087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F343E-9E96-4D32-B5BB-55EA6AB05695}">
      <dsp:nvSpPr>
        <dsp:cNvPr id="0" name=""/>
        <dsp:cNvSpPr/>
      </dsp:nvSpPr>
      <dsp:spPr>
        <a:xfrm>
          <a:off x="211871" y="470129"/>
          <a:ext cx="1335675" cy="1335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9B8C8-D929-4A5A-A46B-B30B89C087C6}">
      <dsp:nvSpPr>
        <dsp:cNvPr id="0" name=""/>
        <dsp:cNvSpPr/>
      </dsp:nvSpPr>
      <dsp:spPr>
        <a:xfrm>
          <a:off x="492362" y="750621"/>
          <a:ext cx="774691" cy="774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24423-47B9-49E8-A17A-199442FCF701}">
      <dsp:nvSpPr>
        <dsp:cNvPr id="0" name=""/>
        <dsp:cNvSpPr/>
      </dsp:nvSpPr>
      <dsp:spPr>
        <a:xfrm>
          <a:off x="1833762" y="470129"/>
          <a:ext cx="3148377" cy="133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Kafka is used for real-time event streaming and messaging</a:t>
          </a:r>
        </a:p>
      </dsp:txBody>
      <dsp:txXfrm>
        <a:off x="1833762" y="470129"/>
        <a:ext cx="3148377" cy="1335675"/>
      </dsp:txXfrm>
    </dsp:sp>
    <dsp:sp modelId="{FC8C4ECA-0F95-4217-8E18-029F512087AF}">
      <dsp:nvSpPr>
        <dsp:cNvPr id="0" name=""/>
        <dsp:cNvSpPr/>
      </dsp:nvSpPr>
      <dsp:spPr>
        <a:xfrm>
          <a:off x="5530721" y="470129"/>
          <a:ext cx="1335675" cy="1335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1F336-086D-4373-8EB6-AF8A1C92B7FA}">
      <dsp:nvSpPr>
        <dsp:cNvPr id="0" name=""/>
        <dsp:cNvSpPr/>
      </dsp:nvSpPr>
      <dsp:spPr>
        <a:xfrm>
          <a:off x="5811213" y="750621"/>
          <a:ext cx="774691" cy="774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BC5AD-9A76-4688-888E-F7B88683D262}">
      <dsp:nvSpPr>
        <dsp:cNvPr id="0" name=""/>
        <dsp:cNvSpPr/>
      </dsp:nvSpPr>
      <dsp:spPr>
        <a:xfrm>
          <a:off x="7152613" y="470129"/>
          <a:ext cx="3148377" cy="133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Commonly used in log aggregation, monitoring, real-time analytics</a:t>
          </a:r>
        </a:p>
      </dsp:txBody>
      <dsp:txXfrm>
        <a:off x="7152613" y="470129"/>
        <a:ext cx="3148377" cy="1335675"/>
      </dsp:txXfrm>
    </dsp:sp>
    <dsp:sp modelId="{8FA32365-0182-4F60-8D33-A73C62D2034C}">
      <dsp:nvSpPr>
        <dsp:cNvPr id="0" name=""/>
        <dsp:cNvSpPr/>
      </dsp:nvSpPr>
      <dsp:spPr>
        <a:xfrm>
          <a:off x="211871" y="2545532"/>
          <a:ext cx="1335675" cy="1335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7D4-7655-4447-B36E-C8BF7C2C6D00}">
      <dsp:nvSpPr>
        <dsp:cNvPr id="0" name=""/>
        <dsp:cNvSpPr/>
      </dsp:nvSpPr>
      <dsp:spPr>
        <a:xfrm>
          <a:off x="492362" y="2826024"/>
          <a:ext cx="774691" cy="774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50D26-2262-4B94-AA57-08B0EAA0F411}">
      <dsp:nvSpPr>
        <dsp:cNvPr id="0" name=""/>
        <dsp:cNvSpPr/>
      </dsp:nvSpPr>
      <dsp:spPr>
        <a:xfrm>
          <a:off x="1833762" y="2545532"/>
          <a:ext cx="3148377" cy="133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Enables decoupling of data producers and consumers</a:t>
          </a:r>
        </a:p>
      </dsp:txBody>
      <dsp:txXfrm>
        <a:off x="1833762" y="2545532"/>
        <a:ext cx="3148377" cy="1335675"/>
      </dsp:txXfrm>
    </dsp:sp>
    <dsp:sp modelId="{FA725107-4BBA-4536-AD3A-745FA29B6DD5}">
      <dsp:nvSpPr>
        <dsp:cNvPr id="0" name=""/>
        <dsp:cNvSpPr/>
      </dsp:nvSpPr>
      <dsp:spPr>
        <a:xfrm>
          <a:off x="5530721" y="2545532"/>
          <a:ext cx="1335675" cy="13356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3B88E-601F-4DF8-8124-59A202EA1A0E}">
      <dsp:nvSpPr>
        <dsp:cNvPr id="0" name=""/>
        <dsp:cNvSpPr/>
      </dsp:nvSpPr>
      <dsp:spPr>
        <a:xfrm>
          <a:off x="5811213" y="2826024"/>
          <a:ext cx="774691" cy="774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2F6BD-B1AF-4C6F-94B9-5234C6BE9F76}">
      <dsp:nvSpPr>
        <dsp:cNvPr id="0" name=""/>
        <dsp:cNvSpPr/>
      </dsp:nvSpPr>
      <dsp:spPr>
        <a:xfrm>
          <a:off x="7152613" y="2545532"/>
          <a:ext cx="3148377" cy="133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Alternatives: RabbitMQ, Apache Pulsar, AWS Kinesis</a:t>
          </a:r>
        </a:p>
      </dsp:txBody>
      <dsp:txXfrm>
        <a:off x="7152613" y="2545532"/>
        <a:ext cx="3148377" cy="13356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5FEC-A9D6-4D97-8EF3-D31D298188DA}">
      <dsp:nvSpPr>
        <dsp:cNvPr id="0" name=""/>
        <dsp:cNvSpPr/>
      </dsp:nvSpPr>
      <dsp:spPr>
        <a:xfrm>
          <a:off x="2043431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964B2-454E-44C3-88EF-F3A9B3EBADB2}">
      <dsp:nvSpPr>
        <dsp:cNvPr id="0" name=""/>
        <dsp:cNvSpPr/>
      </dsp:nvSpPr>
      <dsp:spPr>
        <a:xfrm>
          <a:off x="2511431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E4A5-2EB8-4AA9-88EF-B3747BF151E1}">
      <dsp:nvSpPr>
        <dsp:cNvPr id="0" name=""/>
        <dsp:cNvSpPr/>
      </dsp:nvSpPr>
      <dsp:spPr>
        <a:xfrm>
          <a:off x="1341431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- Thanks for watching!</a:t>
          </a:r>
        </a:p>
      </dsp:txBody>
      <dsp:txXfrm>
        <a:off x="1341431" y="3255669"/>
        <a:ext cx="3600000" cy="720000"/>
      </dsp:txXfrm>
    </dsp:sp>
    <dsp:sp modelId="{CDB77028-BE89-4A09-9EA4-6AC0C308A0D6}">
      <dsp:nvSpPr>
        <dsp:cNvPr id="0" name=""/>
        <dsp:cNvSpPr/>
      </dsp:nvSpPr>
      <dsp:spPr>
        <a:xfrm>
          <a:off x="6273431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E71F8-33B7-4D9D-9646-A026E27360AB}">
      <dsp:nvSpPr>
        <dsp:cNvPr id="0" name=""/>
        <dsp:cNvSpPr/>
      </dsp:nvSpPr>
      <dsp:spPr>
        <a:xfrm>
          <a:off x="6741431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C1046-EC52-4C13-8E05-656917042CF5}">
      <dsp:nvSpPr>
        <dsp:cNvPr id="0" name=""/>
        <dsp:cNvSpPr/>
      </dsp:nvSpPr>
      <dsp:spPr>
        <a:xfrm>
          <a:off x="5571431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- Questions welcome :)</a:t>
          </a:r>
        </a:p>
      </dsp:txBody>
      <dsp:txXfrm>
        <a:off x="5571431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290AD-672E-4536-9289-1E335ED2666E}">
      <dsp:nvSpPr>
        <dsp:cNvPr id="0" name=""/>
        <dsp:cNvSpPr/>
      </dsp:nvSpPr>
      <dsp:spPr>
        <a:xfrm>
          <a:off x="1742219" y="204"/>
          <a:ext cx="3346868" cy="2008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Kafka &amp; Zookeeper on Windows</a:t>
          </a:r>
        </a:p>
      </dsp:txBody>
      <dsp:txXfrm>
        <a:off x="1742219" y="204"/>
        <a:ext cx="3346868" cy="2008120"/>
      </dsp:txXfrm>
    </dsp:sp>
    <dsp:sp modelId="{5943BEEA-C6B8-4242-9EE4-7FBEF993A5B2}">
      <dsp:nvSpPr>
        <dsp:cNvPr id="0" name=""/>
        <dsp:cNvSpPr/>
      </dsp:nvSpPr>
      <dsp:spPr>
        <a:xfrm>
          <a:off x="5423774" y="204"/>
          <a:ext cx="3346868" cy="200812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HDFS on Ubuntu (Oracle VM)</a:t>
          </a:r>
        </a:p>
      </dsp:txBody>
      <dsp:txXfrm>
        <a:off x="5423774" y="204"/>
        <a:ext cx="3346868" cy="2008120"/>
      </dsp:txXfrm>
    </dsp:sp>
    <dsp:sp modelId="{A610313D-DB86-4F49-B468-9237E46EE9A2}">
      <dsp:nvSpPr>
        <dsp:cNvPr id="0" name=""/>
        <dsp:cNvSpPr/>
      </dsp:nvSpPr>
      <dsp:spPr>
        <a:xfrm>
          <a:off x="3582996" y="2343012"/>
          <a:ext cx="3346868" cy="200812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Shared folder to transfer JSON</a:t>
          </a:r>
        </a:p>
      </dsp:txBody>
      <dsp:txXfrm>
        <a:off x="3582996" y="2343012"/>
        <a:ext cx="3346868" cy="2008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A75EF-314F-4A79-82CD-D1EF58AD1C82}">
      <dsp:nvSpPr>
        <dsp:cNvPr id="0" name=""/>
        <dsp:cNvSpPr/>
      </dsp:nvSpPr>
      <dsp:spPr>
        <a:xfrm>
          <a:off x="621431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D598A-4A82-457C-8854-13E3BB18BF1B}">
      <dsp:nvSpPr>
        <dsp:cNvPr id="0" name=""/>
        <dsp:cNvSpPr/>
      </dsp:nvSpPr>
      <dsp:spPr>
        <a:xfrm>
          <a:off x="126431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Python script simulates:</a:t>
          </a:r>
        </a:p>
      </dsp:txBody>
      <dsp:txXfrm>
        <a:off x="126431" y="2355670"/>
        <a:ext cx="1800000" cy="720000"/>
      </dsp:txXfrm>
    </dsp:sp>
    <dsp:sp modelId="{57F4960C-E20C-4F26-BC56-D8FADEA2D933}">
      <dsp:nvSpPr>
        <dsp:cNvPr id="0" name=""/>
        <dsp:cNvSpPr/>
      </dsp:nvSpPr>
      <dsp:spPr>
        <a:xfrm>
          <a:off x="2736431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DCFFC-3B32-401A-B0C5-2494D397B50E}">
      <dsp:nvSpPr>
        <dsp:cNvPr id="0" name=""/>
        <dsp:cNvSpPr/>
      </dsp:nvSpPr>
      <dsp:spPr>
        <a:xfrm>
          <a:off x="2241431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sensor_id</a:t>
          </a:r>
        </a:p>
      </dsp:txBody>
      <dsp:txXfrm>
        <a:off x="2241431" y="2355670"/>
        <a:ext cx="1800000" cy="720000"/>
      </dsp:txXfrm>
    </dsp:sp>
    <dsp:sp modelId="{8230D0FC-21B6-4ED5-8214-F791699669F4}">
      <dsp:nvSpPr>
        <dsp:cNvPr id="0" name=""/>
        <dsp:cNvSpPr/>
      </dsp:nvSpPr>
      <dsp:spPr>
        <a:xfrm>
          <a:off x="4851431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AF5F5-EC04-44F9-B58F-CB00AC594325}">
      <dsp:nvSpPr>
        <dsp:cNvPr id="0" name=""/>
        <dsp:cNvSpPr/>
      </dsp:nvSpPr>
      <dsp:spPr>
        <a:xfrm>
          <a:off x="4356431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temperature</a:t>
          </a:r>
        </a:p>
      </dsp:txBody>
      <dsp:txXfrm>
        <a:off x="4356431" y="2355670"/>
        <a:ext cx="1800000" cy="720000"/>
      </dsp:txXfrm>
    </dsp:sp>
    <dsp:sp modelId="{7AC03415-4905-49FA-8EE4-9E604BECAC87}">
      <dsp:nvSpPr>
        <dsp:cNvPr id="0" name=""/>
        <dsp:cNvSpPr/>
      </dsp:nvSpPr>
      <dsp:spPr>
        <a:xfrm>
          <a:off x="6966431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90CB-F39F-4C56-841F-4A1329512AE3}">
      <dsp:nvSpPr>
        <dsp:cNvPr id="0" name=""/>
        <dsp:cNvSpPr/>
      </dsp:nvSpPr>
      <dsp:spPr>
        <a:xfrm>
          <a:off x="6471431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humidity</a:t>
          </a:r>
        </a:p>
      </dsp:txBody>
      <dsp:txXfrm>
        <a:off x="6471431" y="2355670"/>
        <a:ext cx="1800000" cy="720000"/>
      </dsp:txXfrm>
    </dsp:sp>
    <dsp:sp modelId="{45F44A14-8A3D-460B-B1CE-0475401F0A0A}">
      <dsp:nvSpPr>
        <dsp:cNvPr id="0" name=""/>
        <dsp:cNvSpPr/>
      </dsp:nvSpPr>
      <dsp:spPr>
        <a:xfrm>
          <a:off x="9081431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FFEAD-BCF7-466A-B068-B4EA6CF4D77D}">
      <dsp:nvSpPr>
        <dsp:cNvPr id="0" name=""/>
        <dsp:cNvSpPr/>
      </dsp:nvSpPr>
      <dsp:spPr>
        <a:xfrm>
          <a:off x="8586431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Sends every 2 seconds to topic `sensor-data`</a:t>
          </a:r>
        </a:p>
      </dsp:txBody>
      <dsp:txXfrm>
        <a:off x="8586431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EE2F-1E62-4561-A087-84A32005F1D0}">
      <dsp:nvSpPr>
        <dsp:cNvPr id="0" name=""/>
        <dsp:cNvSpPr/>
      </dsp:nvSpPr>
      <dsp:spPr>
        <a:xfrm>
          <a:off x="2043431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8D7FB-DFC2-426B-A3AF-039EFB5B5EF6}">
      <dsp:nvSpPr>
        <dsp:cNvPr id="0" name=""/>
        <dsp:cNvSpPr/>
      </dsp:nvSpPr>
      <dsp:spPr>
        <a:xfrm>
          <a:off x="2511431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1C91-29A7-485E-9F23-F49BCC32E784}">
      <dsp:nvSpPr>
        <dsp:cNvPr id="0" name=""/>
        <dsp:cNvSpPr/>
      </dsp:nvSpPr>
      <dsp:spPr>
        <a:xfrm>
          <a:off x="1341431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Python consumer listens to topic</a:t>
          </a:r>
        </a:p>
      </dsp:txBody>
      <dsp:txXfrm>
        <a:off x="1341431" y="3255669"/>
        <a:ext cx="3600000" cy="720000"/>
      </dsp:txXfrm>
    </dsp:sp>
    <dsp:sp modelId="{97D94541-CECA-41B6-9793-32168449B10D}">
      <dsp:nvSpPr>
        <dsp:cNvPr id="0" name=""/>
        <dsp:cNvSpPr/>
      </dsp:nvSpPr>
      <dsp:spPr>
        <a:xfrm>
          <a:off x="6273431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CBA04-52B5-4431-B863-37E47B9C0AB5}">
      <dsp:nvSpPr>
        <dsp:cNvPr id="0" name=""/>
        <dsp:cNvSpPr/>
      </dsp:nvSpPr>
      <dsp:spPr>
        <a:xfrm>
          <a:off x="6741431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3BEE-B8C7-4732-923E-98865F3BF7D3}">
      <dsp:nvSpPr>
        <dsp:cNvPr id="0" name=""/>
        <dsp:cNvSpPr/>
      </dsp:nvSpPr>
      <dsp:spPr>
        <a:xfrm>
          <a:off x="5571431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Saves each message to `.json` file</a:t>
          </a:r>
        </a:p>
      </dsp:txBody>
      <dsp:txXfrm>
        <a:off x="5571431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87EF-F3BA-4F98-A116-0E202F875CEF}">
      <dsp:nvSpPr>
        <dsp:cNvPr id="0" name=""/>
        <dsp:cNvSpPr/>
      </dsp:nvSpPr>
      <dsp:spPr>
        <a:xfrm>
          <a:off x="0" y="0"/>
          <a:ext cx="8935932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- File saved in `/media/sf_project/`</a:t>
          </a:r>
        </a:p>
      </dsp:txBody>
      <dsp:txXfrm>
        <a:off x="57351" y="57351"/>
        <a:ext cx="6912081" cy="1843400"/>
      </dsp:txXfrm>
    </dsp:sp>
    <dsp:sp modelId="{F37F6672-5B6C-45A6-A1B2-6A4A8E177AE0}">
      <dsp:nvSpPr>
        <dsp:cNvPr id="0" name=""/>
        <dsp:cNvSpPr/>
      </dsp:nvSpPr>
      <dsp:spPr>
        <a:xfrm>
          <a:off x="1576929" y="2393235"/>
          <a:ext cx="8935932" cy="195810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- Contains structured JSON sensor records</a:t>
          </a:r>
        </a:p>
      </dsp:txBody>
      <dsp:txXfrm>
        <a:off x="1634280" y="2450586"/>
        <a:ext cx="5971535" cy="1843400"/>
      </dsp:txXfrm>
    </dsp:sp>
    <dsp:sp modelId="{2AF25D7C-004A-46C2-8FE8-96E2D94093CA}">
      <dsp:nvSpPr>
        <dsp:cNvPr id="0" name=""/>
        <dsp:cNvSpPr/>
      </dsp:nvSpPr>
      <dsp:spPr>
        <a:xfrm>
          <a:off x="7663166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49538" y="1539285"/>
        <a:ext cx="700022" cy="95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D17DF-F09E-4CB7-9392-39B5900CC3D9}">
      <dsp:nvSpPr>
        <dsp:cNvPr id="0" name=""/>
        <dsp:cNvSpPr/>
      </dsp:nvSpPr>
      <dsp:spPr>
        <a:xfrm>
          <a:off x="0" y="0"/>
          <a:ext cx="8935932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Command: `</a:t>
          </a:r>
          <a:r>
            <a:rPr lang="en-US" sz="2300" kern="1200" dirty="0" err="1"/>
            <a:t>hdfs</a:t>
          </a:r>
          <a:r>
            <a:rPr lang="en-US" sz="2300" kern="1200" dirty="0"/>
            <a:t> </a:t>
          </a:r>
          <a:r>
            <a:rPr lang="en-US" sz="2300" kern="1200" dirty="0" err="1"/>
            <a:t>dfs</a:t>
          </a:r>
          <a:r>
            <a:rPr lang="en-US" sz="2300" kern="1200" dirty="0"/>
            <a:t> -put ...`</a:t>
          </a:r>
        </a:p>
      </dsp:txBody>
      <dsp:txXfrm>
        <a:off x="57351" y="57351"/>
        <a:ext cx="6912081" cy="1843400"/>
      </dsp:txXfrm>
    </dsp:sp>
    <dsp:sp modelId="{71B53333-102B-401C-819C-7319A8E7B2A9}">
      <dsp:nvSpPr>
        <dsp:cNvPr id="0" name=""/>
        <dsp:cNvSpPr/>
      </dsp:nvSpPr>
      <dsp:spPr>
        <a:xfrm>
          <a:off x="1576929" y="2393235"/>
          <a:ext cx="8935932" cy="195810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Path: `/user/zahra/sensor_datatype/sensor_data.json`</a:t>
          </a:r>
        </a:p>
      </dsp:txBody>
      <dsp:txXfrm>
        <a:off x="1634280" y="2450586"/>
        <a:ext cx="5971535" cy="1843400"/>
      </dsp:txXfrm>
    </dsp:sp>
    <dsp:sp modelId="{0F0E8942-CA06-4A0B-8642-01D3BFE4D2CD}">
      <dsp:nvSpPr>
        <dsp:cNvPr id="0" name=""/>
        <dsp:cNvSpPr/>
      </dsp:nvSpPr>
      <dsp:spPr>
        <a:xfrm>
          <a:off x="7663166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49538" y="1539285"/>
        <a:ext cx="700022" cy="957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F7C44-D136-4988-96A8-E28DFBCFF168}">
      <dsp:nvSpPr>
        <dsp:cNvPr id="0" name=""/>
        <dsp:cNvSpPr/>
      </dsp:nvSpPr>
      <dsp:spPr>
        <a:xfrm>
          <a:off x="3079" y="587446"/>
          <a:ext cx="2443419" cy="1466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Install Kafka: extract `.tgz` from Apache site</a:t>
          </a:r>
        </a:p>
      </dsp:txBody>
      <dsp:txXfrm>
        <a:off x="3079" y="587446"/>
        <a:ext cx="2443419" cy="1466051"/>
      </dsp:txXfrm>
    </dsp:sp>
    <dsp:sp modelId="{0275E81E-F6E1-48EE-B66B-18FB59E8229D}">
      <dsp:nvSpPr>
        <dsp:cNvPr id="0" name=""/>
        <dsp:cNvSpPr/>
      </dsp:nvSpPr>
      <dsp:spPr>
        <a:xfrm>
          <a:off x="2690840" y="587446"/>
          <a:ext cx="2443419" cy="1466051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Start Zookeeper:</a:t>
          </a:r>
        </a:p>
      </dsp:txBody>
      <dsp:txXfrm>
        <a:off x="2690840" y="587446"/>
        <a:ext cx="2443419" cy="1466051"/>
      </dsp:txXfrm>
    </dsp:sp>
    <dsp:sp modelId="{B4D41542-A0D0-4681-BE55-D585930AD0A8}">
      <dsp:nvSpPr>
        <dsp:cNvPr id="0" name=""/>
        <dsp:cNvSpPr/>
      </dsp:nvSpPr>
      <dsp:spPr>
        <a:xfrm>
          <a:off x="5378601" y="587446"/>
          <a:ext cx="2443419" cy="1466051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`bin/zookeeper-server-start.sh config/zookeeper.properties`</a:t>
          </a:r>
        </a:p>
      </dsp:txBody>
      <dsp:txXfrm>
        <a:off x="5378601" y="587446"/>
        <a:ext cx="2443419" cy="1466051"/>
      </dsp:txXfrm>
    </dsp:sp>
    <dsp:sp modelId="{0EA36BD0-085E-4B8B-9014-CB31E43FAA68}">
      <dsp:nvSpPr>
        <dsp:cNvPr id="0" name=""/>
        <dsp:cNvSpPr/>
      </dsp:nvSpPr>
      <dsp:spPr>
        <a:xfrm>
          <a:off x="8066362" y="587446"/>
          <a:ext cx="2443419" cy="1466051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Start Kafka:</a:t>
          </a:r>
        </a:p>
      </dsp:txBody>
      <dsp:txXfrm>
        <a:off x="8066362" y="587446"/>
        <a:ext cx="2443419" cy="1466051"/>
      </dsp:txXfrm>
    </dsp:sp>
    <dsp:sp modelId="{64EA2945-7B2D-4FA1-B9A5-112DC92CBD3A}">
      <dsp:nvSpPr>
        <dsp:cNvPr id="0" name=""/>
        <dsp:cNvSpPr/>
      </dsp:nvSpPr>
      <dsp:spPr>
        <a:xfrm>
          <a:off x="3079" y="2297839"/>
          <a:ext cx="2443419" cy="1466051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`bin/kafka-server-start.sh config/server.properties`</a:t>
          </a:r>
        </a:p>
      </dsp:txBody>
      <dsp:txXfrm>
        <a:off x="3079" y="2297839"/>
        <a:ext cx="2443419" cy="1466051"/>
      </dsp:txXfrm>
    </dsp:sp>
    <dsp:sp modelId="{E5935DE3-26AF-4A50-984F-40AABF3807EC}">
      <dsp:nvSpPr>
        <dsp:cNvPr id="0" name=""/>
        <dsp:cNvSpPr/>
      </dsp:nvSpPr>
      <dsp:spPr>
        <a:xfrm>
          <a:off x="2690840" y="2297839"/>
          <a:ext cx="2443419" cy="1466051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Create topic:</a:t>
          </a:r>
        </a:p>
      </dsp:txBody>
      <dsp:txXfrm>
        <a:off x="2690840" y="2297839"/>
        <a:ext cx="2443419" cy="1466051"/>
      </dsp:txXfrm>
    </dsp:sp>
    <dsp:sp modelId="{EECE0A09-BBD8-4205-B69D-9B0AB9D3C6CC}">
      <dsp:nvSpPr>
        <dsp:cNvPr id="0" name=""/>
        <dsp:cNvSpPr/>
      </dsp:nvSpPr>
      <dsp:spPr>
        <a:xfrm>
          <a:off x="5378601" y="2297839"/>
          <a:ext cx="2443419" cy="1466051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`bin/kafka-topics.sh --create --topic sensor-data --bootstrap-server localhost:9092`</a:t>
          </a:r>
        </a:p>
      </dsp:txBody>
      <dsp:txXfrm>
        <a:off x="5378601" y="2297839"/>
        <a:ext cx="2443419" cy="1466051"/>
      </dsp:txXfrm>
    </dsp:sp>
    <dsp:sp modelId="{FADA6695-62F4-4483-88F0-239EF9320AFE}">
      <dsp:nvSpPr>
        <dsp:cNvPr id="0" name=""/>
        <dsp:cNvSpPr/>
      </dsp:nvSpPr>
      <dsp:spPr>
        <a:xfrm>
          <a:off x="8066362" y="2297839"/>
          <a:ext cx="2443419" cy="146605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Python client: install `kafka-python`</a:t>
          </a:r>
        </a:p>
      </dsp:txBody>
      <dsp:txXfrm>
        <a:off x="8066362" y="2297839"/>
        <a:ext cx="2443419" cy="1466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47234-6BAD-432A-A9F2-E2618A62DAA0}">
      <dsp:nvSpPr>
        <dsp:cNvPr id="0" name=""/>
        <dsp:cNvSpPr/>
      </dsp:nvSpPr>
      <dsp:spPr>
        <a:xfrm>
          <a:off x="1283" y="674198"/>
          <a:ext cx="5004902" cy="30029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- Producer → Kafka → Consumer → JSON → HDFS</a:t>
          </a:r>
        </a:p>
      </dsp:txBody>
      <dsp:txXfrm>
        <a:off x="1283" y="674198"/>
        <a:ext cx="5004902" cy="3002941"/>
      </dsp:txXfrm>
    </dsp:sp>
    <dsp:sp modelId="{305E9D26-6DD9-451B-B4A9-E5DF69FFE1DD}">
      <dsp:nvSpPr>
        <dsp:cNvPr id="0" name=""/>
        <dsp:cNvSpPr/>
      </dsp:nvSpPr>
      <dsp:spPr>
        <a:xfrm>
          <a:off x="5506676" y="674198"/>
          <a:ext cx="5004902" cy="300294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- Real-time streaming into Hadoop ecosystem</a:t>
          </a:r>
        </a:p>
      </dsp:txBody>
      <dsp:txXfrm>
        <a:off x="5506676" y="674198"/>
        <a:ext cx="5004902" cy="30029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9BD30-B29D-45AF-975F-504127777BE3}">
      <dsp:nvSpPr>
        <dsp:cNvPr id="0" name=""/>
        <dsp:cNvSpPr/>
      </dsp:nvSpPr>
      <dsp:spPr>
        <a:xfrm>
          <a:off x="0" y="0"/>
          <a:ext cx="8410289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Kafka setup and topic management</a:t>
          </a:r>
        </a:p>
      </dsp:txBody>
      <dsp:txXfrm>
        <a:off x="28038" y="28038"/>
        <a:ext cx="7296403" cy="901218"/>
      </dsp:txXfrm>
    </dsp:sp>
    <dsp:sp modelId="{371E71D8-5DBD-4D84-AB83-4F343820F471}">
      <dsp:nvSpPr>
        <dsp:cNvPr id="0" name=""/>
        <dsp:cNvSpPr/>
      </dsp:nvSpPr>
      <dsp:spPr>
        <a:xfrm>
          <a:off x="704361" y="1131347"/>
          <a:ext cx="8410289" cy="957294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Using Python to connect to Kafka</a:t>
          </a:r>
        </a:p>
      </dsp:txBody>
      <dsp:txXfrm>
        <a:off x="732399" y="1159385"/>
        <a:ext cx="7027610" cy="901218"/>
      </dsp:txXfrm>
    </dsp:sp>
    <dsp:sp modelId="{8C3566E9-3A36-48D6-94B9-B97D6123C689}">
      <dsp:nvSpPr>
        <dsp:cNvPr id="0" name=""/>
        <dsp:cNvSpPr/>
      </dsp:nvSpPr>
      <dsp:spPr>
        <a:xfrm>
          <a:off x="1398210" y="2262695"/>
          <a:ext cx="8410289" cy="95729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Working with shared folders in VirtualBox</a:t>
          </a:r>
        </a:p>
      </dsp:txBody>
      <dsp:txXfrm>
        <a:off x="1426248" y="2290733"/>
        <a:ext cx="7038123" cy="901218"/>
      </dsp:txXfrm>
    </dsp:sp>
    <dsp:sp modelId="{0A99B448-4FBA-4BC0-A128-B09006DDC676}">
      <dsp:nvSpPr>
        <dsp:cNvPr id="0" name=""/>
        <dsp:cNvSpPr/>
      </dsp:nvSpPr>
      <dsp:spPr>
        <a:xfrm>
          <a:off x="2102572" y="3394043"/>
          <a:ext cx="8410289" cy="95729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Uploading files to HDFS</a:t>
          </a:r>
        </a:p>
      </dsp:txBody>
      <dsp:txXfrm>
        <a:off x="2130610" y="3422081"/>
        <a:ext cx="7027610" cy="901218"/>
      </dsp:txXfrm>
    </dsp:sp>
    <dsp:sp modelId="{0E68AE95-0078-4C24-8D08-45B8867E1D82}">
      <dsp:nvSpPr>
        <dsp:cNvPr id="0" name=""/>
        <dsp:cNvSpPr/>
      </dsp:nvSpPr>
      <dsp:spPr>
        <a:xfrm>
          <a:off x="778804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28052" y="733200"/>
        <a:ext cx="342233" cy="468236"/>
      </dsp:txXfrm>
    </dsp:sp>
    <dsp:sp modelId="{7D520C06-91F7-4C20-937B-F85F040845B9}">
      <dsp:nvSpPr>
        <dsp:cNvPr id="0" name=""/>
        <dsp:cNvSpPr/>
      </dsp:nvSpPr>
      <dsp:spPr>
        <a:xfrm>
          <a:off x="8492410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2414" y="1864548"/>
        <a:ext cx="342233" cy="468236"/>
      </dsp:txXfrm>
    </dsp:sp>
    <dsp:sp modelId="{26F6CD17-E399-4845-9870-3BF300AFA4D4}">
      <dsp:nvSpPr>
        <dsp:cNvPr id="0" name=""/>
        <dsp:cNvSpPr/>
      </dsp:nvSpPr>
      <dsp:spPr>
        <a:xfrm>
          <a:off x="9186258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6262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Title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🎓 Sensor Data Streaming Using Kafka and HDFS</a:t>
            </a:r>
          </a:p>
          <a:p>
            <a:pPr>
              <a:buNone/>
            </a:pPr>
            <a:r>
              <a:rPr lang="en-US" b="1" dirty="0"/>
              <a:t>    Zahra Dastfal</a:t>
            </a:r>
            <a:br>
              <a:rPr lang="en-US" dirty="0"/>
            </a:br>
            <a:r>
              <a:rPr lang="en-US" dirty="0"/>
              <a:t>Graduate Student – Data Science &amp; AI</a:t>
            </a:r>
            <a:br>
              <a:rPr lang="en-US" dirty="0"/>
            </a:br>
            <a:r>
              <a:rPr lang="en-US" dirty="0"/>
              <a:t>University of Central Missouri</a:t>
            </a:r>
          </a:p>
          <a:p>
            <a:r>
              <a:rPr lang="en-US" dirty="0"/>
              <a:t>📘 </a:t>
            </a:r>
            <a:r>
              <a:rPr lang="en-US" b="1" dirty="0"/>
              <a:t>Course Project</a:t>
            </a:r>
            <a:br>
              <a:rPr lang="en-US" dirty="0"/>
            </a:br>
            <a:r>
              <a:rPr lang="en-US" dirty="0"/>
              <a:t>DSA 5620 – Big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fka Consumer receiving data.png"/>
          <p:cNvPicPr>
            <a:picLocks noChangeAspect="1"/>
          </p:cNvPicPr>
          <p:nvPr/>
        </p:nvPicPr>
        <p:blipFill>
          <a:blip r:embed="rId2"/>
          <a:srcRect r="1112" b="5185"/>
          <a:stretch/>
        </p:blipFill>
        <p:spPr>
          <a:xfrm>
            <a:off x="914400" y="731520"/>
            <a:ext cx="994664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 JSON File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AE52E-F59A-EC0D-3B0B-B725EC96A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040846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CAE71-9E79-F12F-C5ED-022427C1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53" t="10953" r="13811" b="13620"/>
          <a:stretch/>
        </p:blipFill>
        <p:spPr>
          <a:xfrm>
            <a:off x="1338722" y="643467"/>
            <a:ext cx="9511379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HDFS Upload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49861C-E0FD-E615-CACB-033EA6011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795933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ile uploaded to HDFS.png"/>
          <p:cNvPicPr>
            <a:picLocks noChangeAspect="1"/>
          </p:cNvPicPr>
          <p:nvPr/>
        </p:nvPicPr>
        <p:blipFill>
          <a:blip r:embed="rId2"/>
          <a:srcRect l="12930" t="10954" r="13534" b="13086"/>
          <a:stretch/>
        </p:blipFill>
        <p:spPr>
          <a:xfrm>
            <a:off x="1300381" y="643467"/>
            <a:ext cx="958806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Getting Started with Kafka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81F28D53-C956-59DD-92CB-A8A695064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89120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 Summary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A47F8-112F-1EBE-397E-1E9FC3BB7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70989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81005EC4-34B0-7677-A688-ABE72A34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391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r>
              <a:rPr lang="en-US"/>
              <a:t>What I Learned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0395E7C-5834-E799-F8AC-59136EFEA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02555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8C780-551D-EA28-18F9-500B6C50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13057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61" y="1119031"/>
            <a:ext cx="4618735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69" y="1396686"/>
            <a:ext cx="3239662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1458" y="941148"/>
            <a:ext cx="2987121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11" y="4780992"/>
            <a:ext cx="545957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754" y="1526033"/>
            <a:ext cx="5534955" cy="3935281"/>
          </a:xfrm>
        </p:spPr>
        <p:txBody>
          <a:bodyPr>
            <a:normAutofit/>
          </a:bodyPr>
          <a:lstStyle/>
          <a:p>
            <a:r>
              <a:rPr dirty="0"/>
              <a:t>- Simulate real-time sensor data</a:t>
            </a:r>
          </a:p>
          <a:p>
            <a:r>
              <a:rPr dirty="0"/>
              <a:t>- Stream it using Apache Kafka</a:t>
            </a:r>
          </a:p>
          <a:p>
            <a:r>
              <a:rPr dirty="0"/>
              <a:t>- Save data using Python consumer</a:t>
            </a:r>
          </a:p>
          <a:p>
            <a:r>
              <a:rPr dirty="0"/>
              <a:t>- Store result in HDFS (Ubuntu VM)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Used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r>
              <a:t>- Apache Kafka (for streaming)</a:t>
            </a:r>
          </a:p>
          <a:p>
            <a:r>
              <a:t>- Python (producer &amp; consumer)</a:t>
            </a:r>
          </a:p>
          <a:p>
            <a:r>
              <a:t>- HDFS (for storage)</a:t>
            </a:r>
          </a:p>
          <a:p>
            <a:r>
              <a:t>- Oracle VirtualBox with Ubuntu</a:t>
            </a:r>
          </a:p>
          <a:p>
            <a:r>
              <a:t>- Shared folder between Windows &amp; VM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Kafka is Used For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A8311-C675-15F2-7B92-045ECF191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55099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Kafka Architecture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r>
              <a:t>- Producer: Sends data to Kafka topic</a:t>
            </a:r>
          </a:p>
          <a:p>
            <a:r>
              <a:t>- Topic: Named "sensor-data"</a:t>
            </a:r>
          </a:p>
          <a:p>
            <a:r>
              <a:t>- Broker: Kafka server</a:t>
            </a:r>
          </a:p>
          <a:p>
            <a:r>
              <a:t>- Consumer: Listens to topic and saves to JSON</a:t>
            </a:r>
          </a:p>
          <a:p>
            <a:r>
              <a:t>- Zookeeper: Coordinates brokers and manages configurations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Setup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97661D-0AED-783C-424E-D3581E8E6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234602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Kafka Producer Script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0E236-D3F8-696C-0741-147CBAF0B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5789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Kafka Producer running.png"/>
          <p:cNvPicPr>
            <a:picLocks noChangeAspect="1"/>
          </p:cNvPicPr>
          <p:nvPr/>
        </p:nvPicPr>
        <p:blipFill>
          <a:blip r:embed="rId2"/>
          <a:srcRect r="1212" b="4646"/>
          <a:stretch/>
        </p:blipFill>
        <p:spPr>
          <a:xfrm>
            <a:off x="964013" y="643467"/>
            <a:ext cx="1026079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459863"/>
            <a:ext cx="10512862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Kafka Consumer Script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345" y="1587970"/>
            <a:ext cx="11030134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E5FF4-65DA-85FF-B5DE-F1978C438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88098"/>
              </p:ext>
            </p:extLst>
          </p:nvPr>
        </p:nvGraphicFramePr>
        <p:xfrm>
          <a:off x="837981" y="1800911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433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Project Title</vt:lpstr>
      <vt:lpstr>Project Overview</vt:lpstr>
      <vt:lpstr>Tools Used</vt:lpstr>
      <vt:lpstr>What Kafka is Used For</vt:lpstr>
      <vt:lpstr>Kafka Architecture</vt:lpstr>
      <vt:lpstr>System Setup</vt:lpstr>
      <vt:lpstr>Kafka Producer Script</vt:lpstr>
      <vt:lpstr>PowerPoint Presentation</vt:lpstr>
      <vt:lpstr>Kafka Consumer Script</vt:lpstr>
      <vt:lpstr>PowerPoint Presentation</vt:lpstr>
      <vt:lpstr>Output JSON File</vt:lpstr>
      <vt:lpstr>PowerPoint Presentation</vt:lpstr>
      <vt:lpstr>HDFS Upload</vt:lpstr>
      <vt:lpstr>PowerPoint Presentation</vt:lpstr>
      <vt:lpstr>Getting Started with Kafka</vt:lpstr>
      <vt:lpstr>Demo Summary</vt:lpstr>
      <vt:lpstr>What I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zahra dastfal</dc:creator>
  <cp:keywords/>
  <dc:description>generated using python-pptx</dc:description>
  <cp:lastModifiedBy>zahra dastfal</cp:lastModifiedBy>
  <cp:revision>5</cp:revision>
  <dcterms:created xsi:type="dcterms:W3CDTF">2013-01-27T09:14:16Z</dcterms:created>
  <dcterms:modified xsi:type="dcterms:W3CDTF">2025-04-17T01:30:34Z</dcterms:modified>
  <cp:category/>
</cp:coreProperties>
</file>