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58" r:id="rId7"/>
    <p:sldId id="263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D03-E566-8A16-97A5-E2FFC27B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50531-4308-84A4-17E7-B4A85A60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EF07-15BD-5F49-F253-FBE075F2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22F-66A0-7809-261F-7A9D62B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2890-C22E-C99F-3606-3FD147D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5421-9D2D-53E1-6700-2790D564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4578-51D5-69B2-B6AF-727DBA0B4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4B0B-EC40-BFC2-B13E-9F85BA86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3BCD-2D7A-3FF1-CDAC-65D8DD0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4C5B-BAFB-0E63-B7F9-295F83CA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A8ABE-8170-BD8B-183A-18F030D8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7A068-7F9C-56D8-DEDB-42BAFEBE1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BE5B-4503-A625-2532-681081BC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9B560-9BA3-93B9-39F2-B71ECDEB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FE5-7EA3-9988-267E-9E74F0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EA90-AECF-458C-1067-0CE451D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AAAB-A3CB-017F-7B58-78D537C8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1065-E969-DECC-B8A9-955B778A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8911-51E5-62A5-EC4A-4B8D789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C9226-1503-89FE-0837-E063EB4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9D5-9A8A-3977-9690-7A94B202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DA67-5FEE-E0D2-F8F9-52C29442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98BA-51CF-41D4-6D2F-8056D422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AF59-F3A1-AF95-F116-7C29F851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9A8F-2054-65C1-0EF0-8676553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D9B-1F0B-DCC8-9D1C-C86070B3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C809-16EA-9E28-9F73-918B2FE7D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F020-2D12-D04B-91D6-9A7FB5F3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954A-648D-13D5-DA78-13710679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933A-6E7D-CD5B-E477-696DDB28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F14A-5D8D-9681-1726-E9EEFFAE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AB0-DE6A-F03F-969F-EDC9AA71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2471-A181-DEA6-7072-425142DA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22B34-DB7A-3DB5-5153-EC0FB8C1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E447D-1825-F25C-8F9F-51912B0AC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CBEF-BF22-0A51-1856-BE6DDC3D1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6E46-5A54-5437-2F23-9B645C6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4BEA5-BC52-1B7D-F729-80F57B87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4BCC1-7EA4-ECF7-24C5-50F67C1C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1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29DF-88AA-7CE0-AE82-72AA0C27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F5E00-6F84-BEE0-4692-FDC66F33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5ECB5-9A37-46D5-5D0C-7CB61984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6D042-7F7A-686A-4E51-E71A12E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077B0-1EA1-C51F-50B8-22ABEA38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EEAC1-1DE8-E60A-0317-F8BFA52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45E4-EE44-8123-EA35-967E7C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14D5-9DA8-269F-CA03-3C62CD6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F146-45C8-648E-F681-70A994DE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100B-44FD-E3A2-838F-A18235D0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B361F-1F20-C096-5F8C-BA2A590D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AC74-B1FF-E909-A885-41643125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5380-3967-3D98-3270-003D6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A1B0-DC9E-72A4-E1CB-2688FB7A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0F886-BB7E-A5D6-9964-C0E3A354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2A8BE-48AE-2C6F-3FE7-1B2FA989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78177-F8A2-A6A2-3E84-BAEC0AD6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3332-6EAC-4300-8C04-3B768C97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D4D25-E47A-02DB-588E-966A3BB4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C8F8-734A-FC45-D8E2-969AFA3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FBB5-781F-BEBF-0759-D40BB26A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2309-B66F-3987-EBC4-98153556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4CB-9F5B-4A33-B770-58869548A5C4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135A-1E81-45C7-E6F6-6EB26AFB7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66EE-2E5B-51C7-D87C-50D76C96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4BD-DE22-4BB3-9C5D-84F809F42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ayanlab.cloud/Enrichr/#librar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B050-3B2E-1A02-A731-D87516437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 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B5B2-FEEB-581C-F116-C0070989D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sense of Data</a:t>
            </a:r>
          </a:p>
        </p:txBody>
      </p:sp>
    </p:spTree>
    <p:extLst>
      <p:ext uri="{BB962C8B-B14F-4D97-AF65-F5344CB8AC3E}">
        <p14:creationId xmlns:p14="http://schemas.microsoft.com/office/powerpoint/2010/main" val="296787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DDB3-579C-8FE4-E558-159B23B0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/>
              <a:t> JUMP_CP Data to Enrich Hit Compounds.</a:t>
            </a:r>
            <a:br>
              <a:rPr lang="en-US" sz="4000" b="1" dirty="0"/>
            </a:br>
            <a:r>
              <a:rPr lang="en-US" sz="4000" b="1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23C9-BF23-C4DB-377B-F03A74DA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DM1  : 127 compounds</a:t>
            </a:r>
          </a:p>
          <a:p>
            <a:pPr algn="ctr"/>
            <a:r>
              <a:rPr lang="en-US" sz="2000" dirty="0"/>
              <a:t>PD :  57 compounds</a:t>
            </a:r>
          </a:p>
          <a:p>
            <a:pPr algn="ctr"/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0DA67-8D41-DD76-3EAC-0DD55A9D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04416"/>
              </p:ext>
            </p:extLst>
          </p:nvPr>
        </p:nvGraphicFramePr>
        <p:xfrm>
          <a:off x="2751152" y="2888311"/>
          <a:ext cx="7041144" cy="1849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408">
                  <a:extLst>
                    <a:ext uri="{9D8B030D-6E8A-4147-A177-3AD203B41FA5}">
                      <a16:colId xmlns:a16="http://schemas.microsoft.com/office/drawing/2014/main" val="2907573702"/>
                    </a:ext>
                  </a:extLst>
                </a:gridCol>
                <a:gridCol w="943087">
                  <a:extLst>
                    <a:ext uri="{9D8B030D-6E8A-4147-A177-3AD203B41FA5}">
                      <a16:colId xmlns:a16="http://schemas.microsoft.com/office/drawing/2014/main" val="3029013971"/>
                    </a:ext>
                  </a:extLst>
                </a:gridCol>
                <a:gridCol w="522124">
                  <a:extLst>
                    <a:ext uri="{9D8B030D-6E8A-4147-A177-3AD203B41FA5}">
                      <a16:colId xmlns:a16="http://schemas.microsoft.com/office/drawing/2014/main" val="462012270"/>
                    </a:ext>
                  </a:extLst>
                </a:gridCol>
                <a:gridCol w="719000">
                  <a:extLst>
                    <a:ext uri="{9D8B030D-6E8A-4147-A177-3AD203B41FA5}">
                      <a16:colId xmlns:a16="http://schemas.microsoft.com/office/drawing/2014/main" val="2051360273"/>
                    </a:ext>
                  </a:extLst>
                </a:gridCol>
                <a:gridCol w="3606525">
                  <a:extLst>
                    <a:ext uri="{9D8B030D-6E8A-4147-A177-3AD203B41FA5}">
                      <a16:colId xmlns:a16="http://schemas.microsoft.com/office/drawing/2014/main" val="835306716"/>
                    </a:ext>
                  </a:extLst>
                </a:gridCol>
              </a:tblGrid>
              <a:tr h="459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profile sim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structure sim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smile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889649105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RG2833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0.878604017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Cc1ccc(C(=O)NCCCCCC(=O)Nc2ccccc2N)cc1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950553391"/>
                  </a:ext>
                </a:extLst>
              </a:tr>
              <a:tr h="214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CAY10603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0.901421639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CC(C)(C)OC(=O)Nc1ccc(-c2cc(C(=O)NCCCCCCC(O)=NO)no2)cc1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4120225493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JCP2022_086584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0.902807129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Nc1cc(F)ccc1NC(=O)c1ccc(CNC(=O)C=Cc2cccnc2)cc1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3897322921"/>
                  </a:ext>
                </a:extLst>
              </a:tr>
              <a:tr h="257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AR-42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0.932925381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CC(C)C(C(=O)Nc1ccc(C(O)=NO)cc1)c1ccccc1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2186730272"/>
                  </a:ext>
                </a:extLst>
              </a:tr>
              <a:tr h="2359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Abexinostat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0.905684625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HDAC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CN(C)Cc1c(C(=O)NCCOc2ccc(C(O)=NO)cc2)oc2ccccc12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43" marR="14343" marT="14343" marB="0" anchor="b"/>
                </a:tc>
                <a:extLst>
                  <a:ext uri="{0D108BD9-81ED-4DB2-BD59-A6C34878D82A}">
                    <a16:rowId xmlns:a16="http://schemas.microsoft.com/office/drawing/2014/main" val="41196835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0C6230-A21B-1FCC-EA51-F6F15E618D4F}"/>
              </a:ext>
            </a:extLst>
          </p:cNvPr>
          <p:cNvSpPr txBox="1"/>
          <p:nvPr/>
        </p:nvSpPr>
        <p:spPr>
          <a:xfrm>
            <a:off x="3224387" y="259829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4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241E3-5D16-C4E4-740F-5B2BF20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B7B04D-6DC4-E22C-D50F-ABFDDBBD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51" y="1071372"/>
            <a:ext cx="3703320" cy="21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837A0-D3F3-975E-E89C-71155F5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1199231"/>
            <a:ext cx="3703320" cy="189220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4429EBE-3467-5B03-3D44-9F757CA2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54251" y="3916383"/>
            <a:ext cx="3703320" cy="182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5A9FE-E1DC-765A-AC86-D8DD98F18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356159"/>
            <a:ext cx="3703320" cy="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2B09F-DFAE-8419-EDCE-A7DD21FE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D42B6-8A0F-2AD0-8FF6-733C70C8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33" y="1944962"/>
            <a:ext cx="11548872" cy="1501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39DE2-9110-C207-49C7-3DE397F1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5" y="3544533"/>
            <a:ext cx="11698333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BE2DC-C618-10EA-B87C-DD0337D2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dirty="0"/>
              <a:t>Sources / Microscopes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939EA9-0297-0756-D7CB-72F9442A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Intersection between Sources (unique)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BB5F753-17D6-6D97-80EE-729996216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52" y="2421924"/>
            <a:ext cx="2529077" cy="37111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A52952C-992B-2E6F-AA8C-B6756B006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79" y="2421924"/>
            <a:ext cx="389621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90C-B45C-481A-DB43-4B9AE2CA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House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7CFB-702E-C0C0-BED4-86C10615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6200 Unique Cpds in 5 replicates and 2 Concentrations (2.5 and 0.625 um)</a:t>
            </a:r>
          </a:p>
          <a:p>
            <a:r>
              <a:rPr lang="en-US" dirty="0"/>
              <a:t>CRISPR-CAS Druggable genome (7000 in 5 replicates)</a:t>
            </a:r>
          </a:p>
          <a:p>
            <a:r>
              <a:rPr lang="en-US" dirty="0"/>
              <a:t>More than 100K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CE8-35CB-B207-DBD2-0089E7B4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Ksilink Databases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1DCF6CD-2495-5B1A-66BA-83DDD60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6" y="1825625"/>
            <a:ext cx="7458711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529AD-FBAF-EAE9-A416-F46CF63B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230188"/>
            <a:ext cx="3186711" cy="1158388"/>
          </a:xfrm>
          <a:prstGeom prst="rect">
            <a:avLst/>
          </a:prstGeom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6A316B5-2AE1-1D18-3B18-81E24872BD2D}"/>
              </a:ext>
            </a:extLst>
          </p:cNvPr>
          <p:cNvSpPr/>
          <p:nvPr/>
        </p:nvSpPr>
        <p:spPr>
          <a:xfrm>
            <a:off x="8971807" y="1989117"/>
            <a:ext cx="1466602" cy="100811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ABC4723-F194-F616-B2E6-B1590AAFC527}"/>
              </a:ext>
            </a:extLst>
          </p:cNvPr>
          <p:cNvSpPr/>
          <p:nvPr/>
        </p:nvSpPr>
        <p:spPr>
          <a:xfrm>
            <a:off x="9228204" y="4186052"/>
            <a:ext cx="1127078" cy="85769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03D08-D6D7-0577-9B92-E39CE7C45344}"/>
              </a:ext>
            </a:extLst>
          </p:cNvPr>
          <p:cNvSpPr txBox="1"/>
          <p:nvPr/>
        </p:nvSpPr>
        <p:spPr>
          <a:xfrm>
            <a:off x="8971807" y="3105397"/>
            <a:ext cx="1947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</a:t>
            </a:r>
            <a:r>
              <a:rPr lang="en-US" dirty="0" err="1"/>
              <a:t>AggProfiles</a:t>
            </a:r>
            <a:r>
              <a:rPr lang="en-US" dirty="0"/>
              <a:t> 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7F228-2324-BA0C-D20A-40FB81801554}"/>
              </a:ext>
            </a:extLst>
          </p:cNvPr>
          <p:cNvSpPr txBox="1"/>
          <p:nvPr/>
        </p:nvSpPr>
        <p:spPr>
          <a:xfrm>
            <a:off x="9017330" y="5194238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</a:t>
            </a:r>
            <a:r>
              <a:rPr lang="en-US" dirty="0" err="1"/>
              <a:t>Ksilink</a:t>
            </a:r>
            <a:r>
              <a:rPr lang="en-US" dirty="0"/>
              <a:t> DB (in progress)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0B5C85-ECEF-6F25-9757-9D0843916383}"/>
              </a:ext>
            </a:extLst>
          </p:cNvPr>
          <p:cNvCxnSpPr>
            <a:cxnSpLocks/>
          </p:cNvCxnSpPr>
          <p:nvPr/>
        </p:nvCxnSpPr>
        <p:spPr>
          <a:xfrm flipV="1">
            <a:off x="7860017" y="4667003"/>
            <a:ext cx="1415688" cy="5272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017016-7AB7-24AA-1153-C8A5DD07A425}"/>
              </a:ext>
            </a:extLst>
          </p:cNvPr>
          <p:cNvCxnSpPr>
            <a:cxnSpLocks/>
          </p:cNvCxnSpPr>
          <p:nvPr/>
        </p:nvCxnSpPr>
        <p:spPr>
          <a:xfrm flipV="1">
            <a:off x="7848637" y="2617634"/>
            <a:ext cx="1123170" cy="41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EGG - Wikipedia">
            <a:extLst>
              <a:ext uri="{FF2B5EF4-FFF2-40B4-BE49-F238E27FC236}">
                <a16:creationId xmlns:a16="http://schemas.microsoft.com/office/drawing/2014/main" id="{C9917D9B-8634-0AE9-ADF8-8151F338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451" y="275730"/>
            <a:ext cx="16668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r Logo - Reactome Pathway Database">
            <a:extLst>
              <a:ext uri="{FF2B5EF4-FFF2-40B4-BE49-F238E27FC236}">
                <a16:creationId xmlns:a16="http://schemas.microsoft.com/office/drawing/2014/main" id="{FC2EF335-49EF-9D7D-8188-144164B9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66" y="5968680"/>
            <a:ext cx="2712708" cy="6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DF07D8-DEE0-6EFC-8891-B42E93586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63" y="5939687"/>
            <a:ext cx="234347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EE7-6A2B-66D3-E014-85C9142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Enrichr</a:t>
            </a:r>
            <a:r>
              <a:rPr lang="en-US" dirty="0"/>
              <a:t>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D21F-DB69-338C-8DDF-79FDC6B8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https://maayanlab.cloud/Enrichr/#libraries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F0FAF-4493-2211-6B18-4F07E36D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15" y="2453265"/>
            <a:ext cx="8021169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AA2F5-205B-62DB-F365-C779C750D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3" r="1990" b="-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ed paper boat with white text&#10;&#10;Description automatically generated with low confidence">
            <a:extLst>
              <a:ext uri="{FF2B5EF4-FFF2-40B4-BE49-F238E27FC236}">
                <a16:creationId xmlns:a16="http://schemas.microsoft.com/office/drawing/2014/main" id="{CB499F11-DB13-683E-952A-01F7F81B1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1918" r="-1" b="21918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25EF76-D99A-3507-6D09-0BBE225D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625290"/>
            <a:ext cx="5395912" cy="98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WebApp Interface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4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DA408-A51C-A3D4-BEB5-DF512814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JUMP CP</vt:lpstr>
      <vt:lpstr>Description</vt:lpstr>
      <vt:lpstr>Design</vt:lpstr>
      <vt:lpstr>Sources / Microscopes</vt:lpstr>
      <vt:lpstr>In House Dataset</vt:lpstr>
      <vt:lpstr>Ksilink Databases</vt:lpstr>
      <vt:lpstr>Enrichr Embedded</vt:lpstr>
      <vt:lpstr>WebApp Interface</vt:lpstr>
      <vt:lpstr>PowerPoint Presentation</vt:lpstr>
      <vt:lpstr> JUMP_CP Data to Enrich Hit Compounds.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CP</dc:title>
  <dc:creator>Arnaud Ogier</dc:creator>
  <cp:lastModifiedBy>Arnaud Ogier</cp:lastModifiedBy>
  <cp:revision>20</cp:revision>
  <dcterms:created xsi:type="dcterms:W3CDTF">2023-07-03T08:03:32Z</dcterms:created>
  <dcterms:modified xsi:type="dcterms:W3CDTF">2023-07-05T19:48:23Z</dcterms:modified>
</cp:coreProperties>
</file>