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10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847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769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12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85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82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18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02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23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8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66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7E73-9E35-40CC-9CC6-5EF8CD660ABB}" type="datetimeFigureOut">
              <a:rPr lang="fa-IR" smtClean="0"/>
              <a:t>10/09/1441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C981-8144-44A2-A101-450F11FE04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642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782" y="4322618"/>
            <a:ext cx="5805054" cy="16140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a-IR" sz="8000" i="1" dirty="0" smtClean="0"/>
              <a:t>هات داگ</a:t>
            </a:r>
            <a:endParaRPr lang="fa-IR" sz="8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8" t="-1052" r="30041" b="-1"/>
          <a:stretch/>
        </p:blipFill>
        <p:spPr>
          <a:xfrm>
            <a:off x="221673" y="0"/>
            <a:ext cx="5514109" cy="6651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3" y="678872"/>
            <a:ext cx="6116781" cy="16906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a-IR" sz="5400" dirty="0" smtClean="0"/>
              <a:t>کوکتل های مرغ و گوشت</a:t>
            </a:r>
            <a:endParaRPr lang="fa-IR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95" y="0"/>
            <a:ext cx="4480905" cy="4046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2611"/>
            <a:ext cx="5300519" cy="39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کوکتل های مرغ و گوشت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</dc:creator>
  <cp:lastModifiedBy>zahra</cp:lastModifiedBy>
  <cp:revision>2</cp:revision>
  <dcterms:created xsi:type="dcterms:W3CDTF">2020-05-30T19:47:26Z</dcterms:created>
  <dcterms:modified xsi:type="dcterms:W3CDTF">2020-05-30T19:58:14Z</dcterms:modified>
</cp:coreProperties>
</file>