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6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 gelombang (</a:t>
              </a:r>
              <a:r>
                <a:rPr lang="en-ID" sz="12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36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1</cp:revision>
  <dcterms:created xsi:type="dcterms:W3CDTF">2024-08-04T03:54:05Z</dcterms:created>
  <dcterms:modified xsi:type="dcterms:W3CDTF">2024-08-05T14:39:20Z</dcterms:modified>
</cp:coreProperties>
</file>