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63" r:id="rId7"/>
    <p:sldId id="268" r:id="rId8"/>
    <p:sldId id="264" r:id="rId9"/>
    <p:sldId id="269" r:id="rId10"/>
    <p:sldId id="260" r:id="rId11"/>
    <p:sldId id="262" r:id="rId12"/>
    <p:sldId id="270" r:id="rId13"/>
    <p:sldId id="261" r:id="rId14"/>
    <p:sldId id="265" r:id="rId15"/>
    <p:sldId id="271" r:id="rId16"/>
    <p:sldId id="267" r:id="rId17"/>
    <p:sldId id="272" r:id="rId18"/>
    <p:sldId id="266" r:id="rId19"/>
    <p:sldId id="257" r:id="rId20"/>
    <p:sldId id="273" r:id="rId21"/>
    <p:sldId id="258" r:id="rId22"/>
    <p:sldId id="274" r:id="rId23"/>
    <p:sldId id="259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74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14/08/2024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681B5C-C2AF-E68C-58D2-1A2BAB7EAFFD}"/>
              </a:ext>
            </a:extLst>
          </p:cNvPr>
          <p:cNvGrpSpPr/>
          <p:nvPr/>
        </p:nvGrpSpPr>
        <p:grpSpPr>
          <a:xfrm>
            <a:off x="4843462" y="3049587"/>
            <a:ext cx="5362575" cy="3097213"/>
            <a:chOff x="3276600" y="3213100"/>
            <a:chExt cx="5362575" cy="3097213"/>
          </a:xfrm>
        </p:grpSpPr>
        <p:sp>
          <p:nvSpPr>
            <p:cNvPr id="3" name="Oval 13" descr="Dark upward diagonal">
              <a:extLst>
                <a:ext uri="{FF2B5EF4-FFF2-40B4-BE49-F238E27FC236}">
                  <a16:creationId xmlns:a16="http://schemas.microsoft.com/office/drawing/2014/main" id="{D104BCAB-4EB3-11F8-6310-18D4564E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13100"/>
              <a:ext cx="3240088" cy="3097213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215CCF-0DB4-EE9B-9769-B22266188F7E}"/>
                </a:ext>
              </a:extLst>
            </p:cNvPr>
            <p:cNvGrpSpPr/>
            <p:nvPr/>
          </p:nvGrpSpPr>
          <p:grpSpPr>
            <a:xfrm>
              <a:off x="3419475" y="3357563"/>
              <a:ext cx="5219700" cy="2809875"/>
              <a:chOff x="3419475" y="3357563"/>
              <a:chExt cx="5219700" cy="2809875"/>
            </a:xfrm>
          </p:grpSpPr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A5E25769-BE25-8180-7FA9-63BAA1CC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3357563"/>
                <a:ext cx="2952750" cy="280987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" name="Oval 15">
                <a:extLst>
                  <a:ext uri="{FF2B5EF4-FFF2-40B4-BE49-F238E27FC236}">
                    <a16:creationId xmlns:a16="http://schemas.microsoft.com/office/drawing/2014/main" id="{05D11EE7-6592-ECDE-2DE8-21E3866D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425" y="4221163"/>
                <a:ext cx="792163" cy="792162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6550" y="4292600"/>
                <a:ext cx="682625" cy="936625"/>
                <a:chOff x="2789" y="2704"/>
                <a:chExt cx="430" cy="590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789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8" name="Line 23">
                <a:extLst>
                  <a:ext uri="{FF2B5EF4-FFF2-40B4-BE49-F238E27FC236}">
                    <a16:creationId xmlns:a16="http://schemas.microsoft.com/office/drawing/2014/main" id="{A8343D38-3219-D3E9-63DA-C5C770FF2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7050" y="4581525"/>
                <a:ext cx="15113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F230F033-6681-2629-7A91-AA1F4B8A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25" y="5157788"/>
                <a:ext cx="1368425" cy="366712"/>
              </a:xfrm>
              <a:prstGeom prst="rect">
                <a:avLst/>
              </a:prstGeom>
              <a:solidFill>
                <a:srgbClr val="C6D8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 err="1"/>
                  <a:t>Cekung</a:t>
                </a:r>
                <a:r>
                  <a:rPr lang="en-US" b="1" dirty="0"/>
                  <a:t>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B1D7D-22FC-2E24-11BA-DC5BD8AB29FF}"/>
              </a:ext>
            </a:extLst>
          </p:cNvPr>
          <p:cNvGrpSpPr/>
          <p:nvPr/>
        </p:nvGrpSpPr>
        <p:grpSpPr>
          <a:xfrm>
            <a:off x="1478756" y="275430"/>
            <a:ext cx="6820694" cy="3097213"/>
            <a:chOff x="704056" y="256911"/>
            <a:chExt cx="6820694" cy="3097213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0E153C3-44F8-CF05-504E-F8F22A13B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56" y="256911"/>
              <a:ext cx="4570413" cy="3097213"/>
              <a:chOff x="1837" y="2069"/>
              <a:chExt cx="2879" cy="1951"/>
            </a:xfrm>
          </p:grpSpPr>
          <p:sp>
            <p:nvSpPr>
              <p:cNvPr id="16" name="Oval 6" descr="Dark upward diagonal">
                <a:extLst>
                  <a:ext uri="{FF2B5EF4-FFF2-40B4-BE49-F238E27FC236}">
                    <a16:creationId xmlns:a16="http://schemas.microsoft.com/office/drawing/2014/main" id="{4F2F06F0-33C6-EDCB-B115-A840A6F3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69"/>
                <a:ext cx="2041" cy="1951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8856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107DBBFD-60A8-3EA2-A0EE-581076AF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1860" cy="17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C5E5364A-1B68-447F-2877-F6B113E0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04"/>
                <a:ext cx="499" cy="499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AD4EB55F-03CB-F624-02A0-B34D649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6" y="2749"/>
                <a:ext cx="430" cy="590"/>
                <a:chOff x="4638" y="2432"/>
                <a:chExt cx="430" cy="590"/>
              </a:xfrm>
            </p:grpSpPr>
            <p:sp>
              <p:nvSpPr>
                <p:cNvPr id="20" name="Arc 10" descr="Dark downward diagonal">
                  <a:extLst>
                    <a:ext uri="{FF2B5EF4-FFF2-40B4-BE49-F238E27FC236}">
                      <a16:creationId xmlns:a16="http://schemas.microsoft.com/office/drawing/2014/main" id="{74AA8B51-7DA9-E205-C733-52DC43915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94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rgbClr val="0070C0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1" name="Arc 11">
                  <a:extLst>
                    <a:ext uri="{FF2B5EF4-FFF2-40B4-BE49-F238E27FC236}">
                      <a16:creationId xmlns:a16="http://schemas.microsoft.com/office/drawing/2014/main" id="{5E1176D9-18A8-9874-112A-2423B25A4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38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9DE157B-0534-CB93-9244-2F73572B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1628775"/>
              <a:ext cx="18732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4FBC1C8-CE48-97A7-ABEB-35B152D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989138"/>
              <a:ext cx="1368425" cy="366712"/>
            </a:xfrm>
            <a:prstGeom prst="rect">
              <a:avLst/>
            </a:prstGeom>
            <a:solidFill>
              <a:srgbClr val="C6D8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/>
                <a:t>Cembung</a:t>
              </a:r>
              <a:r>
                <a:rPr lang="en-US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18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Cembung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Cekung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6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Dışbükey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İçbükey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Cilalanmış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parlatılmış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kısım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Cilalanmış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parlatılmış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kısım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Küresel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Ayna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Küresel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ayna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parçası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60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5D5CD-27DB-6F68-2CB1-84ADBC676088}"/>
              </a:ext>
            </a:extLst>
          </p:cNvPr>
          <p:cNvGrpSpPr/>
          <p:nvPr/>
        </p:nvGrpSpPr>
        <p:grpSpPr>
          <a:xfrm>
            <a:off x="2243448" y="0"/>
            <a:ext cx="8820150" cy="6858000"/>
            <a:chOff x="144463" y="0"/>
            <a:chExt cx="8820150" cy="6858000"/>
          </a:xfrm>
        </p:grpSpPr>
        <p:sp>
          <p:nvSpPr>
            <p:cNvPr id="3" name="Arc 5" descr="Dark downward diagonal">
              <a:extLst>
                <a:ext uri="{FF2B5EF4-FFF2-40B4-BE49-F238E27FC236}">
                  <a16:creationId xmlns:a16="http://schemas.microsoft.com/office/drawing/2014/main" id="{31425469-D3D8-0B5F-1B7D-A06CDFC0D2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652838" y="1755775"/>
              <a:ext cx="6408738" cy="3419475"/>
            </a:xfrm>
            <a:custGeom>
              <a:avLst/>
              <a:gdLst>
                <a:gd name="T0" fmla="*/ 0 w 43142"/>
                <a:gd name="T1" fmla="*/ 205 h 21600"/>
                <a:gd name="T2" fmla="*/ 378 w 43142"/>
                <a:gd name="T3" fmla="*/ 202 h 21600"/>
                <a:gd name="T4" fmla="*/ 189 w 43142"/>
                <a:gd name="T5" fmla="*/ 215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pattFill prst="dkDnDiag">
              <a:fgClr>
                <a:srgbClr val="9999FF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F7053F89-CFF5-F727-C780-24464E108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03688" y="1808163"/>
              <a:ext cx="5905500" cy="3240088"/>
            </a:xfrm>
            <a:custGeom>
              <a:avLst/>
              <a:gdLst>
                <a:gd name="T0" fmla="*/ 0 w 43142"/>
                <a:gd name="T1" fmla="*/ 184 h 21600"/>
                <a:gd name="T2" fmla="*/ 321 w 43142"/>
                <a:gd name="T3" fmla="*/ 182 h 21600"/>
                <a:gd name="T4" fmla="*/ 160 w 43142"/>
                <a:gd name="T5" fmla="*/ 193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D8F62D7-1520-E2A1-A484-7C0F7F654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54538" y="-1125538"/>
              <a:ext cx="0" cy="882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0DFAF2A-5BF8-1C47-54AB-EC7572A1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813" y="0"/>
              <a:ext cx="0" cy="685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E6737576-ABED-7503-3156-38211028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88" y="3082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4F34C85-A8A2-F000-45E7-A085A7B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636838"/>
              <a:ext cx="0" cy="64770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17272A0-ED11-C216-69FC-8F1CF1CC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1916113"/>
              <a:ext cx="4819650" cy="735013"/>
            </a:xfrm>
            <a:custGeom>
              <a:avLst/>
              <a:gdLst>
                <a:gd name="T0" fmla="*/ 0 w 3036"/>
                <a:gd name="T1" fmla="*/ 463 h 463"/>
                <a:gd name="T2" fmla="*/ 3036 w 3036"/>
                <a:gd name="T3" fmla="*/ 463 h 463"/>
                <a:gd name="T4" fmla="*/ 1580 w 3036"/>
                <a:gd name="T5" fmla="*/ 0 h 463"/>
                <a:gd name="T6" fmla="*/ 0 60000 65536"/>
                <a:gd name="T7" fmla="*/ 0 60000 65536"/>
                <a:gd name="T8" fmla="*/ 0 60000 65536"/>
                <a:gd name="T9" fmla="*/ 0 w 3036"/>
                <a:gd name="T10" fmla="*/ 0 h 463"/>
                <a:gd name="T11" fmla="*/ 3036 w 3036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6" h="463">
                  <a:moveTo>
                    <a:pt x="0" y="463"/>
                  </a:moveTo>
                  <a:lnTo>
                    <a:pt x="3036" y="463"/>
                  </a:lnTo>
                  <a:lnTo>
                    <a:pt x="1580" y="0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6C401A0-BF62-AF93-5FEE-496493E6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1" y="2636838"/>
              <a:ext cx="3313113" cy="1152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57136A4-5A0D-B3CE-D6E7-3F39B75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1" y="2349500"/>
              <a:ext cx="4600575" cy="654050"/>
            </a:xfrm>
            <a:custGeom>
              <a:avLst/>
              <a:gdLst>
                <a:gd name="T0" fmla="*/ 0 w 2898"/>
                <a:gd name="T1" fmla="*/ 0 h 412"/>
                <a:gd name="T2" fmla="*/ 2898 w 2898"/>
                <a:gd name="T3" fmla="*/ 412 h 412"/>
                <a:gd name="T4" fmla="*/ 0 60000 65536"/>
                <a:gd name="T5" fmla="*/ 0 60000 65536"/>
                <a:gd name="T6" fmla="*/ 0 w 2898"/>
                <a:gd name="T7" fmla="*/ 0 h 412"/>
                <a:gd name="T8" fmla="*/ 2898 w 2898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8" h="412">
                  <a:moveTo>
                    <a:pt x="0" y="0"/>
                  </a:moveTo>
                  <a:lnTo>
                    <a:pt x="2898" y="412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085427F-26E9-CD1B-5F17-F4580767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2997200"/>
              <a:ext cx="273685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197452-5790-A55C-83AE-C327B58A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7763" y="2997200"/>
              <a:ext cx="0" cy="28733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03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eksen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92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2808158" y="0"/>
            <a:chExt cx="9975486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2808158" y="0"/>
              <a:ext cx="9975486" cy="6858000"/>
              <a:chOff x="2808158" y="0"/>
              <a:chExt cx="9975486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754663" cy="6858000"/>
                <a:chOff x="709173" y="0"/>
                <a:chExt cx="9754663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3830342" y="1578271"/>
                  <a:ext cx="6408738" cy="377447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DnDiag">
                  <a:fgClr>
                    <a:srgbClr val="9999FF"/>
                  </a:fgClr>
                  <a:bgClr>
                    <a:schemeClr val="bg1"/>
                  </a:bgClr>
                </a:pattFill>
                <a:ln w="50800">
                  <a:gradFill>
                    <a:gsLst>
                      <a:gs pos="44000">
                        <a:schemeClr val="accent1">
                          <a:lumMod val="99000"/>
                          <a:lumOff val="1000"/>
                        </a:schemeClr>
                      </a:gs>
                      <a:gs pos="7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45000"/>
                          <a:lumOff val="55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4264921" y="1646929"/>
                  <a:ext cx="5905500" cy="3562553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5576679" y="-1602621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5442846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3639238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7174917" y="3202471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075989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5350420" y="333218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3556027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5350420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H="1">
                <a:off x="3711238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5711014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341430" y="1397082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6250686" y="59813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9845B890-036C-8C3A-CC4A-38D5327F374F}"/>
                  </a:ext>
                </a:extLst>
              </p:cNvPr>
              <p:cNvSpPr/>
              <p:nvPr/>
            </p:nvSpPr>
            <p:spPr>
              <a:xfrm>
                <a:off x="8977284" y="3207594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AA38D9-BB68-3525-A954-88E6121C13D2}"/>
                  </a:ext>
                </a:extLst>
              </p:cNvPr>
              <p:cNvSpPr txBox="1"/>
              <p:nvPr/>
            </p:nvSpPr>
            <p:spPr>
              <a:xfrm>
                <a:off x="8884852" y="3346934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2D23F85B-FE99-FE4F-CEB9-C7D864EB59F3}"/>
                  </a:ext>
                </a:extLst>
              </p:cNvPr>
              <p:cNvSpPr/>
              <p:nvPr/>
            </p:nvSpPr>
            <p:spPr>
              <a:xfrm>
                <a:off x="10707150" y="318322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620F07-084A-439B-D510-74F28E22A65C}"/>
                  </a:ext>
                </a:extLst>
              </p:cNvPr>
              <p:cNvSpPr txBox="1"/>
              <p:nvPr/>
            </p:nvSpPr>
            <p:spPr>
              <a:xfrm>
                <a:off x="10592106" y="3317647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E83AB2E-8C0C-868C-0671-50B44CFAA937}"/>
                  </a:ext>
                </a:extLst>
              </p:cNvPr>
              <p:cNvSpPr txBox="1"/>
              <p:nvPr/>
            </p:nvSpPr>
            <p:spPr>
              <a:xfrm>
                <a:off x="8879762" y="3902459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83FDB91-F640-6277-9C23-3778CE8981FB}"/>
                  </a:ext>
                </a:extLst>
              </p:cNvPr>
              <p:cNvCxnSpPr>
                <a:stCxn id="43" idx="1"/>
              </p:cNvCxnSpPr>
              <p:nvPr/>
            </p:nvCxnSpPr>
            <p:spPr>
              <a:xfrm flipH="1">
                <a:off x="7240580" y="4087120"/>
                <a:ext cx="163918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BCF63FF-0E5E-2358-B3A7-C8E7C6B06E36}"/>
                  </a:ext>
                </a:extLst>
              </p:cNvPr>
              <p:cNvCxnSpPr>
                <a:stCxn id="43" idx="3"/>
              </p:cNvCxnSpPr>
              <p:nvPr/>
            </p:nvCxnSpPr>
            <p:spPr>
              <a:xfrm>
                <a:off x="9240356" y="4087120"/>
                <a:ext cx="1545272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DD764BC-9388-8093-3D30-CB79EC998F31}"/>
                  </a:ext>
                </a:extLst>
              </p:cNvPr>
              <p:cNvSpPr txBox="1"/>
              <p:nvPr/>
            </p:nvSpPr>
            <p:spPr>
              <a:xfrm>
                <a:off x="10943474" y="2779175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utama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DAFA31-CC25-3BD1-2100-E8EB2B504063}"/>
                  </a:ext>
                </a:extLst>
              </p:cNvPr>
              <p:cNvSpPr txBox="1"/>
              <p:nvPr/>
            </p:nvSpPr>
            <p:spPr>
              <a:xfrm>
                <a:off x="7975503" y="2528508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965884B-810F-8421-D003-0AB8CF853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0580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652461A-EE37-0EE7-57AA-72B8A1C1A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9284" y="2711944"/>
                <a:ext cx="720000" cy="0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430" y="1828800"/>
              <a:ext cx="4352142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7311" y="475457"/>
              <a:ext cx="1936261" cy="1353343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28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Gelen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Yansıyan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Ana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eksen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Nesne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Görüntü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Gelen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Yansıyan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ışın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226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7083AB9-1518-B63F-AC1D-F05FD5B92E07}"/>
              </a:ext>
            </a:extLst>
          </p:cNvPr>
          <p:cNvGrpSpPr/>
          <p:nvPr/>
        </p:nvGrpSpPr>
        <p:grpSpPr>
          <a:xfrm>
            <a:off x="1142987" y="0"/>
            <a:ext cx="9975486" cy="6858000"/>
            <a:chOff x="1142987" y="0"/>
            <a:chExt cx="9975486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9CB1A4-699B-67C6-B95E-A7B57B5314EA}"/>
                </a:ext>
              </a:extLst>
            </p:cNvPr>
            <p:cNvGrpSpPr/>
            <p:nvPr/>
          </p:nvGrpSpPr>
          <p:grpSpPr>
            <a:xfrm>
              <a:off x="1142987" y="0"/>
              <a:ext cx="9975486" cy="6858000"/>
              <a:chOff x="2808158" y="0"/>
              <a:chExt cx="9975486" cy="6858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94FE933-B069-28CB-4A21-C4C372F48571}"/>
                  </a:ext>
                </a:extLst>
              </p:cNvPr>
              <p:cNvGrpSpPr/>
              <p:nvPr/>
            </p:nvGrpSpPr>
            <p:grpSpPr>
              <a:xfrm>
                <a:off x="2808158" y="0"/>
                <a:ext cx="9975486" cy="6858000"/>
                <a:chOff x="2808158" y="0"/>
                <a:chExt cx="9975486" cy="6858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86A5D5CD-27DB-6F68-2CB1-84ADBC676088}"/>
                    </a:ext>
                  </a:extLst>
                </p:cNvPr>
                <p:cNvGrpSpPr/>
                <p:nvPr/>
              </p:nvGrpSpPr>
              <p:grpSpPr>
                <a:xfrm>
                  <a:off x="2808158" y="0"/>
                  <a:ext cx="9754663" cy="6858000"/>
                  <a:chOff x="709173" y="0"/>
                  <a:chExt cx="9754663" cy="6858000"/>
                </a:xfrm>
              </p:grpSpPr>
              <p:sp>
                <p:nvSpPr>
                  <p:cNvPr id="3" name="Arc 5" descr="Dark downward diagonal">
                    <a:extLst>
                      <a:ext uri="{FF2B5EF4-FFF2-40B4-BE49-F238E27FC236}">
                        <a16:creationId xmlns:a16="http://schemas.microsoft.com/office/drawing/2014/main" id="{31425469-D3D8-0B5F-1B7D-A06CDFC0D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3830342" y="1578271"/>
                    <a:ext cx="6408738" cy="3774479"/>
                  </a:xfrm>
                  <a:custGeom>
                    <a:avLst/>
                    <a:gdLst>
                      <a:gd name="T0" fmla="*/ 0 w 43142"/>
                      <a:gd name="T1" fmla="*/ 205 h 21600"/>
                      <a:gd name="T2" fmla="*/ 378 w 43142"/>
                      <a:gd name="T3" fmla="*/ 202 h 21600"/>
                      <a:gd name="T4" fmla="*/ 189 w 43142"/>
                      <a:gd name="T5" fmla="*/ 215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pattFill prst="dkDnDiag">
                    <a:fgClr>
                      <a:srgbClr val="9999FF"/>
                    </a:fgClr>
                    <a:bgClr>
                      <a:schemeClr val="bg1"/>
                    </a:bgClr>
                  </a:pattFill>
                  <a:ln w="50800">
                    <a:gradFill>
                      <a:gsLst>
                        <a:gs pos="44000">
                          <a:schemeClr val="accent1">
                            <a:lumMod val="99000"/>
                            <a:lumOff val="1000"/>
                          </a:schemeClr>
                        </a:gs>
                        <a:gs pos="7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4" name="Arc 6">
                    <a:extLst>
                      <a:ext uri="{FF2B5EF4-FFF2-40B4-BE49-F238E27FC236}">
                        <a16:creationId xmlns:a16="http://schemas.microsoft.com/office/drawing/2014/main" id="{F7053F89-CFF5-F727-C780-24464E108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>
                    <a:off x="4264921" y="1646929"/>
                    <a:ext cx="5905500" cy="3562553"/>
                  </a:xfrm>
                  <a:custGeom>
                    <a:avLst/>
                    <a:gdLst>
                      <a:gd name="T0" fmla="*/ 0 w 43142"/>
                      <a:gd name="T1" fmla="*/ 184 h 21600"/>
                      <a:gd name="T2" fmla="*/ 321 w 43142"/>
                      <a:gd name="T3" fmla="*/ 182 h 21600"/>
                      <a:gd name="T4" fmla="*/ 160 w 43142"/>
                      <a:gd name="T5" fmla="*/ 193 h 21600"/>
                      <a:gd name="T6" fmla="*/ 0 60000 65536"/>
                      <a:gd name="T7" fmla="*/ 0 60000 65536"/>
                      <a:gd name="T8" fmla="*/ 0 60000 65536"/>
                      <a:gd name="T9" fmla="*/ 0 w 43142"/>
                      <a:gd name="T10" fmla="*/ 0 h 21600"/>
                      <a:gd name="T11" fmla="*/ 43142 w 4314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42" h="21600" fill="none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</a:path>
                      <a:path w="43142" h="21600" stroke="0" extrusionOk="0">
                        <a:moveTo>
                          <a:pt x="-1" y="20635"/>
                        </a:moveTo>
                        <a:cubicBezTo>
                          <a:pt x="515" y="9093"/>
                          <a:pt x="10023" y="-1"/>
                          <a:pt x="21578" y="0"/>
                        </a:cubicBezTo>
                        <a:cubicBezTo>
                          <a:pt x="33022" y="0"/>
                          <a:pt x="42481" y="8927"/>
                          <a:pt x="43141" y="20353"/>
                        </a:cubicBezTo>
                        <a:lnTo>
                          <a:pt x="21578" y="2160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5" name="Line 7">
                    <a:extLst>
                      <a:ext uri="{FF2B5EF4-FFF2-40B4-BE49-F238E27FC236}">
                        <a16:creationId xmlns:a16="http://schemas.microsoft.com/office/drawing/2014/main" id="{BD8F62D7-1520-E2A1-A484-7C0F7F6543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576679" y="-1602621"/>
                    <a:ext cx="19652" cy="97546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  <p:sp>
                <p:nvSpPr>
                  <p:cNvPr id="6" name="Line 8">
                    <a:extLst>
                      <a:ext uri="{FF2B5EF4-FFF2-40B4-BE49-F238E27FC236}">
                        <a16:creationId xmlns:a16="http://schemas.microsoft.com/office/drawing/2014/main" id="{50DFAF2A-5BF8-1C47-54AB-EC7572A17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32813" y="0"/>
                    <a:ext cx="0" cy="6858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DFE787B1-9BF5-4279-051E-DF3487C6327F}"/>
                    </a:ext>
                  </a:extLst>
                </p:cNvPr>
                <p:cNvSpPr/>
                <p:nvPr/>
              </p:nvSpPr>
              <p:spPr>
                <a:xfrm>
                  <a:off x="5442846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5" name="Flowchart: Connector 14">
                  <a:extLst>
                    <a:ext uri="{FF2B5EF4-FFF2-40B4-BE49-F238E27FC236}">
                      <a16:creationId xmlns:a16="http://schemas.microsoft.com/office/drawing/2014/main" id="{9A7AD1B1-58D3-EA26-3D85-BE8911F21676}"/>
                    </a:ext>
                  </a:extLst>
                </p:cNvPr>
                <p:cNvSpPr/>
                <p:nvPr/>
              </p:nvSpPr>
              <p:spPr>
                <a:xfrm>
                  <a:off x="3639238" y="320247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lowchart: Connector 15">
                  <a:extLst>
                    <a:ext uri="{FF2B5EF4-FFF2-40B4-BE49-F238E27FC236}">
                      <a16:creationId xmlns:a16="http://schemas.microsoft.com/office/drawing/2014/main" id="{7FCF3AD1-A553-ADA6-21C8-EABC9BF3F7CD}"/>
                    </a:ext>
                  </a:extLst>
                </p:cNvPr>
                <p:cNvSpPr/>
                <p:nvPr/>
              </p:nvSpPr>
              <p:spPr>
                <a:xfrm>
                  <a:off x="7174917" y="3202471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BA2C40-6B83-07DE-65B2-95F282C2DB55}"/>
                    </a:ext>
                  </a:extLst>
                </p:cNvPr>
                <p:cNvSpPr txBox="1"/>
                <p:nvPr/>
              </p:nvSpPr>
              <p:spPr>
                <a:xfrm>
                  <a:off x="7075989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en-ID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3DFDE8-82E9-A8A3-54B4-1C9F9C3283C4}"/>
                    </a:ext>
                  </a:extLst>
                </p:cNvPr>
                <p:cNvSpPr txBox="1"/>
                <p:nvPr/>
              </p:nvSpPr>
              <p:spPr>
                <a:xfrm>
                  <a:off x="5350420" y="333218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C07EC6D-4E31-D4E5-5DF5-B025D793E6A4}"/>
                    </a:ext>
                  </a:extLst>
                </p:cNvPr>
                <p:cNvSpPr txBox="1"/>
                <p:nvPr/>
              </p:nvSpPr>
              <p:spPr>
                <a:xfrm>
                  <a:off x="3556027" y="3327272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62A60D-4FEA-B84A-F9B0-3693286F3139}"/>
                    </a:ext>
                  </a:extLst>
                </p:cNvPr>
                <p:cNvSpPr txBox="1"/>
                <p:nvPr/>
              </p:nvSpPr>
              <p:spPr>
                <a:xfrm>
                  <a:off x="5235819" y="135029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FF3FF22-0DD4-149C-74EC-3CDE6A370FE1}"/>
                    </a:ext>
                  </a:extLst>
                </p:cNvPr>
                <p:cNvSpPr txBox="1"/>
                <p:nvPr/>
              </p:nvSpPr>
              <p:spPr>
                <a:xfrm>
                  <a:off x="5179981" y="427600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lowchart: Connector 38">
                  <a:extLst>
                    <a:ext uri="{FF2B5EF4-FFF2-40B4-BE49-F238E27FC236}">
                      <a16:creationId xmlns:a16="http://schemas.microsoft.com/office/drawing/2014/main" id="{9845B890-036C-8C3A-CC4A-38D5327F374F}"/>
                    </a:ext>
                  </a:extLst>
                </p:cNvPr>
                <p:cNvSpPr/>
                <p:nvPr/>
              </p:nvSpPr>
              <p:spPr>
                <a:xfrm>
                  <a:off x="8977284" y="3207594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AA38D9-BB68-3525-A954-88E6121C13D2}"/>
                    </a:ext>
                  </a:extLst>
                </p:cNvPr>
                <p:cNvSpPr txBox="1"/>
                <p:nvPr/>
              </p:nvSpPr>
              <p:spPr>
                <a:xfrm>
                  <a:off x="8884852" y="3346934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lowchart: Connector 40">
                  <a:extLst>
                    <a:ext uri="{FF2B5EF4-FFF2-40B4-BE49-F238E27FC236}">
                      <a16:creationId xmlns:a16="http://schemas.microsoft.com/office/drawing/2014/main" id="{2D23F85B-FE99-FE4F-CEB9-C7D864EB59F3}"/>
                    </a:ext>
                  </a:extLst>
                </p:cNvPr>
                <p:cNvSpPr/>
                <p:nvPr/>
              </p:nvSpPr>
              <p:spPr>
                <a:xfrm>
                  <a:off x="10707150" y="3183222"/>
                  <a:ext cx="144000" cy="144463"/>
                </a:xfrm>
                <a:prstGeom prst="flowChartConnector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620F07-084A-439B-D510-74F28E22A65C}"/>
                    </a:ext>
                  </a:extLst>
                </p:cNvPr>
                <p:cNvSpPr txBox="1"/>
                <p:nvPr/>
              </p:nvSpPr>
              <p:spPr>
                <a:xfrm>
                  <a:off x="10592106" y="3317647"/>
                  <a:ext cx="360594" cy="369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DD764BC-9388-8093-3D30-CB79EC998F31}"/>
                    </a:ext>
                  </a:extLst>
                </p:cNvPr>
                <p:cNvSpPr txBox="1"/>
                <p:nvPr/>
              </p:nvSpPr>
              <p:spPr>
                <a:xfrm>
                  <a:off x="10943474" y="2779175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Sumbu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utama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735BAFB-0214-0545-3A2C-CC5068A1816A}"/>
                    </a:ext>
                  </a:extLst>
                </p:cNvPr>
                <p:cNvSpPr txBox="1"/>
                <p:nvPr/>
              </p:nvSpPr>
              <p:spPr>
                <a:xfrm>
                  <a:off x="3433253" y="347977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575CB2C-5655-87A3-126A-147D93FF2018}"/>
                    </a:ext>
                  </a:extLst>
                </p:cNvPr>
                <p:cNvSpPr txBox="1"/>
                <p:nvPr/>
              </p:nvSpPr>
              <p:spPr>
                <a:xfrm>
                  <a:off x="7326739" y="3376582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Bayangan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16623EE-2AEB-D326-7BD4-19C8DAEFE06E}"/>
                    </a:ext>
                  </a:extLst>
                </p:cNvPr>
                <p:cNvSpPr txBox="1"/>
                <p:nvPr/>
              </p:nvSpPr>
              <p:spPr>
                <a:xfrm rot="1370959">
                  <a:off x="5406658" y="2214851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datang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5BFB20B-59FE-751E-E3F9-EEADDB12909A}"/>
                    </a:ext>
                  </a:extLst>
                </p:cNvPr>
                <p:cNvSpPr txBox="1"/>
                <p:nvPr/>
              </p:nvSpPr>
              <p:spPr>
                <a:xfrm>
                  <a:off x="6615294" y="406130"/>
                  <a:ext cx="18401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Sinar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pantul</a:t>
                  </a: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17B39-9756-88C8-5E44-E0071944B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6526" y="1828800"/>
                <a:ext cx="3244645" cy="0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4A4893-F748-E958-BA13-B5BB513C9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59032" y="287335"/>
                <a:ext cx="1334540" cy="1541465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E668EB0-D954-B413-2653-71E98369CE1F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4516526" y="1828800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BD3AE48-7CCF-507C-5F67-6428FBB3E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6525" y="3251471"/>
                <a:ext cx="2802391" cy="1445903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255F0EA-B106-85BC-BC55-0DD66B3FA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7120" y="2145504"/>
                <a:ext cx="885699" cy="1129198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437B48-8297-C206-05A1-EBD384C5A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6833" y="2477936"/>
                <a:ext cx="1024163" cy="667261"/>
              </a:xfrm>
              <a:prstGeom prst="straightConnector1">
                <a:avLst/>
              </a:prstGeom>
              <a:ln w="50800">
                <a:solidFill>
                  <a:srgbClr val="FFFF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2E155-E80C-85C3-51AD-A27CCB9E4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33" t="21466" r="51467" b="3466"/>
            <a:stretch/>
          </p:blipFill>
          <p:spPr bwMode="auto">
            <a:xfrm>
              <a:off x="2429742" y="1684888"/>
              <a:ext cx="513670" cy="166204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0F78A9-AF35-68CD-AE10-99C74BC26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0" t="24266" r="26533" b="10400"/>
            <a:stretch/>
          </p:blipFill>
          <p:spPr bwMode="auto">
            <a:xfrm>
              <a:off x="6511155" y="2622399"/>
              <a:ext cx="224754" cy="7245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980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89CB1A4-699B-67C6-B95E-A7B57B5314EA}"/>
              </a:ext>
            </a:extLst>
          </p:cNvPr>
          <p:cNvGrpSpPr/>
          <p:nvPr/>
        </p:nvGrpSpPr>
        <p:grpSpPr>
          <a:xfrm>
            <a:off x="185165" y="0"/>
            <a:ext cx="9801741" cy="6858000"/>
            <a:chOff x="830057" y="0"/>
            <a:chExt cx="9801741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4FE933-B069-28CB-4A21-C4C372F48571}"/>
                </a:ext>
              </a:extLst>
            </p:cNvPr>
            <p:cNvGrpSpPr/>
            <p:nvPr/>
          </p:nvGrpSpPr>
          <p:grpSpPr>
            <a:xfrm>
              <a:off x="830057" y="0"/>
              <a:ext cx="9801741" cy="6858000"/>
              <a:chOff x="830057" y="0"/>
              <a:chExt cx="9801741" cy="68580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6A5D5CD-27DB-6F68-2CB1-84ADBC676088}"/>
                  </a:ext>
                </a:extLst>
              </p:cNvPr>
              <p:cNvGrpSpPr/>
              <p:nvPr/>
            </p:nvGrpSpPr>
            <p:grpSpPr>
              <a:xfrm>
                <a:off x="830057" y="0"/>
                <a:ext cx="9801741" cy="6858000"/>
                <a:chOff x="-1268928" y="0"/>
                <a:chExt cx="9801741" cy="6858000"/>
              </a:xfrm>
            </p:grpSpPr>
            <p:sp>
              <p:nvSpPr>
                <p:cNvPr id="3" name="Arc 5" descr="Dark downward diagonal">
                  <a:extLst>
                    <a:ext uri="{FF2B5EF4-FFF2-40B4-BE49-F238E27FC236}">
                      <a16:creationId xmlns:a16="http://schemas.microsoft.com/office/drawing/2014/main" id="{31425469-D3D8-0B5F-1B7D-A06CDFC0D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666588" y="1979333"/>
                  <a:ext cx="6408738" cy="2972359"/>
                </a:xfrm>
                <a:custGeom>
                  <a:avLst/>
                  <a:gdLst>
                    <a:gd name="T0" fmla="*/ 0 w 43142"/>
                    <a:gd name="T1" fmla="*/ 205 h 21600"/>
                    <a:gd name="T2" fmla="*/ 378 w 43142"/>
                    <a:gd name="T3" fmla="*/ 202 h 21600"/>
                    <a:gd name="T4" fmla="*/ 189 w 43142"/>
                    <a:gd name="T5" fmla="*/ 215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pattFill prst="dkUpDiag">
                  <a:fgClr>
                    <a:srgbClr val="9999FF"/>
                  </a:fgClr>
                  <a:bgClr>
                    <a:schemeClr val="bg1"/>
                  </a:bgClr>
                </a:patt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4" name="Arc 6">
                  <a:extLst>
                    <a:ext uri="{FF2B5EF4-FFF2-40B4-BE49-F238E27FC236}">
                      <a16:creationId xmlns:a16="http://schemas.microsoft.com/office/drawing/2014/main" id="{F7053F89-CFF5-F727-C780-24464E1084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756667" y="2112425"/>
                  <a:ext cx="5922332" cy="2692800"/>
                </a:xfrm>
                <a:custGeom>
                  <a:avLst/>
                  <a:gdLst>
                    <a:gd name="T0" fmla="*/ 0 w 43142"/>
                    <a:gd name="T1" fmla="*/ 184 h 21600"/>
                    <a:gd name="T2" fmla="*/ 321 w 43142"/>
                    <a:gd name="T3" fmla="*/ 182 h 21600"/>
                    <a:gd name="T4" fmla="*/ 160 w 43142"/>
                    <a:gd name="T5" fmla="*/ 193 h 21600"/>
                    <a:gd name="T6" fmla="*/ 0 60000 65536"/>
                    <a:gd name="T7" fmla="*/ 0 60000 65536"/>
                    <a:gd name="T8" fmla="*/ 0 60000 65536"/>
                    <a:gd name="T9" fmla="*/ 0 w 43142"/>
                    <a:gd name="T10" fmla="*/ 0 h 21600"/>
                    <a:gd name="T11" fmla="*/ 43142 w 4314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42" h="21600" fill="none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</a:path>
                    <a:path w="43142" h="21600" stroke="0" extrusionOk="0">
                      <a:moveTo>
                        <a:pt x="-1" y="20635"/>
                      </a:moveTo>
                      <a:cubicBezTo>
                        <a:pt x="515" y="9093"/>
                        <a:pt x="10023" y="-1"/>
                        <a:pt x="21578" y="0"/>
                      </a:cubicBezTo>
                      <a:cubicBezTo>
                        <a:pt x="33022" y="0"/>
                        <a:pt x="42481" y="8927"/>
                        <a:pt x="43141" y="20353"/>
                      </a:cubicBezTo>
                      <a:lnTo>
                        <a:pt x="21578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0800">
                  <a:gradFill>
                    <a:gsLst>
                      <a:gs pos="40000">
                        <a:schemeClr val="accent1"/>
                      </a:gs>
                      <a:gs pos="75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5" name="Line 7">
                  <a:extLst>
                    <a:ext uri="{FF2B5EF4-FFF2-40B4-BE49-F238E27FC236}">
                      <a16:creationId xmlns:a16="http://schemas.microsoft.com/office/drawing/2014/main" id="{BD8F62D7-1520-E2A1-A484-7C0F7F654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598578" y="-1600916"/>
                  <a:ext cx="19652" cy="97546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" name="Line 8">
                  <a:extLst>
                    <a:ext uri="{FF2B5EF4-FFF2-40B4-BE49-F238E27FC236}">
                      <a16:creationId xmlns:a16="http://schemas.microsoft.com/office/drawing/2014/main" id="{50DFAF2A-5BF8-1C47-54AB-EC7572A17D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32813" y="0"/>
                  <a:ext cx="0" cy="6858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</p:grp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DFE787B1-9BF5-4279-051E-DF3487C6327F}"/>
                  </a:ext>
                </a:extLst>
              </p:cNvPr>
              <p:cNvSpPr/>
              <p:nvPr/>
            </p:nvSpPr>
            <p:spPr>
              <a:xfrm>
                <a:off x="6644812" y="319244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9A7AD1B1-58D3-EA26-3D85-BE8911F21676}"/>
                  </a:ext>
                </a:extLst>
              </p:cNvPr>
              <p:cNvSpPr/>
              <p:nvPr/>
            </p:nvSpPr>
            <p:spPr>
              <a:xfrm>
                <a:off x="5468831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7FCF3AD1-A553-ADA6-21C8-EABC9BF3F7CD}"/>
                  </a:ext>
                </a:extLst>
              </p:cNvPr>
              <p:cNvSpPr/>
              <p:nvPr/>
            </p:nvSpPr>
            <p:spPr>
              <a:xfrm>
                <a:off x="8048004" y="3202472"/>
                <a:ext cx="144000" cy="144463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BA2C40-6B83-07DE-65B2-95F282C2DB55}"/>
                  </a:ext>
                </a:extLst>
              </p:cNvPr>
              <p:cNvSpPr txBox="1"/>
              <p:nvPr/>
            </p:nvSpPr>
            <p:spPr>
              <a:xfrm>
                <a:off x="7949076" y="3346935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ID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DFDE8-82E9-A8A3-54B4-1C9F9C3283C4}"/>
                  </a:ext>
                </a:extLst>
              </p:cNvPr>
              <p:cNvSpPr txBox="1"/>
              <p:nvPr/>
            </p:nvSpPr>
            <p:spPr>
              <a:xfrm>
                <a:off x="6560595" y="3372826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07EC6D-4E31-D4E5-5DF5-B025D793E6A4}"/>
                  </a:ext>
                </a:extLst>
              </p:cNvPr>
              <p:cNvSpPr txBox="1"/>
              <p:nvPr/>
            </p:nvSpPr>
            <p:spPr>
              <a:xfrm>
                <a:off x="5385620" y="332727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908C75-54DE-3882-E918-4BF38A8693BC}"/>
                  </a:ext>
                </a:extLst>
              </p:cNvPr>
              <p:cNvSpPr txBox="1"/>
              <p:nvPr/>
            </p:nvSpPr>
            <p:spPr>
              <a:xfrm>
                <a:off x="6560595" y="3894383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BFB2872-EB81-3AA9-9DF1-0A791B15EB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4595" y="4079044"/>
                <a:ext cx="1116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84BA3E-59B5-60EB-39EE-A1FF4499D9C8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6921189" y="4079044"/>
                <a:ext cx="1224000" cy="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62A60D-4FEA-B84A-F9B0-3693286F3139}"/>
                  </a:ext>
                </a:extLst>
              </p:cNvPr>
              <p:cNvSpPr txBox="1"/>
              <p:nvPr/>
            </p:nvSpPr>
            <p:spPr>
              <a:xfrm>
                <a:off x="3906043" y="1838241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F3FF22-0DD4-149C-74EC-3CDE6A370FE1}"/>
                  </a:ext>
                </a:extLst>
              </p:cNvPr>
              <p:cNvSpPr txBox="1"/>
              <p:nvPr/>
            </p:nvSpPr>
            <p:spPr>
              <a:xfrm>
                <a:off x="5640510" y="256068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AEAC3F-9901-5FF5-AE2E-B283DB434C1B}"/>
                  </a:ext>
                </a:extLst>
              </p:cNvPr>
              <p:cNvSpPr txBox="1"/>
              <p:nvPr/>
            </p:nvSpPr>
            <p:spPr>
              <a:xfrm>
                <a:off x="830057" y="2751907"/>
                <a:ext cx="1840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eksen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858522-F5E6-15BC-2EB1-297C9E9EEDD1}"/>
                  </a:ext>
                </a:extLst>
              </p:cNvPr>
              <p:cNvSpPr txBox="1"/>
              <p:nvPr/>
            </p:nvSpPr>
            <p:spPr>
              <a:xfrm>
                <a:off x="7241531" y="3617392"/>
                <a:ext cx="360594" cy="3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445EA90-F662-45E8-1B36-32585F384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0592" y="3802053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5A68DF4-0367-2115-27A6-B2F0E83E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5327" y="3792502"/>
                <a:ext cx="540000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717B39-9756-88C8-5E44-E0071944B519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84" y="2309025"/>
              <a:ext cx="4449859" cy="0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4A4893-F748-E958-BA13-B5BB513C9AC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6767724" y="2318650"/>
              <a:ext cx="1181352" cy="894948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81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6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4498428" y="3022326"/>
              <a:ext cx="1597572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05243">
              <a:off x="3487459" y="2028874"/>
              <a:ext cx="1409263" cy="1409263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B2B470-AEAD-6DE1-DBC7-892DA9BB2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22326"/>
              <a:ext cx="1597572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90726"/>
              <a:ext cx="798786" cy="1663974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93005" y="3581126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005" y="3581126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532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08699" y="3589128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699" y="3589128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4940836" y="2628537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6538408" y="2526752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6772046" y="4757528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B3A0B5-F209-0401-06ED-659A79FA3CA5}"/>
                </a:ext>
              </a:extLst>
            </p:cNvPr>
            <p:cNvSpPr txBox="1"/>
            <p:nvPr/>
          </p:nvSpPr>
          <p:spPr>
            <a:xfrm>
              <a:off x="5687588" y="5887998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Dalga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cephesi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Işın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Dalganın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ışının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yayılma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yönü</a:t>
              </a:r>
              <a:endPara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Dalga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cephesi</a:t>
              </a:r>
              <a:endParaRPr lang="en-ID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96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332570"/>
              <a:ext cx="7501810" cy="4137443"/>
              <a:chOff x="2345095" y="1332570"/>
              <a:chExt cx="7501810" cy="413744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Göz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tarafından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görülen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ışının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yolu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Düz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Ayna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 rot="1666159">
                <a:off x="4397208" y="1332570"/>
                <a:ext cx="1525062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Gelen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yansıyan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ışının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açısı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489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Nesne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Görüntü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84674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1FCE5-7B82-9565-9E31-97BF1A28308B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0" y="0"/>
            <a:chExt cx="5731510" cy="57315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D95E3A-FB68-3FDB-58AB-4AEDCDC9D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31510" cy="573151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96E0F5-6F0C-66A6-63C9-AC7E082D5926}"/>
                </a:ext>
              </a:extLst>
            </p:cNvPr>
            <p:cNvGrpSpPr/>
            <p:nvPr/>
          </p:nvGrpSpPr>
          <p:grpSpPr>
            <a:xfrm>
              <a:off x="514350" y="749300"/>
              <a:ext cx="3914215" cy="4236085"/>
              <a:chOff x="0" y="0"/>
              <a:chExt cx="3914215" cy="423608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C337BD3-F5A1-95E2-37EF-EF8FAAF84BDD}"/>
                  </a:ext>
                </a:extLst>
              </p:cNvPr>
              <p:cNvCxnSpPr/>
              <p:nvPr/>
            </p:nvCxnSpPr>
            <p:spPr>
              <a:xfrm>
                <a:off x="152400" y="641350"/>
                <a:ext cx="920750" cy="2413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FA5FE3F-3A71-C6BC-0F88-EE7A7DC9CF8E}"/>
                  </a:ext>
                </a:extLst>
              </p:cNvPr>
              <p:cNvCxnSpPr/>
              <p:nvPr/>
            </p:nvCxnSpPr>
            <p:spPr>
              <a:xfrm>
                <a:off x="57150" y="882650"/>
                <a:ext cx="1073150" cy="28575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4AA9F13-59DD-E991-86B9-FFA72F916A88}"/>
                  </a:ext>
                </a:extLst>
              </p:cNvPr>
              <p:cNvCxnSpPr/>
              <p:nvPr/>
            </p:nvCxnSpPr>
            <p:spPr>
              <a:xfrm>
                <a:off x="0" y="1111250"/>
                <a:ext cx="1238250" cy="32385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FEAFDBA-556A-F039-C131-412A4D41B5A0}"/>
                  </a:ext>
                </a:extLst>
              </p:cNvPr>
              <p:cNvCxnSpPr/>
              <p:nvPr/>
            </p:nvCxnSpPr>
            <p:spPr>
              <a:xfrm>
                <a:off x="209550" y="400050"/>
                <a:ext cx="920750" cy="2413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D98AA4-F52F-4F02-375B-9855FD0B367B}"/>
                  </a:ext>
                </a:extLst>
              </p:cNvPr>
              <p:cNvSpPr/>
              <p:nvPr/>
            </p:nvSpPr>
            <p:spPr>
              <a:xfrm>
                <a:off x="2622550" y="641350"/>
                <a:ext cx="1003300" cy="3352800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5C5A0F8-95C4-3CA2-B450-6A1C9E90A06E}"/>
                  </a:ext>
                </a:extLst>
              </p:cNvPr>
              <p:cNvCxnSpPr/>
              <p:nvPr/>
            </p:nvCxnSpPr>
            <p:spPr>
              <a:xfrm>
                <a:off x="1962150" y="111125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ABD073-FAE4-D348-3D95-0540B50D12BA}"/>
                  </a:ext>
                </a:extLst>
              </p:cNvPr>
              <p:cNvCxnSpPr/>
              <p:nvPr/>
            </p:nvCxnSpPr>
            <p:spPr>
              <a:xfrm>
                <a:off x="1962150" y="201930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DA544B2-0124-7513-1323-61107399463A}"/>
                  </a:ext>
                </a:extLst>
              </p:cNvPr>
              <p:cNvCxnSpPr/>
              <p:nvPr/>
            </p:nvCxnSpPr>
            <p:spPr>
              <a:xfrm>
                <a:off x="1809750" y="3244850"/>
                <a:ext cx="1104900" cy="45719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8C57ADF-074B-C1F4-A87F-9437719FB840}"/>
                  </a:ext>
                </a:extLst>
              </p:cNvPr>
              <p:cNvCxnSpPr/>
              <p:nvPr/>
            </p:nvCxnSpPr>
            <p:spPr>
              <a:xfrm>
                <a:off x="1809750" y="4025900"/>
                <a:ext cx="1104900" cy="45085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1EF4D3-5D99-1F24-4202-B65A7FC74663}"/>
                  </a:ext>
                </a:extLst>
              </p:cNvPr>
              <p:cNvCxnSpPr/>
              <p:nvPr/>
            </p:nvCxnSpPr>
            <p:spPr>
              <a:xfrm flipH="1">
                <a:off x="1962150" y="126365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C611C63-5980-68ED-896D-827DF956A450}"/>
                  </a:ext>
                </a:extLst>
              </p:cNvPr>
              <p:cNvCxnSpPr/>
              <p:nvPr/>
            </p:nvCxnSpPr>
            <p:spPr>
              <a:xfrm flipH="1">
                <a:off x="1962150" y="2171700"/>
                <a:ext cx="850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29343E-DC34-89EA-FD8E-606FC0DC251F}"/>
                  </a:ext>
                </a:extLst>
              </p:cNvPr>
              <p:cNvCxnSpPr/>
              <p:nvPr/>
            </p:nvCxnSpPr>
            <p:spPr>
              <a:xfrm flipH="1">
                <a:off x="1778000" y="3397250"/>
                <a:ext cx="1104900" cy="45719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D89E060-13A0-7295-ECB3-51D2CF0F0A78}"/>
                  </a:ext>
                </a:extLst>
              </p:cNvPr>
              <p:cNvCxnSpPr/>
              <p:nvPr/>
            </p:nvCxnSpPr>
            <p:spPr>
              <a:xfrm flipH="1">
                <a:off x="1892300" y="4191000"/>
                <a:ext cx="1104900" cy="45085"/>
              </a:xfrm>
              <a:prstGeom prst="straightConnector1">
                <a:avLst/>
              </a:prstGeom>
              <a:ln w="444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38826FED-0922-1A03-9EB2-85A065932F4E}"/>
                  </a:ext>
                </a:extLst>
              </p:cNvPr>
              <p:cNvSpPr txBox="1"/>
              <p:nvPr/>
            </p:nvSpPr>
            <p:spPr>
              <a:xfrm rot="800022">
                <a:off x="95250" y="95250"/>
                <a:ext cx="1352815" cy="309923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Oda içindeki ışık</a:t>
                </a:r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5E8FCA4-C7BF-C02A-4554-71B9775F1BC4}"/>
                  </a:ext>
                </a:extLst>
              </p:cNvPr>
              <p:cNvSpPr txBox="1"/>
              <p:nvPr/>
            </p:nvSpPr>
            <p:spPr>
              <a:xfrm rot="309708">
                <a:off x="1676400" y="0"/>
                <a:ext cx="1589900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Vücut ışığının yansıması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C3CA8D6-7DBE-7B0D-6404-76556114BE43}"/>
                  </a:ext>
                </a:extLst>
              </p:cNvPr>
              <p:cNvCxnSpPr/>
              <p:nvPr/>
            </p:nvCxnSpPr>
            <p:spPr>
              <a:xfrm>
                <a:off x="2438400" y="304800"/>
                <a:ext cx="0" cy="806450"/>
              </a:xfrm>
              <a:prstGeom prst="straightConnector1">
                <a:avLst/>
              </a:prstGeom>
              <a:ln w="317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9">
                <a:extLst>
                  <a:ext uri="{FF2B5EF4-FFF2-40B4-BE49-F238E27FC236}">
                    <a16:creationId xmlns:a16="http://schemas.microsoft.com/office/drawing/2014/main" id="{C67CE474-07CA-9F40-81AD-5AD120C32F34}"/>
                  </a:ext>
                </a:extLst>
              </p:cNvPr>
              <p:cNvSpPr txBox="1"/>
              <p:nvPr/>
            </p:nvSpPr>
            <p:spPr>
              <a:xfrm rot="309708">
                <a:off x="2241550" y="2400300"/>
                <a:ext cx="1672665" cy="30988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Aynadan yansıyan ışık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895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005159F-D943-0073-B960-59C7B9DC29E5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0" y="0"/>
            <a:chExt cx="5731510" cy="573151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EFFF188-AEEC-75CB-6354-9EB34349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731510" cy="57315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A0060D-878D-DFF8-30F3-179CBCB07F54}"/>
                </a:ext>
              </a:extLst>
            </p:cNvPr>
            <p:cNvGrpSpPr/>
            <p:nvPr/>
          </p:nvGrpSpPr>
          <p:grpSpPr>
            <a:xfrm>
              <a:off x="0" y="482600"/>
              <a:ext cx="5695950" cy="4083050"/>
              <a:chOff x="0" y="0"/>
              <a:chExt cx="5695950" cy="408305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219ED4E-C920-A5E3-E0D9-FC8F69E75F2F}"/>
                  </a:ext>
                </a:extLst>
              </p:cNvPr>
              <p:cNvSpPr/>
              <p:nvPr/>
            </p:nvSpPr>
            <p:spPr>
              <a:xfrm>
                <a:off x="825500" y="857250"/>
                <a:ext cx="4006850" cy="22479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83BA90A-9369-C2B6-634F-F06B2408EBAC}"/>
                  </a:ext>
                </a:extLst>
              </p:cNvPr>
              <p:cNvSpPr/>
              <p:nvPr/>
            </p:nvSpPr>
            <p:spPr>
              <a:xfrm>
                <a:off x="476250" y="692150"/>
                <a:ext cx="4718050" cy="26098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822D9F-8555-980F-1584-390B78158810}"/>
                  </a:ext>
                </a:extLst>
              </p:cNvPr>
              <p:cNvSpPr/>
              <p:nvPr/>
            </p:nvSpPr>
            <p:spPr>
              <a:xfrm>
                <a:off x="171450" y="571500"/>
                <a:ext cx="5340350" cy="31750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368E73-2EAA-DB8F-EFF0-42701740CCC3}"/>
                  </a:ext>
                </a:extLst>
              </p:cNvPr>
              <p:cNvSpPr/>
              <p:nvPr/>
            </p:nvSpPr>
            <p:spPr>
              <a:xfrm>
                <a:off x="1143000" y="1009650"/>
                <a:ext cx="3327400" cy="18351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A801F-69E0-96D5-DB51-9FB6165214F8}"/>
                  </a:ext>
                </a:extLst>
              </p:cNvPr>
              <p:cNvSpPr/>
              <p:nvPr/>
            </p:nvSpPr>
            <p:spPr>
              <a:xfrm>
                <a:off x="1454150" y="1104900"/>
                <a:ext cx="2819400" cy="15748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BB52623-D731-7D43-6D36-62E3E3F04D46}"/>
                  </a:ext>
                </a:extLst>
              </p:cNvPr>
              <p:cNvSpPr/>
              <p:nvPr/>
            </p:nvSpPr>
            <p:spPr>
              <a:xfrm>
                <a:off x="1638300" y="1225550"/>
                <a:ext cx="2387600" cy="132080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67F2B73-E381-1401-9FC9-81AB08F774FF}"/>
                  </a:ext>
                </a:extLst>
              </p:cNvPr>
              <p:cNvSpPr/>
              <p:nvPr/>
            </p:nvSpPr>
            <p:spPr>
              <a:xfrm>
                <a:off x="0" y="393700"/>
                <a:ext cx="5695950" cy="3689350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21997B-19B8-3223-27FA-AF1A5038BC45}"/>
                  </a:ext>
                </a:extLst>
              </p:cNvPr>
              <p:cNvSpPr/>
              <p:nvPr/>
            </p:nvSpPr>
            <p:spPr>
              <a:xfrm>
                <a:off x="3752850" y="1181100"/>
                <a:ext cx="1847850" cy="1263650"/>
              </a:xfrm>
              <a:prstGeom prst="rect">
                <a:avLst/>
              </a:prstGeom>
              <a:noFill/>
              <a:ln w="4445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55F9CDE-6DC5-6C45-9652-766B5D6F65DD}"/>
                  </a:ext>
                </a:extLst>
              </p:cNvPr>
              <p:cNvCxnSpPr/>
              <p:nvPr/>
            </p:nvCxnSpPr>
            <p:spPr>
              <a:xfrm>
                <a:off x="2895600" y="1809750"/>
                <a:ext cx="2705100" cy="0"/>
              </a:xfrm>
              <a:prstGeom prst="straightConnector1">
                <a:avLst/>
              </a:prstGeom>
              <a:ln w="412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 Box 18">
                <a:extLst>
                  <a:ext uri="{FF2B5EF4-FFF2-40B4-BE49-F238E27FC236}">
                    <a16:creationId xmlns:a16="http://schemas.microsoft.com/office/drawing/2014/main" id="{67BCCB34-ED9A-D2BE-CF3D-88F65E079830}"/>
                  </a:ext>
                </a:extLst>
              </p:cNvPr>
              <p:cNvSpPr txBox="1"/>
              <p:nvPr/>
            </p:nvSpPr>
            <p:spPr>
              <a:xfrm>
                <a:off x="1784350" y="0"/>
                <a:ext cx="2070100" cy="279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Dalga cephesi</a:t>
                </a:r>
              </a:p>
            </p:txBody>
          </p:sp>
          <p:sp>
            <p:nvSpPr>
              <p:cNvPr id="37" name="Text Box 18">
                <a:extLst>
                  <a:ext uri="{FF2B5EF4-FFF2-40B4-BE49-F238E27FC236}">
                    <a16:creationId xmlns:a16="http://schemas.microsoft.com/office/drawing/2014/main" id="{3A7D195E-C267-B2A8-949B-21BB093D3084}"/>
                  </a:ext>
                </a:extLst>
              </p:cNvPr>
              <p:cNvSpPr txBox="1"/>
              <p:nvPr/>
            </p:nvSpPr>
            <p:spPr>
              <a:xfrm>
                <a:off x="2622550" y="1885950"/>
                <a:ext cx="933450" cy="2794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Işın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64DBD62-1532-3C5A-6753-49146AF6EC68}"/>
                  </a:ext>
                </a:extLst>
              </p:cNvPr>
              <p:cNvCxnSpPr/>
              <p:nvPr/>
            </p:nvCxnSpPr>
            <p:spPr>
              <a:xfrm flipH="1">
                <a:off x="2559050" y="279400"/>
                <a:ext cx="273050" cy="1143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5240E3A-4E22-CC80-6D90-7FD29EDF96EE}"/>
                  </a:ext>
                </a:extLst>
              </p:cNvPr>
              <p:cNvCxnSpPr/>
              <p:nvPr/>
            </p:nvCxnSpPr>
            <p:spPr>
              <a:xfrm flipH="1">
                <a:off x="2755900" y="279400"/>
                <a:ext cx="76200" cy="2667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963837A-A7AA-EA87-FB70-C80797FC2629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45719" cy="4191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5BACB6A-C0C8-CA6E-67B9-588334D254F8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197485" cy="5715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5254C0B-34EE-C13A-9A31-76996CD01C55}"/>
                  </a:ext>
                </a:extLst>
              </p:cNvPr>
              <p:cNvCxnSpPr/>
              <p:nvPr/>
            </p:nvCxnSpPr>
            <p:spPr>
              <a:xfrm>
                <a:off x="2832100" y="279400"/>
                <a:ext cx="349885" cy="72390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407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5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 flipV="1">
              <a:off x="4346030" y="3441700"/>
              <a:ext cx="1749970" cy="74902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925529" y="5101882"/>
              <a:ext cx="1409263" cy="14092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6096000" y="4190726"/>
              <a:ext cx="1168399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43837" y="4596904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837" y="4596904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10017" y="4591695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017" y="4591695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9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7083918" y="4384336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4873933" y="5372414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4012961" y="270186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2C1BC-7679-119F-6599-EC6E5573AFD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873933" y="4190726"/>
              <a:ext cx="1222067" cy="126426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/>
                <p:nvPr/>
              </p:nvSpPr>
              <p:spPr>
                <a:xfrm>
                  <a:off x="5681512" y="3642917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512" y="3642917"/>
                  <a:ext cx="29209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102EEA-98C7-ED55-A844-BB558E302CA6}"/>
                </a:ext>
              </a:extLst>
            </p:cNvPr>
            <p:cNvSpPr txBox="1"/>
            <p:nvPr/>
          </p:nvSpPr>
          <p:spPr>
            <a:xfrm>
              <a:off x="5524502" y="2362707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10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/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D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C4512B-8D4E-B6D6-8B9E-0629537EB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2" y="4757528"/>
                <a:ext cx="292097" cy="369332"/>
              </a:xfrm>
              <a:prstGeom prst="rect">
                <a:avLst/>
              </a:prstGeom>
              <a:blipFill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6B9D07A-848B-A6EF-23B3-E0C194B2068B}"/>
              </a:ext>
            </a:extLst>
          </p:cNvPr>
          <p:cNvGrpSpPr/>
          <p:nvPr/>
        </p:nvGrpSpPr>
        <p:grpSpPr>
          <a:xfrm>
            <a:off x="3954800" y="1307825"/>
            <a:ext cx="5400000" cy="4680000"/>
            <a:chOff x="3396000" y="1853926"/>
            <a:chExt cx="5400000" cy="4680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5BDC08-9B77-01EE-B511-5E50A6EEC7D0}"/>
                </a:ext>
              </a:extLst>
            </p:cNvPr>
            <p:cNvGrpSpPr/>
            <p:nvPr/>
          </p:nvGrpSpPr>
          <p:grpSpPr>
            <a:xfrm>
              <a:off x="3396000" y="1853926"/>
              <a:ext cx="5400000" cy="4673600"/>
              <a:chOff x="3396000" y="1853926"/>
              <a:chExt cx="5400000" cy="4673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C648ADE-B621-8C4F-E56C-12F27C747A4F}"/>
                  </a:ext>
                </a:extLst>
              </p:cNvPr>
              <p:cNvSpPr/>
              <p:nvPr/>
            </p:nvSpPr>
            <p:spPr>
              <a:xfrm>
                <a:off x="3396000" y="4190726"/>
                <a:ext cx="5400000" cy="2336800"/>
              </a:xfrm>
              <a:prstGeom prst="rect">
                <a:avLst/>
              </a:prstGeom>
              <a:gradFill>
                <a:gsLst>
                  <a:gs pos="53000">
                    <a:schemeClr val="accent1"/>
                  </a:gs>
                  <a:gs pos="9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A822D6-BEE7-8582-041B-C27E43E8F5A3}"/>
                  </a:ext>
                </a:extLst>
              </p:cNvPr>
              <p:cNvSpPr/>
              <p:nvPr/>
            </p:nvSpPr>
            <p:spPr>
              <a:xfrm>
                <a:off x="3396000" y="1853926"/>
                <a:ext cx="5400000" cy="2336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38E3EB-28BD-1E49-8669-89DED1F4D2F4}"/>
                </a:ext>
              </a:extLst>
            </p:cNvPr>
            <p:cNvCxnSpPr>
              <a:stCxn id="2" idx="0"/>
              <a:endCxn id="3" idx="0"/>
            </p:cNvCxnSpPr>
            <p:nvPr/>
          </p:nvCxnSpPr>
          <p:spPr>
            <a:xfrm flipV="1">
              <a:off x="6096000" y="1853926"/>
              <a:ext cx="0" cy="4680000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C1D993-F567-1C82-B74A-BDD45FDEE7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096000" y="4190726"/>
              <a:ext cx="1874718" cy="18726"/>
            </a:xfrm>
            <a:prstGeom prst="straightConnector1">
              <a:avLst/>
            </a:prstGeom>
            <a:ln w="38100">
              <a:solidFill>
                <a:srgbClr val="01FF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6C7E8F9-C17A-CAE1-3604-AA4E0C01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3973030" y="5038669"/>
              <a:ext cx="1409263" cy="1409263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92FE50-8F8D-5F3C-BEF5-39E125C9E157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 flipV="1">
              <a:off x="6096000" y="4190726"/>
              <a:ext cx="1168399" cy="1168400"/>
            </a:xfrm>
            <a:prstGeom prst="straightConnector1">
              <a:avLst/>
            </a:prstGeom>
            <a:ln w="38100">
              <a:solidFill>
                <a:srgbClr val="01FF7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/>
                <p:nvPr/>
              </p:nvSpPr>
              <p:spPr>
                <a:xfrm>
                  <a:off x="5671537" y="4534479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865BC8-DD15-367A-7AC7-062870FAD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537" y="4534479"/>
                  <a:ext cx="29209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/>
                <p:nvPr/>
              </p:nvSpPr>
              <p:spPr>
                <a:xfrm>
                  <a:off x="6110342" y="4556564"/>
                  <a:ext cx="292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399640-4554-2227-1B3D-E952F2E4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342" y="4556564"/>
                  <a:ext cx="29209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/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Air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=1.33)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983DE6E-77E6-BFBA-CB5A-85444EB10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4" y="4209452"/>
                  <a:ext cx="18769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922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/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Udara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=1.00)</m:t>
                      </m:r>
                    </m:oMath>
                  </a14:m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F301B-E64C-A888-E030-69EE6B3F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543" y="3788958"/>
                  <a:ext cx="217456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28" t="-9836" b="-24590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FADC14-736C-9855-3E9E-73F3F731F811}"/>
                </a:ext>
              </a:extLst>
            </p:cNvPr>
            <p:cNvSpPr txBox="1"/>
            <p:nvPr/>
          </p:nvSpPr>
          <p:spPr>
            <a:xfrm>
              <a:off x="6981573" y="426852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pantul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120F1F-8FF4-4F33-11B2-55726A6B554F}"/>
                </a:ext>
              </a:extLst>
            </p:cNvPr>
            <p:cNvSpPr txBox="1"/>
            <p:nvPr/>
          </p:nvSpPr>
          <p:spPr>
            <a:xfrm>
              <a:off x="5292053" y="4925896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datang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EC783-0DDE-FCE2-E3AB-41AC7C20A2D5}"/>
                </a:ext>
              </a:extLst>
            </p:cNvPr>
            <p:cNvSpPr txBox="1"/>
            <p:nvPr/>
          </p:nvSpPr>
          <p:spPr>
            <a:xfrm>
              <a:off x="7672387" y="3462089"/>
              <a:ext cx="1044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Sinar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bias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2C1BC-7679-119F-6599-EC6E5573AFD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873933" y="4190726"/>
              <a:ext cx="1222067" cy="1264266"/>
            </a:xfrm>
            <a:prstGeom prst="straightConnector1">
              <a:avLst/>
            </a:prstGeom>
            <a:ln w="38100">
              <a:solidFill>
                <a:srgbClr val="01FF7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/>
                <p:nvPr/>
              </p:nvSpPr>
              <p:spPr>
                <a:xfrm>
                  <a:off x="6267787" y="3782094"/>
                  <a:ext cx="1305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=90°</m:t>
                        </m:r>
                      </m:oMath>
                    </m:oMathPara>
                  </a14:m>
                  <a:endParaRPr lang="en-ID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72E2B7-4282-713F-0D42-EF5C4AD1D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787" y="3782094"/>
                  <a:ext cx="13051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102EEA-98C7-ED55-A844-BB558E302CA6}"/>
                </a:ext>
              </a:extLst>
            </p:cNvPr>
            <p:cNvSpPr txBox="1"/>
            <p:nvPr/>
          </p:nvSpPr>
          <p:spPr>
            <a:xfrm>
              <a:off x="5524502" y="2362707"/>
              <a:ext cx="104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88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70F058-00C1-E3FC-A2B8-B8897B54D4F3}"/>
              </a:ext>
            </a:extLst>
          </p:cNvPr>
          <p:cNvGrpSpPr/>
          <p:nvPr/>
        </p:nvGrpSpPr>
        <p:grpSpPr>
          <a:xfrm>
            <a:off x="536342" y="969889"/>
            <a:ext cx="10965044" cy="4174811"/>
            <a:chOff x="1313091" y="969889"/>
            <a:chExt cx="10965044" cy="41748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9D69C0-F5F2-92D2-E9B2-EE359A5B3156}"/>
                </a:ext>
              </a:extLst>
            </p:cNvPr>
            <p:cNvGrpSpPr/>
            <p:nvPr/>
          </p:nvGrpSpPr>
          <p:grpSpPr>
            <a:xfrm>
              <a:off x="1545659" y="1568860"/>
              <a:ext cx="10347796" cy="3117440"/>
              <a:chOff x="1545659" y="1568860"/>
              <a:chExt cx="10347796" cy="311744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CAADB5C-E0D4-C374-09FA-2C67A728E049}"/>
                  </a:ext>
                </a:extLst>
              </p:cNvPr>
              <p:cNvGrpSpPr/>
              <p:nvPr/>
            </p:nvGrpSpPr>
            <p:grpSpPr>
              <a:xfrm>
                <a:off x="1545659" y="1568860"/>
                <a:ext cx="4116768" cy="3117440"/>
                <a:chOff x="1240299" y="1568860"/>
                <a:chExt cx="4116768" cy="311744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1D9C02C7-2A63-7ABD-B76F-A947FBD7E063}"/>
                    </a:ext>
                  </a:extLst>
                </p:cNvPr>
                <p:cNvSpPr/>
                <p:nvPr/>
              </p:nvSpPr>
              <p:spPr>
                <a:xfrm>
                  <a:off x="1240299" y="1568860"/>
                  <a:ext cx="774700" cy="3111500"/>
                </a:xfrm>
                <a:prstGeom prst="ellipse">
                  <a:avLst/>
                </a:pr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7A37D7D-F8FC-4E81-23E9-5B06B8D74050}"/>
                    </a:ext>
                  </a:extLst>
                </p:cNvPr>
                <p:cNvSpPr/>
                <p:nvPr/>
              </p:nvSpPr>
              <p:spPr>
                <a:xfrm>
                  <a:off x="3012834" y="1574800"/>
                  <a:ext cx="622301" cy="3111500"/>
                </a:xfrm>
                <a:custGeom>
                  <a:avLst/>
                  <a:gdLst>
                    <a:gd name="connsiteX0" fmla="*/ 0 w 774700"/>
                    <a:gd name="connsiteY0" fmla="*/ 1555750 h 3111500"/>
                    <a:gd name="connsiteX1" fmla="*/ 387350 w 774700"/>
                    <a:gd name="connsiteY1" fmla="*/ 0 h 3111500"/>
                    <a:gd name="connsiteX2" fmla="*/ 774700 w 774700"/>
                    <a:gd name="connsiteY2" fmla="*/ 1555750 h 3111500"/>
                    <a:gd name="connsiteX3" fmla="*/ 387350 w 774700"/>
                    <a:gd name="connsiteY3" fmla="*/ 3111500 h 3111500"/>
                    <a:gd name="connsiteX4" fmla="*/ 0 w 774700"/>
                    <a:gd name="connsiteY4" fmla="*/ 1555750 h 3111500"/>
                    <a:gd name="connsiteX0" fmla="*/ 0 w 429471"/>
                    <a:gd name="connsiteY0" fmla="*/ 1555750 h 3111500"/>
                    <a:gd name="connsiteX1" fmla="*/ 387350 w 429471"/>
                    <a:gd name="connsiteY1" fmla="*/ 0 h 3111500"/>
                    <a:gd name="connsiteX2" fmla="*/ 419100 w 429471"/>
                    <a:gd name="connsiteY2" fmla="*/ 1555750 h 3111500"/>
                    <a:gd name="connsiteX3" fmla="*/ 387350 w 429471"/>
                    <a:gd name="connsiteY3" fmla="*/ 3111500 h 3111500"/>
                    <a:gd name="connsiteX4" fmla="*/ 0 w 429471"/>
                    <a:gd name="connsiteY4" fmla="*/ 1555750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9471" h="3111500">
                      <a:moveTo>
                        <a:pt x="0" y="1555750"/>
                      </a:moveTo>
                      <a:cubicBezTo>
                        <a:pt x="0" y="696533"/>
                        <a:pt x="317500" y="0"/>
                        <a:pt x="387350" y="0"/>
                      </a:cubicBezTo>
                      <a:cubicBezTo>
                        <a:pt x="457200" y="0"/>
                        <a:pt x="419100" y="696533"/>
                        <a:pt x="419100" y="1555750"/>
                      </a:cubicBezTo>
                      <a:cubicBezTo>
                        <a:pt x="419100" y="2414967"/>
                        <a:pt x="457200" y="3111500"/>
                        <a:pt x="387350" y="3111500"/>
                      </a:cubicBezTo>
                      <a:cubicBezTo>
                        <a:pt x="317500" y="3111500"/>
                        <a:pt x="0" y="2414967"/>
                        <a:pt x="0" y="1555750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C3A21EB-80AE-CBB0-C44B-09643EE3DCC0}"/>
                    </a:ext>
                  </a:extLst>
                </p:cNvPr>
                <p:cNvSpPr/>
                <p:nvPr/>
              </p:nvSpPr>
              <p:spPr>
                <a:xfrm>
                  <a:off x="4734766" y="1574800"/>
                  <a:ext cx="622301" cy="3111500"/>
                </a:xfrm>
                <a:custGeom>
                  <a:avLst/>
                  <a:gdLst>
                    <a:gd name="connsiteX0" fmla="*/ 0 w 774700"/>
                    <a:gd name="connsiteY0" fmla="*/ 1555750 h 3111500"/>
                    <a:gd name="connsiteX1" fmla="*/ 387350 w 774700"/>
                    <a:gd name="connsiteY1" fmla="*/ 0 h 3111500"/>
                    <a:gd name="connsiteX2" fmla="*/ 774700 w 774700"/>
                    <a:gd name="connsiteY2" fmla="*/ 1555750 h 3111500"/>
                    <a:gd name="connsiteX3" fmla="*/ 387350 w 774700"/>
                    <a:gd name="connsiteY3" fmla="*/ 3111500 h 3111500"/>
                    <a:gd name="connsiteX4" fmla="*/ 0 w 774700"/>
                    <a:gd name="connsiteY4" fmla="*/ 1555750 h 3111500"/>
                    <a:gd name="connsiteX0" fmla="*/ 0 w 398891"/>
                    <a:gd name="connsiteY0" fmla="*/ 1555750 h 3111500"/>
                    <a:gd name="connsiteX1" fmla="*/ 387350 w 398891"/>
                    <a:gd name="connsiteY1" fmla="*/ 0 h 3111500"/>
                    <a:gd name="connsiteX2" fmla="*/ 304800 w 398891"/>
                    <a:gd name="connsiteY2" fmla="*/ 1555750 h 3111500"/>
                    <a:gd name="connsiteX3" fmla="*/ 387350 w 398891"/>
                    <a:gd name="connsiteY3" fmla="*/ 3111500 h 3111500"/>
                    <a:gd name="connsiteX4" fmla="*/ 0 w 398891"/>
                    <a:gd name="connsiteY4" fmla="*/ 1555750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891" h="3111500">
                      <a:moveTo>
                        <a:pt x="0" y="1555750"/>
                      </a:moveTo>
                      <a:cubicBezTo>
                        <a:pt x="0" y="696533"/>
                        <a:pt x="336550" y="0"/>
                        <a:pt x="387350" y="0"/>
                      </a:cubicBezTo>
                      <a:cubicBezTo>
                        <a:pt x="438150" y="0"/>
                        <a:pt x="304800" y="696533"/>
                        <a:pt x="304800" y="1555750"/>
                      </a:cubicBezTo>
                      <a:cubicBezTo>
                        <a:pt x="304800" y="2414967"/>
                        <a:pt x="438150" y="3111500"/>
                        <a:pt x="387350" y="3111500"/>
                      </a:cubicBezTo>
                      <a:cubicBezTo>
                        <a:pt x="336550" y="3111500"/>
                        <a:pt x="0" y="2414967"/>
                        <a:pt x="0" y="1555750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281F293-462A-8793-C71A-764501668C8F}"/>
                  </a:ext>
                </a:extLst>
              </p:cNvPr>
              <p:cNvGrpSpPr/>
              <p:nvPr/>
            </p:nvGrpSpPr>
            <p:grpSpPr>
              <a:xfrm>
                <a:off x="7443029" y="1574800"/>
                <a:ext cx="4450426" cy="3111500"/>
                <a:chOff x="7443029" y="1574800"/>
                <a:chExt cx="4450426" cy="311150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1F0E3EDF-CC94-DE00-2BED-A420AF335CCF}"/>
                    </a:ext>
                  </a:extLst>
                </p:cNvPr>
                <p:cNvSpPr/>
                <p:nvPr/>
              </p:nvSpPr>
              <p:spPr>
                <a:xfrm>
                  <a:off x="10862840" y="1574800"/>
                  <a:ext cx="1030615" cy="3111500"/>
                </a:xfrm>
                <a:custGeom>
                  <a:avLst/>
                  <a:gdLst>
                    <a:gd name="connsiteX0" fmla="*/ 0 w 1030615"/>
                    <a:gd name="connsiteY0" fmla="*/ 0 h 3111500"/>
                    <a:gd name="connsiteX1" fmla="*/ 825057 w 1030615"/>
                    <a:gd name="connsiteY1" fmla="*/ 0 h 3111500"/>
                    <a:gd name="connsiteX2" fmla="*/ 855769 w 1030615"/>
                    <a:gd name="connsiteY2" fmla="*/ 140511 h 3111500"/>
                    <a:gd name="connsiteX3" fmla="*/ 1030615 w 1030615"/>
                    <a:gd name="connsiteY3" fmla="*/ 1555750 h 3111500"/>
                    <a:gd name="connsiteX4" fmla="*/ 855769 w 1030615"/>
                    <a:gd name="connsiteY4" fmla="*/ 2970991 h 3111500"/>
                    <a:gd name="connsiteX5" fmla="*/ 825057 w 1030615"/>
                    <a:gd name="connsiteY5" fmla="*/ 3111500 h 3111500"/>
                    <a:gd name="connsiteX6" fmla="*/ 32363 w 1030615"/>
                    <a:gd name="connsiteY6" fmla="*/ 3111500 h 3111500"/>
                    <a:gd name="connsiteX7" fmla="*/ 68779 w 1030615"/>
                    <a:gd name="connsiteY7" fmla="*/ 3073650 h 3111500"/>
                    <a:gd name="connsiteX8" fmla="*/ 482843 w 1030615"/>
                    <a:gd name="connsiteY8" fmla="*/ 1572569 h 3111500"/>
                    <a:gd name="connsiteX9" fmla="*/ 68779 w 1030615"/>
                    <a:gd name="connsiteY9" fmla="*/ 71488 h 311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30615" h="3111500">
                      <a:moveTo>
                        <a:pt x="0" y="0"/>
                      </a:moveTo>
                      <a:lnTo>
                        <a:pt x="825057" y="0"/>
                      </a:lnTo>
                      <a:lnTo>
                        <a:pt x="855769" y="140511"/>
                      </a:lnTo>
                      <a:cubicBezTo>
                        <a:pt x="933989" y="502702"/>
                        <a:pt x="1030615" y="1003065"/>
                        <a:pt x="1030615" y="1555750"/>
                      </a:cubicBezTo>
                      <a:cubicBezTo>
                        <a:pt x="1030615" y="2108436"/>
                        <a:pt x="933989" y="2608799"/>
                        <a:pt x="855769" y="2970991"/>
                      </a:cubicBezTo>
                      <a:lnTo>
                        <a:pt x="825057" y="3111500"/>
                      </a:lnTo>
                      <a:lnTo>
                        <a:pt x="32363" y="3111500"/>
                      </a:lnTo>
                      <a:lnTo>
                        <a:pt x="68779" y="3073650"/>
                      </a:lnTo>
                      <a:cubicBezTo>
                        <a:pt x="315414" y="2784567"/>
                        <a:pt x="482843" y="2220756"/>
                        <a:pt x="482843" y="1572569"/>
                      </a:cubicBezTo>
                      <a:cubicBezTo>
                        <a:pt x="482843" y="924383"/>
                        <a:pt x="315414" y="360571"/>
                        <a:pt x="68779" y="71488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D3D5CA2-9070-C656-66B2-FF624E776F88}"/>
                    </a:ext>
                  </a:extLst>
                </p:cNvPr>
                <p:cNvSpPr/>
                <p:nvPr/>
              </p:nvSpPr>
              <p:spPr>
                <a:xfrm>
                  <a:off x="7443029" y="1574800"/>
                  <a:ext cx="1072362" cy="3111500"/>
                </a:xfrm>
                <a:custGeom>
                  <a:avLst/>
                  <a:gdLst>
                    <a:gd name="connsiteX0" fmla="*/ 1072362 w 1072362"/>
                    <a:gd name="connsiteY0" fmla="*/ 2964866 h 2971800"/>
                    <a:gd name="connsiteX1" fmla="*/ 1072362 w 1072362"/>
                    <a:gd name="connsiteY1" fmla="*/ 2971800 h 2971800"/>
                    <a:gd name="connsiteX2" fmla="*/ 1066800 w 1072362"/>
                    <a:gd name="connsiteY2" fmla="*/ 2971800 h 2971800"/>
                    <a:gd name="connsiteX3" fmla="*/ 1066800 w 1072362"/>
                    <a:gd name="connsiteY3" fmla="*/ 0 h 2971800"/>
                    <a:gd name="connsiteX4" fmla="*/ 1072362 w 1072362"/>
                    <a:gd name="connsiteY4" fmla="*/ 0 h 2971800"/>
                    <a:gd name="connsiteX5" fmla="*/ 1072362 w 1072362"/>
                    <a:gd name="connsiteY5" fmla="*/ 6934 h 2971800"/>
                    <a:gd name="connsiteX6" fmla="*/ 0 w 1072362"/>
                    <a:gd name="connsiteY6" fmla="*/ 0 h 2971800"/>
                    <a:gd name="connsiteX7" fmla="*/ 849324 w 1072362"/>
                    <a:gd name="connsiteY7" fmla="*/ 0 h 2971800"/>
                    <a:gd name="connsiteX8" fmla="*/ 807288 w 1072362"/>
                    <a:gd name="connsiteY8" fmla="*/ 52409 h 2971800"/>
                    <a:gd name="connsiteX9" fmla="*/ 570712 w 1072362"/>
                    <a:gd name="connsiteY9" fmla="*/ 1485900 h 2971800"/>
                    <a:gd name="connsiteX10" fmla="*/ 807288 w 1072362"/>
                    <a:gd name="connsiteY10" fmla="*/ 2919392 h 2971800"/>
                    <a:gd name="connsiteX11" fmla="*/ 849324 w 1072362"/>
                    <a:gd name="connsiteY11" fmla="*/ 2971800 h 2971800"/>
                    <a:gd name="connsiteX12" fmla="*/ 0 w 1072362"/>
                    <a:gd name="connsiteY12" fmla="*/ 2971800 h 2971800"/>
                    <a:gd name="connsiteX13" fmla="*/ 42036 w 1072362"/>
                    <a:gd name="connsiteY13" fmla="*/ 2919392 h 2971800"/>
                    <a:gd name="connsiteX14" fmla="*/ 278612 w 1072362"/>
                    <a:gd name="connsiteY14" fmla="*/ 1485900 h 2971800"/>
                    <a:gd name="connsiteX15" fmla="*/ 42036 w 1072362"/>
                    <a:gd name="connsiteY15" fmla="*/ 52409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2362" h="2971800">
                      <a:moveTo>
                        <a:pt x="1072362" y="2964866"/>
                      </a:moveTo>
                      <a:lnTo>
                        <a:pt x="1072362" y="2971800"/>
                      </a:lnTo>
                      <a:lnTo>
                        <a:pt x="1066800" y="2971800"/>
                      </a:lnTo>
                      <a:close/>
                      <a:moveTo>
                        <a:pt x="1066800" y="0"/>
                      </a:moveTo>
                      <a:lnTo>
                        <a:pt x="1072362" y="0"/>
                      </a:lnTo>
                      <a:lnTo>
                        <a:pt x="1072362" y="6934"/>
                      </a:lnTo>
                      <a:close/>
                      <a:moveTo>
                        <a:pt x="0" y="0"/>
                      </a:moveTo>
                      <a:lnTo>
                        <a:pt x="849324" y="0"/>
                      </a:lnTo>
                      <a:lnTo>
                        <a:pt x="807288" y="52409"/>
                      </a:lnTo>
                      <a:cubicBezTo>
                        <a:pt x="668263" y="288584"/>
                        <a:pt x="570712" y="841487"/>
                        <a:pt x="570712" y="1485900"/>
                      </a:cubicBezTo>
                      <a:cubicBezTo>
                        <a:pt x="570712" y="2130313"/>
                        <a:pt x="668263" y="2683216"/>
                        <a:pt x="807288" y="2919392"/>
                      </a:cubicBezTo>
                      <a:lnTo>
                        <a:pt x="849324" y="2971800"/>
                      </a:lnTo>
                      <a:lnTo>
                        <a:pt x="0" y="2971800"/>
                      </a:lnTo>
                      <a:lnTo>
                        <a:pt x="42036" y="2919392"/>
                      </a:lnTo>
                      <a:cubicBezTo>
                        <a:pt x="181062" y="2683216"/>
                        <a:pt x="278612" y="2130313"/>
                        <a:pt x="278612" y="1485900"/>
                      </a:cubicBezTo>
                      <a:cubicBezTo>
                        <a:pt x="278612" y="841487"/>
                        <a:pt x="181062" y="288584"/>
                        <a:pt x="42036" y="52409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566A410-E283-4AF1-C7E1-B525EC60AB8F}"/>
                    </a:ext>
                  </a:extLst>
                </p:cNvPr>
                <p:cNvSpPr/>
                <p:nvPr/>
              </p:nvSpPr>
              <p:spPr>
                <a:xfrm>
                  <a:off x="9241084" y="1574800"/>
                  <a:ext cx="756871" cy="3111500"/>
                </a:xfrm>
                <a:custGeom>
                  <a:avLst/>
                  <a:gdLst>
                    <a:gd name="connsiteX0" fmla="*/ 0 w 756871"/>
                    <a:gd name="connsiteY0" fmla="*/ 0 h 2971800"/>
                    <a:gd name="connsiteX1" fmla="*/ 756871 w 756871"/>
                    <a:gd name="connsiteY1" fmla="*/ 0 h 2971800"/>
                    <a:gd name="connsiteX2" fmla="*/ 756871 w 756871"/>
                    <a:gd name="connsiteY2" fmla="*/ 2971800 h 2971800"/>
                    <a:gd name="connsiteX3" fmla="*/ 0 w 756871"/>
                    <a:gd name="connsiteY3" fmla="*/ 2971800 h 2971800"/>
                    <a:gd name="connsiteX4" fmla="*/ 42036 w 756871"/>
                    <a:gd name="connsiteY4" fmla="*/ 2919392 h 2971800"/>
                    <a:gd name="connsiteX5" fmla="*/ 278612 w 756871"/>
                    <a:gd name="connsiteY5" fmla="*/ 1485900 h 2971800"/>
                    <a:gd name="connsiteX6" fmla="*/ 42036 w 756871"/>
                    <a:gd name="connsiteY6" fmla="*/ 52409 h 297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6871" h="2971800">
                      <a:moveTo>
                        <a:pt x="0" y="0"/>
                      </a:moveTo>
                      <a:lnTo>
                        <a:pt x="756871" y="0"/>
                      </a:lnTo>
                      <a:lnTo>
                        <a:pt x="756871" y="2971800"/>
                      </a:lnTo>
                      <a:lnTo>
                        <a:pt x="0" y="2971800"/>
                      </a:lnTo>
                      <a:lnTo>
                        <a:pt x="42036" y="2919392"/>
                      </a:lnTo>
                      <a:cubicBezTo>
                        <a:pt x="181062" y="2683216"/>
                        <a:pt x="278612" y="2130313"/>
                        <a:pt x="278612" y="1485900"/>
                      </a:cubicBezTo>
                      <a:cubicBezTo>
                        <a:pt x="278612" y="841487"/>
                        <a:pt x="181062" y="288584"/>
                        <a:pt x="42036" y="52409"/>
                      </a:cubicBezTo>
                      <a:close/>
                    </a:path>
                  </a:pathLst>
                </a:custGeom>
                <a:gradFill>
                  <a:gsLst>
                    <a:gs pos="43000">
                      <a:schemeClr val="accent1"/>
                    </a:gs>
                    <a:gs pos="91000">
                      <a:schemeClr val="accent1">
                        <a:lumMod val="45000"/>
                        <a:lumOff val="55000"/>
                      </a:schemeClr>
                    </a:gs>
                    <a:gs pos="9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4CECF0-148D-1103-FADC-CF705E1D5716}"/>
                </a:ext>
              </a:extLst>
            </p:cNvPr>
            <p:cNvSpPr txBox="1"/>
            <p:nvPr/>
          </p:nvSpPr>
          <p:spPr>
            <a:xfrm>
              <a:off x="1933009" y="969889"/>
              <a:ext cx="3280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Lensa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Konvergen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ED38C3-B7DF-8AAB-3557-B34B2FE4EAC4}"/>
                </a:ext>
              </a:extLst>
            </p:cNvPr>
            <p:cNvSpPr txBox="1"/>
            <p:nvPr/>
          </p:nvSpPr>
          <p:spPr>
            <a:xfrm>
              <a:off x="7979210" y="969889"/>
              <a:ext cx="3280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Lensa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Divergen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C30360-77DC-2E87-3E9F-A4277B530886}"/>
                </a:ext>
              </a:extLst>
            </p:cNvPr>
            <p:cNvSpPr txBox="1"/>
            <p:nvPr/>
          </p:nvSpPr>
          <p:spPr>
            <a:xfrm>
              <a:off x="1313091" y="4775368"/>
              <a:ext cx="123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842D5-296E-ECEF-A2FE-B6381A76B5E3}"/>
                </a:ext>
              </a:extLst>
            </p:cNvPr>
            <p:cNvSpPr txBox="1"/>
            <p:nvPr/>
          </p:nvSpPr>
          <p:spPr>
            <a:xfrm>
              <a:off x="2926337" y="4775368"/>
              <a:ext cx="156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C1DBFA-1B75-29DC-0C08-CCAEE95BED3D}"/>
                </a:ext>
              </a:extLst>
            </p:cNvPr>
            <p:cNvSpPr txBox="1"/>
            <p:nvPr/>
          </p:nvSpPr>
          <p:spPr>
            <a:xfrm>
              <a:off x="4762440" y="4775368"/>
              <a:ext cx="1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Konveks-Konkaf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87AD11-23BF-03D8-D957-A91681AF7509}"/>
                </a:ext>
              </a:extLst>
            </p:cNvPr>
            <p:cNvSpPr txBox="1"/>
            <p:nvPr/>
          </p:nvSpPr>
          <p:spPr>
            <a:xfrm>
              <a:off x="7275556" y="4775368"/>
              <a:ext cx="1239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4A1E1B-693A-949B-C8D7-75CFBB428182}"/>
                </a:ext>
              </a:extLst>
            </p:cNvPr>
            <p:cNvSpPr txBox="1"/>
            <p:nvPr/>
          </p:nvSpPr>
          <p:spPr>
            <a:xfrm>
              <a:off x="8837853" y="4775368"/>
              <a:ext cx="156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Plan-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Konkaf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D456FA-9A4D-F2EC-451B-B250947AD384}"/>
                </a:ext>
              </a:extLst>
            </p:cNvPr>
            <p:cNvSpPr txBox="1"/>
            <p:nvPr/>
          </p:nvSpPr>
          <p:spPr>
            <a:xfrm>
              <a:off x="10478162" y="4775368"/>
              <a:ext cx="1799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Konkaf-Konveks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47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Maya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1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Görüntü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50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Nyata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Bulan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Matahari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kecil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56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Gerçek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Görüntü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Ay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Güneş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daha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küçük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görünür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1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291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19</cp:revision>
  <dcterms:created xsi:type="dcterms:W3CDTF">2024-08-04T03:54:05Z</dcterms:created>
  <dcterms:modified xsi:type="dcterms:W3CDTF">2024-08-14T03:57:58Z</dcterms:modified>
</cp:coreProperties>
</file>