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2" r:id="rId6"/>
    <p:sldId id="261" r:id="rId7"/>
    <p:sldId id="265" r:id="rId8"/>
    <p:sldId id="26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9F4-CD60-52A7-CE12-0BDF6CB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3531-8573-3A4B-A510-9049B3A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245-CF0E-346B-C00F-705FB80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B36-79E6-656A-A51C-4ABAB24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F63-1E35-1A87-C606-8D79E68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976-C9CC-AACE-0F1B-EA37817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1473-77C7-66D8-92F1-D04D1BB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26DB-AACF-040E-78F3-364858A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B358-7761-EA0F-F492-1C8DAA4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83B-2746-79B5-0D9B-6E65231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7902-A02C-E064-1251-5AE0AB6D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463E-E711-8471-1B89-69F41472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655B-8F42-6486-E9A5-AE132F9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25F-19F1-917D-71FD-9D31AF6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517-D93D-EBDA-180D-72E8924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798-DE50-B4CD-5ADF-FFABF9F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FF31-D6FB-D2FC-0B7A-F1D822A2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E61-9B38-6A36-0822-63622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3DEB-BEA2-6952-FED3-4732E0C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1F19-449F-6E29-77F6-DEB8C27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D9A-7747-0579-C9A1-205C923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922F-DF2D-AE90-C652-CBE4F2AE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6BF-870F-3F02-F1FA-6348C40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BDF-D5EE-11BF-2A4C-6A0010B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007B-64EC-68F5-D9D8-3923755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7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2-9D61-0EE3-E59A-ADFEA5F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95F-FA69-1EB9-A6B3-7DE0C1CB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7F5-CF44-AA7F-A1A4-B7FC8BAC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13B4-2708-8B8E-6B55-F204DB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E83E-67C1-AC1A-FD29-44AC52D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C9B-C10C-106F-849E-2D0C831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78D-B445-265A-A293-31FF57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719-13BD-0AC7-77C3-EC3F3C70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75A5-DB2D-0709-366E-2CA1C9BE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3185-1AAD-4B59-2CD6-2922B62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6EC9-E096-28FC-1552-2F8F0A4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1A9A-0D1D-1676-E962-8A850D4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D73C-A878-01C0-53C2-BBA649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063E-3FE1-036E-F203-075008C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88C-87AC-2A9F-DD3F-2406F7F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80683-279E-6384-6917-163BA40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3CD-5A9D-60F6-E972-5EE03EFA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F776-7191-3E8C-01FD-A1A4225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25F5-FFBB-41F6-AC8A-94F2B5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C8F6C-32E0-5E15-5575-96969D6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B03D-A2A8-B009-DFEF-85A5723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425-F642-6529-073F-CECB1C7E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0FC-32AB-684D-7E68-1F2378A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556E-08FC-5F85-35FA-1F7A400E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881-7A69-3FED-4B21-E057F37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D2-D088-08AD-5CCD-C072984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38FA-A770-9B19-BC43-599CF9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0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58D6-532B-C087-8452-F77B8B9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83F-209F-59CE-5A8B-CFA1B603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8035A-5757-22DA-036F-4EA2537A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BC36-A504-2D25-0AC7-81BA989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7672-27B7-AA57-D286-06A3907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8C92-8F0D-3ABC-FBB2-EB5763A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9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151-291D-1EEF-75BA-759E64E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A016-7289-52EE-46FC-A97BFD84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F519-D186-D3BE-79F7-94E22493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A38D-4121-1A9D-80F0-FF075E4D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33C1-6A85-B5C1-C73A-2E866A60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6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93-00F4-75BE-476D-A5022B10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017D-A09C-DCF6-B59E-710A79EA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7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060167"/>
              <a:ext cx="7501810" cy="4409846"/>
              <a:chOff x="2345095" y="1060167"/>
              <a:chExt cx="7501810" cy="44098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Lintasan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sinar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yang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tampak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oleh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mata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Cermin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Datar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>
                <a:off x="4597112" y="1060167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82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5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Maya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1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Nyata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Bulan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Matahari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tampak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lebih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kecil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56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681B5C-C2AF-E68C-58D2-1A2BAB7EAFFD}"/>
              </a:ext>
            </a:extLst>
          </p:cNvPr>
          <p:cNvGrpSpPr/>
          <p:nvPr/>
        </p:nvGrpSpPr>
        <p:grpSpPr>
          <a:xfrm>
            <a:off x="4843462" y="3049587"/>
            <a:ext cx="5362575" cy="3097213"/>
            <a:chOff x="3276600" y="3213100"/>
            <a:chExt cx="5362575" cy="3097213"/>
          </a:xfrm>
        </p:grpSpPr>
        <p:sp>
          <p:nvSpPr>
            <p:cNvPr id="3" name="Oval 13" descr="Dark upward diagonal">
              <a:extLst>
                <a:ext uri="{FF2B5EF4-FFF2-40B4-BE49-F238E27FC236}">
                  <a16:creationId xmlns:a16="http://schemas.microsoft.com/office/drawing/2014/main" id="{D104BCAB-4EB3-11F8-6310-18D4564E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13100"/>
              <a:ext cx="3240088" cy="3097213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215CCF-0DB4-EE9B-9769-B22266188F7E}"/>
                </a:ext>
              </a:extLst>
            </p:cNvPr>
            <p:cNvGrpSpPr/>
            <p:nvPr/>
          </p:nvGrpSpPr>
          <p:grpSpPr>
            <a:xfrm>
              <a:off x="3419475" y="3357563"/>
              <a:ext cx="5219700" cy="2809875"/>
              <a:chOff x="3419475" y="3357563"/>
              <a:chExt cx="5219700" cy="2809875"/>
            </a:xfrm>
          </p:grpSpPr>
          <p:sp>
            <p:nvSpPr>
              <p:cNvPr id="5" name="Oval 14">
                <a:extLst>
                  <a:ext uri="{FF2B5EF4-FFF2-40B4-BE49-F238E27FC236}">
                    <a16:creationId xmlns:a16="http://schemas.microsoft.com/office/drawing/2014/main" id="{A5E25769-BE25-8180-7FA9-63BAA1CC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3357563"/>
                <a:ext cx="2952750" cy="280987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" name="Oval 15">
                <a:extLst>
                  <a:ext uri="{FF2B5EF4-FFF2-40B4-BE49-F238E27FC236}">
                    <a16:creationId xmlns:a16="http://schemas.microsoft.com/office/drawing/2014/main" id="{05D11EE7-6592-ECDE-2DE8-21E3866D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425" y="4221163"/>
                <a:ext cx="792163" cy="792162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56550" y="4292600"/>
                <a:ext cx="682625" cy="936625"/>
                <a:chOff x="2789" y="2704"/>
                <a:chExt cx="430" cy="590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789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8" name="Line 23">
                <a:extLst>
                  <a:ext uri="{FF2B5EF4-FFF2-40B4-BE49-F238E27FC236}">
                    <a16:creationId xmlns:a16="http://schemas.microsoft.com/office/drawing/2014/main" id="{A8343D38-3219-D3E9-63DA-C5C770FF2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7050" y="4581525"/>
                <a:ext cx="15113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F230F033-6681-2629-7A91-AA1F4B8A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025" y="5157788"/>
                <a:ext cx="1368425" cy="366712"/>
              </a:xfrm>
              <a:prstGeom prst="rect">
                <a:avLst/>
              </a:prstGeom>
              <a:solidFill>
                <a:srgbClr val="C6D8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Cekung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B1D7D-22FC-2E24-11BA-DC5BD8AB29FF}"/>
              </a:ext>
            </a:extLst>
          </p:cNvPr>
          <p:cNvGrpSpPr/>
          <p:nvPr/>
        </p:nvGrpSpPr>
        <p:grpSpPr>
          <a:xfrm>
            <a:off x="1478756" y="275430"/>
            <a:ext cx="6820694" cy="3097213"/>
            <a:chOff x="704056" y="256911"/>
            <a:chExt cx="6820694" cy="3097213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70E153C3-44F8-CF05-504E-F8F22A13B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56" y="256911"/>
              <a:ext cx="4570413" cy="3097213"/>
              <a:chOff x="1837" y="2069"/>
              <a:chExt cx="2879" cy="1951"/>
            </a:xfrm>
          </p:grpSpPr>
          <p:sp>
            <p:nvSpPr>
              <p:cNvPr id="16" name="Oval 6" descr="Dark upward diagonal">
                <a:extLst>
                  <a:ext uri="{FF2B5EF4-FFF2-40B4-BE49-F238E27FC236}">
                    <a16:creationId xmlns:a16="http://schemas.microsoft.com/office/drawing/2014/main" id="{4F2F06F0-33C6-EDCB-B115-A840A6F3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069"/>
                <a:ext cx="2041" cy="1951"/>
              </a:xfrm>
              <a:prstGeom prst="ellipse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rgbClr val="8856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107DBBFD-60A8-3EA2-A0EE-581076AF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60"/>
                <a:ext cx="1860" cy="177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C5E5364A-1B68-447F-2877-F6B113E07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04"/>
                <a:ext cx="499" cy="499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id="{AD4EB55F-03CB-F624-02A0-B34D6494B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6" y="2749"/>
                <a:ext cx="430" cy="590"/>
                <a:chOff x="4638" y="2432"/>
                <a:chExt cx="430" cy="590"/>
              </a:xfrm>
            </p:grpSpPr>
            <p:sp>
              <p:nvSpPr>
                <p:cNvPr id="20" name="Arc 10" descr="Dark downward diagonal">
                  <a:extLst>
                    <a:ext uri="{FF2B5EF4-FFF2-40B4-BE49-F238E27FC236}">
                      <a16:creationId xmlns:a16="http://schemas.microsoft.com/office/drawing/2014/main" id="{74AA8B51-7DA9-E205-C733-52DC43915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94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rgbClr val="0070C0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1" name="Arc 11">
                  <a:extLst>
                    <a:ext uri="{FF2B5EF4-FFF2-40B4-BE49-F238E27FC236}">
                      <a16:creationId xmlns:a16="http://schemas.microsoft.com/office/drawing/2014/main" id="{5E1176D9-18A8-9874-112A-2423B25A4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38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9DE157B-0534-CB93-9244-2F73572B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51500" y="1628775"/>
              <a:ext cx="187325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84FBC1C8-CE48-97A7-ABEB-35B152DF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989138"/>
              <a:ext cx="1368425" cy="366712"/>
            </a:xfrm>
            <a:prstGeom prst="rect">
              <a:avLst/>
            </a:prstGeom>
            <a:solidFill>
              <a:srgbClr val="C6D8D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Cembung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18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Cembung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Cekung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6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A5D5CD-27DB-6F68-2CB1-84ADBC676088}"/>
              </a:ext>
            </a:extLst>
          </p:cNvPr>
          <p:cNvGrpSpPr/>
          <p:nvPr/>
        </p:nvGrpSpPr>
        <p:grpSpPr>
          <a:xfrm>
            <a:off x="2243448" y="0"/>
            <a:ext cx="8820150" cy="6858000"/>
            <a:chOff x="144463" y="0"/>
            <a:chExt cx="8820150" cy="6858000"/>
          </a:xfrm>
        </p:grpSpPr>
        <p:sp>
          <p:nvSpPr>
            <p:cNvPr id="3" name="Arc 5" descr="Dark downward diagonal">
              <a:extLst>
                <a:ext uri="{FF2B5EF4-FFF2-40B4-BE49-F238E27FC236}">
                  <a16:creationId xmlns:a16="http://schemas.microsoft.com/office/drawing/2014/main" id="{31425469-D3D8-0B5F-1B7D-A06CDFC0D20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652838" y="1755775"/>
              <a:ext cx="6408738" cy="3419475"/>
            </a:xfrm>
            <a:custGeom>
              <a:avLst/>
              <a:gdLst>
                <a:gd name="T0" fmla="*/ 0 w 43142"/>
                <a:gd name="T1" fmla="*/ 205 h 21600"/>
                <a:gd name="T2" fmla="*/ 378 w 43142"/>
                <a:gd name="T3" fmla="*/ 202 h 21600"/>
                <a:gd name="T4" fmla="*/ 189 w 43142"/>
                <a:gd name="T5" fmla="*/ 215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pattFill prst="dkDnDiag">
              <a:fgClr>
                <a:srgbClr val="9999FF"/>
              </a:fgClr>
              <a:bgClr>
                <a:schemeClr val="bg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F7053F89-CFF5-F727-C780-24464E108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03688" y="1808163"/>
              <a:ext cx="5905500" cy="3240088"/>
            </a:xfrm>
            <a:custGeom>
              <a:avLst/>
              <a:gdLst>
                <a:gd name="T0" fmla="*/ 0 w 43142"/>
                <a:gd name="T1" fmla="*/ 184 h 21600"/>
                <a:gd name="T2" fmla="*/ 321 w 43142"/>
                <a:gd name="T3" fmla="*/ 182 h 21600"/>
                <a:gd name="T4" fmla="*/ 160 w 43142"/>
                <a:gd name="T5" fmla="*/ 193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BD8F62D7-1520-E2A1-A484-7C0F7F654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54538" y="-1125538"/>
              <a:ext cx="0" cy="882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50DFAF2A-5BF8-1C47-54AB-EC7572A1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813" y="0"/>
              <a:ext cx="0" cy="685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E6737576-ABED-7503-3156-38211028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788" y="30829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4F34C85-A8A2-F000-45E7-A085A7B8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413" y="2636838"/>
              <a:ext cx="0" cy="64770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17272A0-ED11-C216-69FC-8F1CF1CC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88" y="1916113"/>
              <a:ext cx="4819650" cy="735013"/>
            </a:xfrm>
            <a:custGeom>
              <a:avLst/>
              <a:gdLst>
                <a:gd name="T0" fmla="*/ 0 w 3036"/>
                <a:gd name="T1" fmla="*/ 463 h 463"/>
                <a:gd name="T2" fmla="*/ 3036 w 3036"/>
                <a:gd name="T3" fmla="*/ 463 h 463"/>
                <a:gd name="T4" fmla="*/ 1580 w 3036"/>
                <a:gd name="T5" fmla="*/ 0 h 463"/>
                <a:gd name="T6" fmla="*/ 0 60000 65536"/>
                <a:gd name="T7" fmla="*/ 0 60000 65536"/>
                <a:gd name="T8" fmla="*/ 0 60000 65536"/>
                <a:gd name="T9" fmla="*/ 0 w 3036"/>
                <a:gd name="T10" fmla="*/ 0 h 463"/>
                <a:gd name="T11" fmla="*/ 3036 w 3036"/>
                <a:gd name="T12" fmla="*/ 463 h 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6" h="463">
                  <a:moveTo>
                    <a:pt x="0" y="463"/>
                  </a:moveTo>
                  <a:lnTo>
                    <a:pt x="3036" y="463"/>
                  </a:lnTo>
                  <a:lnTo>
                    <a:pt x="1580" y="0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6C401A0-BF62-AF93-5FEE-496493E6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1" y="2636838"/>
              <a:ext cx="3313113" cy="11525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57136A4-5A0D-B3CE-D6E7-3F39B75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1" y="2349500"/>
              <a:ext cx="4600575" cy="654050"/>
            </a:xfrm>
            <a:custGeom>
              <a:avLst/>
              <a:gdLst>
                <a:gd name="T0" fmla="*/ 0 w 2898"/>
                <a:gd name="T1" fmla="*/ 0 h 412"/>
                <a:gd name="T2" fmla="*/ 2898 w 2898"/>
                <a:gd name="T3" fmla="*/ 412 h 412"/>
                <a:gd name="T4" fmla="*/ 0 60000 65536"/>
                <a:gd name="T5" fmla="*/ 0 60000 65536"/>
                <a:gd name="T6" fmla="*/ 0 w 2898"/>
                <a:gd name="T7" fmla="*/ 0 h 412"/>
                <a:gd name="T8" fmla="*/ 2898 w 2898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8" h="412">
                  <a:moveTo>
                    <a:pt x="0" y="0"/>
                  </a:moveTo>
                  <a:lnTo>
                    <a:pt x="2898" y="412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085427F-26E9-CD1B-5F17-F4580767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263" y="2997200"/>
              <a:ext cx="273685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7197452-5790-A55C-83AE-C327B58AF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7763" y="2997200"/>
              <a:ext cx="0" cy="28733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803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92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85165" y="0"/>
            <a:ext cx="9801741" cy="6858000"/>
            <a:chOff x="830057" y="0"/>
            <a:chExt cx="9801741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830057" y="0"/>
              <a:ext cx="9801741" cy="6858000"/>
              <a:chOff x="830057" y="0"/>
              <a:chExt cx="9801741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830057" y="0"/>
                <a:ext cx="9801741" cy="6858000"/>
                <a:chOff x="-1268928" y="0"/>
                <a:chExt cx="9801741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666588" y="1979333"/>
                  <a:ext cx="6408738" cy="297235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UpDiag">
                  <a:fgClr>
                    <a:srgbClr val="9999FF"/>
                  </a:fgClr>
                  <a:bgClr>
                    <a:schemeClr val="bg1"/>
                  </a:bgClr>
                </a:patt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56667" y="2112425"/>
                  <a:ext cx="5922332" cy="2692800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0800">
                  <a:gradFill>
                    <a:gsLst>
                      <a:gs pos="40000">
                        <a:schemeClr val="accent1"/>
                      </a:gs>
                      <a:gs pos="75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598578" y="-1600916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6644812" y="319244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5468831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8048004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949076" y="3346935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6560595" y="3372826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5385620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6560595" y="3894383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4595" y="4079044"/>
                <a:ext cx="1116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6921189" y="4079044"/>
                <a:ext cx="1224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906043" y="183824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5640510" y="256068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EAC3F-9901-5FF5-AE2E-B283DB434C1B}"/>
                  </a:ext>
                </a:extLst>
              </p:cNvPr>
              <p:cNvSpPr txBox="1"/>
              <p:nvPr/>
            </p:nvSpPr>
            <p:spPr>
              <a:xfrm>
                <a:off x="830057" y="275190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858522-F5E6-15BC-2EB1-297C9E9EEDD1}"/>
                  </a:ext>
                </a:extLst>
              </p:cNvPr>
              <p:cNvSpPr txBox="1"/>
              <p:nvPr/>
            </p:nvSpPr>
            <p:spPr>
              <a:xfrm>
                <a:off x="7241531" y="361739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445EA90-F662-45E8-1B36-32585F384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0592" y="3802053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5A68DF4-0367-2115-27A6-B2F0E83E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327" y="3792502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84" y="2309025"/>
              <a:ext cx="4449859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6767724" y="2318650"/>
              <a:ext cx="1181352" cy="89494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81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Muka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gelombang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Sinar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penjalaran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sinar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Muka gelombang (</a:t>
              </a:r>
              <a:r>
                <a:rPr lang="en-ID" sz="1200" i="1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wavefront</a:t>
              </a: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86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92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ZAHRAN</dc:creator>
  <cp:lastModifiedBy>MUHAMMAD ZAHRAN</cp:lastModifiedBy>
  <cp:revision>14</cp:revision>
  <dcterms:created xsi:type="dcterms:W3CDTF">2024-08-04T03:54:05Z</dcterms:created>
  <dcterms:modified xsi:type="dcterms:W3CDTF">2024-08-12T19:27:20Z</dcterms:modified>
</cp:coreProperties>
</file>