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62" r:id="rId6"/>
    <p:sldId id="261" r:id="rId7"/>
    <p:sldId id="265" r:id="rId8"/>
    <p:sldId id="267" r:id="rId9"/>
    <p:sldId id="266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09F4-CD60-52A7-CE12-0BDF6CBD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03531-8573-3A4B-A510-9049B3AE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ED245-CF0E-346B-C00F-705FB802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13/08/2024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FB36-79E6-656A-A51C-4ABAB247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6F63-1E35-1A87-C606-8D79E68F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28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0976-C9CC-AACE-0F1B-EA378174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81473-77C7-66D8-92F1-D04D1BB6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26DB-AACF-040E-78F3-364858A2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13/08/2024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B358-7761-EA0F-F492-1C8DAA44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683B-2746-79B5-0D9B-6E652310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09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47902-A02C-E064-1251-5AE0AB6DD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D463E-E711-8471-1B89-69F414726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655B-8F42-6486-E9A5-AE132F91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13/08/2024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025F-19F1-917D-71FD-9D31AF64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9517-D93D-EBDA-180D-72E89248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336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3798-DE50-B4CD-5ADF-FFABF9F9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FF31-D6FB-D2FC-0B7A-F1D822A2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DE61-9B38-6A36-0822-63622266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13/08/2024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3DEB-BEA2-6952-FED3-4732E0C8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1F19-449F-6E29-77F6-DEB8C27D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760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8D9A-7747-0579-C9A1-205C9238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2922F-DF2D-AE90-C652-CBE4F2AE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56BF-870F-3F02-F1FA-6348C40A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13/08/2024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5BDF-D5EE-11BF-2A4C-6A0010B2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007B-64EC-68F5-D9D8-39237556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473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2-9D61-0EE3-E59A-ADFEA5FF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695F-FA69-1EB9-A6B3-7DE0C1CB6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F7F5-CF44-AA7F-A1A4-B7FC8BAC5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F13B4-2708-8B8E-6B55-F204DBB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13/08/2024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E83E-67C1-AC1A-FD29-44AC52D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7AC9B-C10C-106F-849E-2D0C8312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38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678D-B445-265A-A293-31FF571B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15719-13BD-0AC7-77C3-EC3F3C701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775A5-DB2D-0709-366E-2CA1C9BE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53185-1AAD-4B59-2CD6-2922B627A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86EC9-E096-28FC-1552-2F8F0A48F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D1A9A-0D1D-1676-E962-8A850D4D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13/08/2024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5D73C-A878-01C0-53C2-BBA6499E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8063E-3FE1-036E-F203-075008C3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52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188C-87AC-2A9F-DD3F-2406F7F2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80683-279E-6384-6917-163BA40A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13/08/2024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73CD-5A9D-60F6-E972-5EE03EFA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F776-7191-3E8C-01FD-A1A4225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71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525F5-FFBB-41F6-AC8A-94F2B583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13/08/2024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C8F6C-32E0-5E15-5575-96969D63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2B03D-A2A8-B009-DFEF-85A57236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913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0425-F642-6529-073F-CECB1C7E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C0FC-32AB-684D-7E68-1F2378A5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556E-08FC-5F85-35FA-1F7A400EF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38881-7A69-3FED-4B21-E057F37B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13/08/2024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D2-D088-08AD-5CCD-C072984C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F38FA-A770-9B19-BC43-599CF9AD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03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58D6-532B-C087-8452-F77B8B9E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1083F-209F-59CE-5A8B-CFA1B6031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8035A-5757-22DA-036F-4EA2537A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CBC36-A504-2D25-0AC7-81BA989B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13/08/2024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7672-27B7-AA57-D286-06A39075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38C92-8F0D-3ABC-FBB2-EB5763A8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395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C1151-291D-1EEF-75BA-759E64E4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7A016-7289-52EE-46FC-A97BFD84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F519-D186-D3BE-79F7-94E22493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8068-B55E-472E-8EF6-2EE20D143D55}" type="datetimeFigureOut">
              <a:rPr lang="en-ID" smtClean="0"/>
              <a:t>13/08/2024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A38D-4121-1A9D-80F0-FF075E4D5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33C1-6A85-B5C1-C73A-2E866A60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86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BF93-00F4-75BE-476D-A5022B102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F017D-A09C-DCF6-B59E-710A79EA4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77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D47447-E35A-E385-C0B7-97D57BAF7CB7}"/>
              </a:ext>
            </a:extLst>
          </p:cNvPr>
          <p:cNvGrpSpPr/>
          <p:nvPr/>
        </p:nvGrpSpPr>
        <p:grpSpPr>
          <a:xfrm>
            <a:off x="2701361" y="1304536"/>
            <a:ext cx="2994025" cy="2411730"/>
            <a:chOff x="0" y="-146050"/>
            <a:chExt cx="2994025" cy="24117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578076-A004-75B1-A54B-839683E3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94025" cy="226568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A0CDF-A24B-7288-8A46-E7AEAF22B79F}"/>
                </a:ext>
              </a:extLst>
            </p:cNvPr>
            <p:cNvGrpSpPr/>
            <p:nvPr/>
          </p:nvGrpSpPr>
          <p:grpSpPr>
            <a:xfrm>
              <a:off x="33594" y="-146050"/>
              <a:ext cx="2960431" cy="1606550"/>
              <a:chOff x="-188656" y="-146050"/>
              <a:chExt cx="2960431" cy="1606550"/>
            </a:xfrm>
          </p:grpSpPr>
          <p:sp>
            <p:nvSpPr>
              <p:cNvPr id="7" name="Text Box 23">
                <a:extLst>
                  <a:ext uri="{FF2B5EF4-FFF2-40B4-BE49-F238E27FC236}">
                    <a16:creationId xmlns:a16="http://schemas.microsoft.com/office/drawing/2014/main" id="{C9B1BD6C-50FA-FA9D-1F5A-515C61CA8D02}"/>
                  </a:ext>
                </a:extLst>
              </p:cNvPr>
              <p:cNvSpPr txBox="1"/>
              <p:nvPr/>
            </p:nvSpPr>
            <p:spPr>
              <a:xfrm>
                <a:off x="-188656" y="-146050"/>
                <a:ext cx="128270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Muka</a:t>
                </a:r>
                <a:r>
                  <a:rPr lang="en-ID" sz="1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gelombang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47EA2C23-B340-49DC-46BC-CCDE5043FA19}"/>
                  </a:ext>
                </a:extLst>
              </p:cNvPr>
              <p:cNvSpPr txBox="1"/>
              <p:nvPr/>
            </p:nvSpPr>
            <p:spPr>
              <a:xfrm>
                <a:off x="1664928" y="-146050"/>
                <a:ext cx="51435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Sinar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E6034A-01E4-A817-CC46-63562731BB75}"/>
                  </a:ext>
                </a:extLst>
              </p:cNvPr>
              <p:cNvCxnSpPr/>
              <p:nvPr/>
            </p:nvCxnSpPr>
            <p:spPr>
              <a:xfrm>
                <a:off x="1962150" y="158750"/>
                <a:ext cx="596900" cy="7302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04C518-C14F-2FFE-B00D-2A63B729110C}"/>
                  </a:ext>
                </a:extLst>
              </p:cNvPr>
              <p:cNvCxnSpPr/>
              <p:nvPr/>
            </p:nvCxnSpPr>
            <p:spPr>
              <a:xfrm flipH="1">
                <a:off x="1765300" y="158750"/>
                <a:ext cx="196850" cy="9652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4CF03C-928D-0E40-94CD-14BA856FF560}"/>
                  </a:ext>
                </a:extLst>
              </p:cNvPr>
              <p:cNvCxnSpPr/>
              <p:nvPr/>
            </p:nvCxnSpPr>
            <p:spPr>
              <a:xfrm flipH="1">
                <a:off x="1003300" y="158750"/>
                <a:ext cx="958850" cy="11620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654839E-A91D-76F0-3E01-99077EB92831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283906" cy="11430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67B5BB-0FE8-1387-6BAD-F5E195899274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741106" cy="7493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788F515-B4E3-F957-8E9D-9A213B6C2F36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1560256" cy="43815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B720DF-1620-B577-A397-83E6E1A935F9}"/>
                  </a:ext>
                </a:extLst>
              </p:cNvPr>
              <p:cNvSpPr/>
              <p:nvPr/>
            </p:nvSpPr>
            <p:spPr>
              <a:xfrm>
                <a:off x="774700" y="1320800"/>
                <a:ext cx="355600" cy="1397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ECE4F8-5E14-495A-2DB6-2E463BB71314}"/>
                  </a:ext>
                </a:extLst>
              </p:cNvPr>
              <p:cNvSpPr/>
              <p:nvPr/>
            </p:nvSpPr>
            <p:spPr>
              <a:xfrm>
                <a:off x="1447800" y="1123950"/>
                <a:ext cx="419100" cy="1968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7C35EAF-2432-ED2D-565F-B2C4CFE3EFEC}"/>
                  </a:ext>
                </a:extLst>
              </p:cNvPr>
              <p:cNvSpPr/>
              <p:nvPr/>
            </p:nvSpPr>
            <p:spPr>
              <a:xfrm>
                <a:off x="2286000" y="920750"/>
                <a:ext cx="485775" cy="2032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59CF9-5C99-F71B-5318-5E18BEBFFF3C}"/>
              </a:ext>
            </a:extLst>
          </p:cNvPr>
          <p:cNvGrpSpPr/>
          <p:nvPr/>
        </p:nvGrpSpPr>
        <p:grpSpPr>
          <a:xfrm>
            <a:off x="6252342" y="1817349"/>
            <a:ext cx="4483100" cy="3575051"/>
            <a:chOff x="0" y="-1"/>
            <a:chExt cx="4483100" cy="35750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7643F2-19D8-FC49-71E0-79C9090588B3}"/>
                </a:ext>
              </a:extLst>
            </p:cNvPr>
            <p:cNvGrpSpPr/>
            <p:nvPr/>
          </p:nvGrpSpPr>
          <p:grpSpPr>
            <a:xfrm>
              <a:off x="0" y="412750"/>
              <a:ext cx="4483100" cy="2654300"/>
              <a:chOff x="0" y="0"/>
              <a:chExt cx="4483100" cy="26543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7361D8-17F6-8B5C-52C9-5CF6FDDAF739}"/>
                  </a:ext>
                </a:extLst>
              </p:cNvPr>
              <p:cNvGrpSpPr/>
              <p:nvPr/>
            </p:nvGrpSpPr>
            <p:grpSpPr>
              <a:xfrm>
                <a:off x="0" y="0"/>
                <a:ext cx="4483100" cy="2654300"/>
                <a:chOff x="0" y="0"/>
                <a:chExt cx="4483100" cy="2654300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45BBFF57-099C-FA67-A0D9-83FA7D9486C1}"/>
                    </a:ext>
                  </a:extLst>
                </p:cNvPr>
                <p:cNvSpPr/>
                <p:nvPr/>
              </p:nvSpPr>
              <p:spPr>
                <a:xfrm>
                  <a:off x="0" y="2476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97C8DEC-0D6C-2203-E2CC-2FC13085D550}"/>
                    </a:ext>
                  </a:extLst>
                </p:cNvPr>
                <p:cNvSpPr/>
                <p:nvPr/>
              </p:nvSpPr>
              <p:spPr>
                <a:xfrm>
                  <a:off x="63500" y="62230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FE32ED4-96E3-5D93-D05B-6DC7BB6EAA1C}"/>
                    </a:ext>
                  </a:extLst>
                </p:cNvPr>
                <p:cNvSpPr/>
                <p:nvPr/>
              </p:nvSpPr>
              <p:spPr>
                <a:xfrm>
                  <a:off x="152400" y="10477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7E2BC4F-8D56-EFFB-5E2D-8224E1F6F907}"/>
                    </a:ext>
                  </a:extLst>
                </p:cNvPr>
                <p:cNvSpPr/>
                <p:nvPr/>
              </p:nvSpPr>
              <p:spPr>
                <a:xfrm>
                  <a:off x="228600" y="144780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027A135-2D36-97CC-B78A-4C3744A98AEE}"/>
                    </a:ext>
                  </a:extLst>
                </p:cNvPr>
                <p:cNvSpPr/>
                <p:nvPr/>
              </p:nvSpPr>
              <p:spPr>
                <a:xfrm>
                  <a:off x="298450" y="183515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F2266C4-71C3-9C41-4FCF-A0D3AC0566B0}"/>
                    </a:ext>
                  </a:extLst>
                </p:cNvPr>
                <p:cNvCxnSpPr/>
                <p:nvPr/>
              </p:nvCxnSpPr>
              <p:spPr>
                <a:xfrm>
                  <a:off x="39370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D31CC32-4C4E-1B43-CF19-22FE37D8543E}"/>
                    </a:ext>
                  </a:extLst>
                </p:cNvPr>
                <p:cNvCxnSpPr/>
                <p:nvPr/>
              </p:nvCxnSpPr>
              <p:spPr>
                <a:xfrm>
                  <a:off x="1212850" y="1016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FD01642-C162-B269-0904-621188F73F2D}"/>
                    </a:ext>
                  </a:extLst>
                </p:cNvPr>
                <p:cNvCxnSpPr/>
                <p:nvPr/>
              </p:nvCxnSpPr>
              <p:spPr>
                <a:xfrm>
                  <a:off x="19494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F2431C7-5098-076F-5F75-57993905B169}"/>
                    </a:ext>
                  </a:extLst>
                </p:cNvPr>
                <p:cNvCxnSpPr/>
                <p:nvPr/>
              </p:nvCxnSpPr>
              <p:spPr>
                <a:xfrm>
                  <a:off x="2679700" y="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61532B9-7C92-41DB-8714-1637A4758E62}"/>
                    </a:ext>
                  </a:extLst>
                </p:cNvPr>
                <p:cNvCxnSpPr/>
                <p:nvPr/>
              </p:nvCxnSpPr>
              <p:spPr>
                <a:xfrm>
                  <a:off x="33591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B5B2FBA-45BE-5B72-2515-2C2DB255B981}"/>
                  </a:ext>
                </a:extLst>
              </p:cNvPr>
              <p:cNvCxnSpPr/>
              <p:nvPr/>
            </p:nvCxnSpPr>
            <p:spPr>
              <a:xfrm>
                <a:off x="609600" y="13525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2E97A1E-47D7-ADC1-F8F9-462A785FA6F9}"/>
                  </a:ext>
                </a:extLst>
              </p:cNvPr>
              <p:cNvCxnSpPr/>
              <p:nvPr/>
            </p:nvCxnSpPr>
            <p:spPr>
              <a:xfrm>
                <a:off x="1409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4C526CF-FA3C-A9A4-7D8C-FED13C9B1903}"/>
                  </a:ext>
                </a:extLst>
              </p:cNvPr>
              <p:cNvCxnSpPr/>
              <p:nvPr/>
            </p:nvCxnSpPr>
            <p:spPr>
              <a:xfrm>
                <a:off x="2171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CAA567-35F7-8920-B9EC-E22A6EF42CE0}"/>
                  </a:ext>
                </a:extLst>
              </p:cNvPr>
              <p:cNvCxnSpPr/>
              <p:nvPr/>
            </p:nvCxnSpPr>
            <p:spPr>
              <a:xfrm>
                <a:off x="2908300" y="1339850"/>
                <a:ext cx="64800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2C50F1D-F291-894F-003D-F58548770AD0}"/>
                  </a:ext>
                </a:extLst>
              </p:cNvPr>
              <p:cNvCxnSpPr/>
              <p:nvPr/>
            </p:nvCxnSpPr>
            <p:spPr>
              <a:xfrm>
                <a:off x="35814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DE44383C-563F-1F69-6C6C-DF9087595CA4}"/>
                </a:ext>
              </a:extLst>
            </p:cNvPr>
            <p:cNvSpPr txBox="1"/>
            <p:nvPr/>
          </p:nvSpPr>
          <p:spPr>
            <a:xfrm>
              <a:off x="755650" y="-1"/>
              <a:ext cx="2381250" cy="3301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Arah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penjalaran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gelombang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sinar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837724-B7FB-B6FF-21E0-4024D69A6F38}"/>
                </a:ext>
              </a:extLst>
            </p:cNvPr>
            <p:cNvCxnSpPr/>
            <p:nvPr/>
          </p:nvCxnSpPr>
          <p:spPr>
            <a:xfrm>
              <a:off x="393700" y="368300"/>
              <a:ext cx="3022600" cy="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60">
              <a:extLst>
                <a:ext uri="{FF2B5EF4-FFF2-40B4-BE49-F238E27FC236}">
                  <a16:creationId xmlns:a16="http://schemas.microsoft.com/office/drawing/2014/main" id="{13009E29-AC02-C491-1641-80D31FB968D4}"/>
                </a:ext>
              </a:extLst>
            </p:cNvPr>
            <p:cNvSpPr txBox="1"/>
            <p:nvPr/>
          </p:nvSpPr>
          <p:spPr>
            <a:xfrm>
              <a:off x="1384300" y="3263900"/>
              <a:ext cx="2012950" cy="3111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Muka gelombang (</a:t>
              </a:r>
              <a:r>
                <a:rPr lang="en-ID" sz="1200" i="1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wavefront</a:t>
              </a:r>
              <a:r>
                <a:rPr lang="en-ID" sz="12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6CDC06-AED5-963E-1A51-5B11424E0786}"/>
                </a:ext>
              </a:extLst>
            </p:cNvPr>
            <p:cNvCxnSpPr/>
            <p:nvPr/>
          </p:nvCxnSpPr>
          <p:spPr>
            <a:xfrm flipH="1" flipV="1">
              <a:off x="857250" y="3016250"/>
              <a:ext cx="149860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16548E5-7328-A3A3-F125-4080705C0A4B}"/>
                </a:ext>
              </a:extLst>
            </p:cNvPr>
            <p:cNvCxnSpPr/>
            <p:nvPr/>
          </p:nvCxnSpPr>
          <p:spPr>
            <a:xfrm flipH="1" flipV="1">
              <a:off x="1670050" y="3067050"/>
              <a:ext cx="647700" cy="1962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A5A5DF-038B-0215-3CF0-F4B5C05B544A}"/>
                </a:ext>
              </a:extLst>
            </p:cNvPr>
            <p:cNvCxnSpPr/>
            <p:nvPr/>
          </p:nvCxnSpPr>
          <p:spPr>
            <a:xfrm flipV="1">
              <a:off x="2317750" y="3016250"/>
              <a:ext cx="95885" cy="2470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BB4BF-4E2E-6F2F-2B98-A7E70A995080}"/>
                </a:ext>
              </a:extLst>
            </p:cNvPr>
            <p:cNvCxnSpPr/>
            <p:nvPr/>
          </p:nvCxnSpPr>
          <p:spPr>
            <a:xfrm flipV="1">
              <a:off x="2247900" y="2965450"/>
              <a:ext cx="889000" cy="2984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099AB1-0C83-9F74-FB56-CBECD3AB22A9}"/>
                </a:ext>
              </a:extLst>
            </p:cNvPr>
            <p:cNvCxnSpPr/>
            <p:nvPr/>
          </p:nvCxnSpPr>
          <p:spPr>
            <a:xfrm flipV="1">
              <a:off x="2247900" y="3016250"/>
              <a:ext cx="156845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86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A882F12-F9A1-85A0-5689-FC64952121C3}"/>
              </a:ext>
            </a:extLst>
          </p:cNvPr>
          <p:cNvGrpSpPr/>
          <p:nvPr/>
        </p:nvGrpSpPr>
        <p:grpSpPr>
          <a:xfrm>
            <a:off x="2345095" y="910384"/>
            <a:ext cx="7501810" cy="4559629"/>
            <a:chOff x="2345095" y="910384"/>
            <a:chExt cx="7501810" cy="455962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1485AFC-20B3-F19A-237B-E115CE3DBAC9}"/>
                </a:ext>
              </a:extLst>
            </p:cNvPr>
            <p:cNvGrpSpPr/>
            <p:nvPr/>
          </p:nvGrpSpPr>
          <p:grpSpPr>
            <a:xfrm>
              <a:off x="2345095" y="1060167"/>
              <a:ext cx="7501810" cy="4409846"/>
              <a:chOff x="2345095" y="1060167"/>
              <a:chExt cx="7501810" cy="440984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BC7F9DE-1E83-936B-6BA9-7C22B5D1DE5C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3FCB189C-F2E7-EC5C-BDB1-7D12863ACC48}"/>
                    </a:ext>
                  </a:extLst>
                </p:cNvPr>
                <p:cNvSpPr/>
                <p:nvPr/>
              </p:nvSpPr>
              <p:spPr>
                <a:xfrm rot="13638149">
                  <a:off x="5387179" y="2380316"/>
                  <a:ext cx="520087" cy="483992"/>
                </a:xfrm>
                <a:prstGeom prst="arc">
                  <a:avLst>
                    <a:gd name="adj1" fmla="val 16588782"/>
                    <a:gd name="adj2" fmla="val 0"/>
                  </a:avLst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B8C63C1-23C0-CD71-E148-DC61EDF47118}"/>
                    </a:ext>
                  </a:extLst>
                </p:cNvPr>
                <p:cNvGrpSpPr/>
                <p:nvPr/>
              </p:nvGrpSpPr>
              <p:grpSpPr>
                <a:xfrm>
                  <a:off x="2345095" y="1476925"/>
                  <a:ext cx="7501810" cy="3993088"/>
                  <a:chOff x="2345095" y="1476925"/>
                  <a:chExt cx="7501810" cy="3993088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F155CBC-7060-24C2-FE7F-1E9E7438E144}"/>
                      </a:ext>
                    </a:extLst>
                  </p:cNvPr>
                  <p:cNvSpPr/>
                  <p:nvPr/>
                </p:nvSpPr>
                <p:spPr>
                  <a:xfrm>
                    <a:off x="2345095" y="4699818"/>
                    <a:ext cx="7501810" cy="400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5ACD489C-4125-F8FF-7598-B3152F2039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333" t="21466" r="51467" b="3466"/>
                  <a:stretch/>
                </p:blipFill>
                <p:spPr bwMode="auto">
                  <a:xfrm>
                    <a:off x="3783413" y="3081866"/>
                    <a:ext cx="623918" cy="2018769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6" name="Cube 5">
                    <a:extLst>
                      <a:ext uri="{FF2B5EF4-FFF2-40B4-BE49-F238E27FC236}">
                        <a16:creationId xmlns:a16="http://schemas.microsoft.com/office/drawing/2014/main" id="{F0E7FD52-2B2F-E7F7-0AFF-9F537A1E3E9E}"/>
                      </a:ext>
                    </a:extLst>
                  </p:cNvPr>
                  <p:cNvSpPr/>
                  <p:nvPr/>
                </p:nvSpPr>
                <p:spPr>
                  <a:xfrm flipH="1">
                    <a:off x="5948517" y="1632155"/>
                    <a:ext cx="245806" cy="3352595"/>
                  </a:xfrm>
                  <a:prstGeom prst="cube">
                    <a:avLst>
                      <a:gd name="adj" fmla="val 80172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74CC7D55-7111-636B-D648-C52BD42CA6E3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1476925"/>
                    <a:ext cx="1688669" cy="1831527"/>
                    <a:chOff x="4407331" y="2259724"/>
                    <a:chExt cx="1688669" cy="1831527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EAD00E99-B2D1-F528-7276-DEEC9A1066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3216166"/>
                      <a:ext cx="1688669" cy="875085"/>
                      <a:chOff x="4407331" y="3216166"/>
                      <a:chExt cx="1688669" cy="875085"/>
                    </a:xfrm>
                  </p:grpSpPr>
                  <p:cxnSp>
                    <p:nvCxnSpPr>
                      <p:cNvPr id="11" name="Straight Connector 10">
                        <a:extLst>
                          <a:ext uri="{FF2B5EF4-FFF2-40B4-BE49-F238E27FC236}">
                            <a16:creationId xmlns:a16="http://schemas.microsoft.com/office/drawing/2014/main" id="{F5E2AC7A-8381-5164-1C56-1DAAE41F8942}"/>
                          </a:ext>
                        </a:extLst>
                      </p:cNvPr>
                      <p:cNvCxnSpPr>
                        <a:cxnSpLocks/>
                        <a:stCxn id="2" idx="3"/>
                      </p:cNvCxnSpPr>
                      <p:nvPr/>
                    </p:nvCxnSpPr>
                    <p:spPr>
                      <a:xfrm flipV="1">
                        <a:off x="4407331" y="3216166"/>
                        <a:ext cx="1688669" cy="875085"/>
                      </a:xfrm>
                      <a:prstGeom prst="line">
                        <a:avLst/>
                      </a:prstGeom>
                      <a:ln w="3492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E5EF4574-2EF4-D628-0A0C-65C6559715C1}"/>
                          </a:ext>
                        </a:extLst>
                      </p:cNvPr>
                      <p:cNvCxnSpPr>
                        <a:stCxn id="2" idx="3"/>
                      </p:cNvCxnSpPr>
                      <p:nvPr/>
                    </p:nvCxnSpPr>
                    <p:spPr>
                      <a:xfrm flipV="1">
                        <a:off x="4407331" y="3653708"/>
                        <a:ext cx="844334" cy="437543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E02EA701-54CE-1CB5-C557-8498F7B33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2259724"/>
                      <a:ext cx="1664089" cy="956442"/>
                      <a:chOff x="4407331" y="2259724"/>
                      <a:chExt cx="1664089" cy="956442"/>
                    </a:xfrm>
                  </p:grpSpPr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915B7BEE-6D8E-636D-E822-0DD2BDB023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407331" y="2259724"/>
                        <a:ext cx="1664089" cy="956442"/>
                      </a:xfrm>
                      <a:prstGeom prst="line">
                        <a:avLst/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EBF9D854-BBDA-EA34-A91F-DF79B69FE10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5104183" y="2672000"/>
                        <a:ext cx="967237" cy="544166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06E5A88-C383-8C96-C0E2-A58246E0C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7777" y="2433367"/>
                    <a:ext cx="1742430" cy="875085"/>
                  </a:xfrm>
                  <a:prstGeom prst="line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35A5810C-4402-8D28-4399-C3CCD2925C1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094484" y="2941265"/>
                    <a:ext cx="683173" cy="355045"/>
                  </a:xfrm>
                  <a:prstGeom prst="straightConnector1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559001D-D919-3F09-E3C3-AB231FB43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310" y="5100681"/>
                    <a:ext cx="12927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Objek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133217A-E702-24B7-ADC5-32B2DF7215BE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114" y="2007667"/>
                    <a:ext cx="1981378" cy="646331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Lintasan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sinar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yang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tampak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oleh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mata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5181DDE-D00D-5698-D390-02B883686220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426" y="4237059"/>
                    <a:ext cx="1981378" cy="3693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Cermin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Datar</a:t>
                    </a:r>
                    <a:endParaRPr lang="en-ID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4B0F1C7-D08A-4342-BCA1-86151B9F31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315759" y="2437036"/>
                    <a:ext cx="1764000" cy="0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62CD0618-DCFF-51E8-4432-7F5DBE79907A}"/>
                      </a:ext>
                    </a:extLst>
                  </p:cNvPr>
                  <p:cNvSpPr/>
                  <p:nvPr/>
                </p:nvSpPr>
                <p:spPr>
                  <a:xfrm rot="13638149">
                    <a:off x="5403850" y="2059183"/>
                    <a:ext cx="520087" cy="483992"/>
                  </a:xfrm>
                  <a:prstGeom prst="arc">
                    <a:avLst>
                      <a:gd name="adj1" fmla="val 16650166"/>
                      <a:gd name="adj2" fmla="val 0"/>
                    </a:avLst>
                  </a:prstGeom>
                  <a:noFill/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D7B1AD-289F-32E5-6CB0-AF7F4603D70F}"/>
                  </a:ext>
                </a:extLst>
              </p:cNvPr>
              <p:cNvSpPr txBox="1"/>
              <p:nvPr/>
            </p:nvSpPr>
            <p:spPr>
              <a:xfrm>
                <a:off x="4523236" y="3351718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8B60C55-03C3-912E-3B54-720C8DA43521}"/>
                  </a:ext>
                </a:extLst>
              </p:cNvPr>
              <p:cNvSpPr txBox="1"/>
              <p:nvPr/>
            </p:nvSpPr>
            <p:spPr>
              <a:xfrm>
                <a:off x="4597112" y="1060167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D9CFC7-3BE6-DA57-86DD-15F260F62BD8}"/>
                  </a:ext>
                </a:extLst>
              </p:cNvPr>
              <p:cNvSpPr txBox="1"/>
              <p:nvPr/>
            </p:nvSpPr>
            <p:spPr>
              <a:xfrm>
                <a:off x="2862112" y="1944226"/>
                <a:ext cx="1351405" cy="92333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Sudut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4F2DDE1-3FB1-2D0B-3EBC-1E8F4294EBFE}"/>
                </a:ext>
              </a:extLst>
            </p:cNvPr>
            <p:cNvGrpSpPr/>
            <p:nvPr/>
          </p:nvGrpSpPr>
          <p:grpSpPr>
            <a:xfrm>
              <a:off x="3201383" y="910384"/>
              <a:ext cx="1111250" cy="960516"/>
              <a:chOff x="2813050" y="1040567"/>
              <a:chExt cx="1111250" cy="96051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11275AD-97D2-653A-EC4E-2BDC75DCE20A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A4F2148E-893F-FCDF-430B-4FC670468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082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E13938-8F5B-6675-7D9A-74C6DD17C5D3}"/>
              </a:ext>
            </a:extLst>
          </p:cNvPr>
          <p:cNvGrpSpPr/>
          <p:nvPr/>
        </p:nvGrpSpPr>
        <p:grpSpPr>
          <a:xfrm>
            <a:off x="2345095" y="928685"/>
            <a:ext cx="7501810" cy="4541328"/>
            <a:chOff x="2345095" y="928685"/>
            <a:chExt cx="7501810" cy="454132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FDA977D-71A6-E24A-8430-2BA17A68FC14}"/>
                </a:ext>
              </a:extLst>
            </p:cNvPr>
            <p:cNvGrpSpPr/>
            <p:nvPr/>
          </p:nvGrpSpPr>
          <p:grpSpPr>
            <a:xfrm>
              <a:off x="2345095" y="1476925"/>
              <a:ext cx="7501810" cy="3993088"/>
              <a:chOff x="2345095" y="1476925"/>
              <a:chExt cx="7501810" cy="399308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C5B5CDB-2C4D-7B07-099B-08B5358A42E5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8580B71-649E-5AFC-5089-C3B875DF0BA1}"/>
                    </a:ext>
                  </a:extLst>
                </p:cNvPr>
                <p:cNvSpPr/>
                <p:nvPr/>
              </p:nvSpPr>
              <p:spPr>
                <a:xfrm>
                  <a:off x="2345095" y="4699818"/>
                  <a:ext cx="7501810" cy="400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C696215-A09D-4663-7DE2-07A2F91719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33" t="21466" r="51467" b="3466"/>
                <a:stretch/>
              </p:blipFill>
              <p:spPr bwMode="auto">
                <a:xfrm>
                  <a:off x="3783413" y="3081866"/>
                  <a:ext cx="623918" cy="2018769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7DA5B5F-6A52-1FC1-F845-FA510A530E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200" t="24266" r="26533" b="10400"/>
                <a:stretch/>
              </p:blipFill>
              <p:spPr bwMode="auto">
                <a:xfrm>
                  <a:off x="7735509" y="3139808"/>
                  <a:ext cx="590282" cy="1902883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C8AD58E8-26E5-397D-AB41-D88D846253C8}"/>
                    </a:ext>
                  </a:extLst>
                </p:cNvPr>
                <p:cNvSpPr/>
                <p:nvPr/>
              </p:nvSpPr>
              <p:spPr>
                <a:xfrm flipH="1">
                  <a:off x="5948517" y="1632155"/>
                  <a:ext cx="245806" cy="3352595"/>
                </a:xfrm>
                <a:prstGeom prst="cube">
                  <a:avLst>
                    <a:gd name="adj" fmla="val 80172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69AED27-8081-1EAF-1FC3-075EFA036FEC}"/>
                    </a:ext>
                  </a:extLst>
                </p:cNvPr>
                <p:cNvGrpSpPr/>
                <p:nvPr/>
              </p:nvGrpSpPr>
              <p:grpSpPr>
                <a:xfrm>
                  <a:off x="4407331" y="1476925"/>
                  <a:ext cx="1688669" cy="1831527"/>
                  <a:chOff x="4407331" y="2259724"/>
                  <a:chExt cx="1688669" cy="1831527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D032897-1B6C-027D-955B-838EB948FA0B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3216166"/>
                    <a:ext cx="1688669" cy="875085"/>
                    <a:chOff x="4407331" y="3216166"/>
                    <a:chExt cx="1688669" cy="875085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18609CA4-4654-8E25-1C69-B67BFA005239}"/>
                        </a:ext>
                      </a:extLst>
                    </p:cNvPr>
                    <p:cNvCxnSpPr>
                      <a:cxnSpLocks/>
                      <a:stCxn id="10" idx="3"/>
                    </p:cNvCxnSpPr>
                    <p:nvPr/>
                  </p:nvCxnSpPr>
                  <p:spPr>
                    <a:xfrm flipV="1">
                      <a:off x="4407331" y="3216166"/>
                      <a:ext cx="1688669" cy="875085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3E3E7490-F566-44F4-CDBA-FBE54673546D}"/>
                        </a:ext>
                      </a:extLst>
                    </p:cNvPr>
                    <p:cNvCxnSpPr>
                      <a:stCxn id="10" idx="3"/>
                    </p:cNvCxnSpPr>
                    <p:nvPr/>
                  </p:nvCxnSpPr>
                  <p:spPr>
                    <a:xfrm flipV="1">
                      <a:off x="4407331" y="3653708"/>
                      <a:ext cx="844334" cy="437543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32E3EE3-692E-E5FD-5143-2EE8D7A7AC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27403" y="3756135"/>
                      <a:ext cx="851531" cy="33511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9E9EA7A2-A6F3-AF85-0EDA-AB17D5FA1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18401" y="3421020"/>
                      <a:ext cx="1669376" cy="670231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2402352-5AB4-11B0-6775-EFEDC3650A87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2259724"/>
                    <a:ext cx="1669376" cy="1161250"/>
                    <a:chOff x="4407331" y="2259724"/>
                    <a:chExt cx="1669376" cy="1161250"/>
                  </a:xfrm>
                </p:grpSpPr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E216A927-D0C2-0AC4-28B2-F02DEBD6CC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259724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DD7403D3-48EC-DB63-FCF5-5A19CF42C4C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4183" y="2672000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3479E39-B034-FDBB-B5DB-18F55F502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464532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DB382E50-D477-8373-39C2-8F4E0900DCF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9470" y="2876808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669261D-ACAA-6DB2-4362-3F8591272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7777" y="2433367"/>
                  <a:ext cx="1742430" cy="87508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E866B0E-CDE1-FFA8-6500-3ACB243BDAF6}"/>
                    </a:ext>
                  </a:extLst>
                </p:cNvPr>
                <p:cNvSpPr txBox="1"/>
                <p:nvPr/>
              </p:nvSpPr>
              <p:spPr>
                <a:xfrm>
                  <a:off x="3363310" y="5100681"/>
                  <a:ext cx="1292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Objek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EF8722B-78B1-6CD9-3793-44F7D0EBC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8847" y="2652137"/>
                  <a:ext cx="1731360" cy="65631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3BED08-E334-192B-4EA5-8360BD67687B}"/>
                  </a:ext>
                </a:extLst>
              </p:cNvPr>
              <p:cNvSpPr txBox="1"/>
              <p:nvPr/>
            </p:nvSpPr>
            <p:spPr>
              <a:xfrm>
                <a:off x="7384263" y="5056568"/>
                <a:ext cx="129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Bayangan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666352-3901-F307-71FD-BA4DD50BF2A0}"/>
                </a:ext>
              </a:extLst>
            </p:cNvPr>
            <p:cNvGrpSpPr/>
            <p:nvPr/>
          </p:nvGrpSpPr>
          <p:grpSpPr>
            <a:xfrm>
              <a:off x="3222340" y="928685"/>
              <a:ext cx="1111250" cy="960516"/>
              <a:chOff x="2813050" y="1040567"/>
              <a:chExt cx="1111250" cy="9605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6D34810-BC45-AF05-B46E-C3BB3E40FF6F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66CC0048-2378-3238-F3C4-6AC76A570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2650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3322A1E-1F09-EE44-D500-2A7BC321550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85EB77-8C95-DB97-8861-6384D65F4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9EB618-9A18-AD95-4A7A-09E2B986AE2F}"/>
                </a:ext>
              </a:extLst>
            </p:cNvPr>
            <p:cNvSpPr/>
            <p:nvPr/>
          </p:nvSpPr>
          <p:spPr>
            <a:xfrm>
              <a:off x="4567084" y="1258529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800804-40CF-B866-18AA-F6E90238295D}"/>
                </a:ext>
              </a:extLst>
            </p:cNvPr>
            <p:cNvSpPr txBox="1"/>
            <p:nvPr/>
          </p:nvSpPr>
          <p:spPr>
            <a:xfrm>
              <a:off x="4567084" y="647121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Bayangan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Maya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01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225F196-520A-6F5D-263A-328CB008D7D5}"/>
              </a:ext>
            </a:extLst>
          </p:cNvPr>
          <p:cNvGrpSpPr/>
          <p:nvPr/>
        </p:nvGrpSpPr>
        <p:grpSpPr>
          <a:xfrm>
            <a:off x="3135367" y="0"/>
            <a:ext cx="6858000" cy="6858000"/>
            <a:chOff x="3135367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923D3C-27B1-35BF-AF0A-42942B411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" r="355" b="23544"/>
            <a:stretch/>
          </p:blipFill>
          <p:spPr>
            <a:xfrm>
              <a:off x="3135367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53FC7C-D66F-2E0A-8236-B272C4F978F9}"/>
                </a:ext>
              </a:extLst>
            </p:cNvPr>
            <p:cNvSpPr/>
            <p:nvPr/>
          </p:nvSpPr>
          <p:spPr>
            <a:xfrm>
              <a:off x="4661677" y="1636902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72D240-C05E-A3E3-6F52-9D96A3C4B387}"/>
                </a:ext>
              </a:extLst>
            </p:cNvPr>
            <p:cNvSpPr txBox="1"/>
            <p:nvPr/>
          </p:nvSpPr>
          <p:spPr>
            <a:xfrm>
              <a:off x="4661677" y="1025494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Bayangan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Nyata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AB466-44CF-4418-E0AF-6856D6AD1679}"/>
                </a:ext>
              </a:extLst>
            </p:cNvPr>
            <p:cNvSpPr txBox="1"/>
            <p:nvPr/>
          </p:nvSpPr>
          <p:spPr>
            <a:xfrm>
              <a:off x="7833830" y="2598003"/>
              <a:ext cx="1884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Bulan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dan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Matahari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tampak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lebih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kecil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56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681B5C-C2AF-E68C-58D2-1A2BAB7EAFFD}"/>
              </a:ext>
            </a:extLst>
          </p:cNvPr>
          <p:cNvGrpSpPr/>
          <p:nvPr/>
        </p:nvGrpSpPr>
        <p:grpSpPr>
          <a:xfrm>
            <a:off x="4843462" y="3049587"/>
            <a:ext cx="5362575" cy="3097213"/>
            <a:chOff x="3276600" y="3213100"/>
            <a:chExt cx="5362575" cy="3097213"/>
          </a:xfrm>
        </p:grpSpPr>
        <p:sp>
          <p:nvSpPr>
            <p:cNvPr id="3" name="Oval 13" descr="Dark upward diagonal">
              <a:extLst>
                <a:ext uri="{FF2B5EF4-FFF2-40B4-BE49-F238E27FC236}">
                  <a16:creationId xmlns:a16="http://schemas.microsoft.com/office/drawing/2014/main" id="{D104BCAB-4EB3-11F8-6310-18D4564E0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213100"/>
              <a:ext cx="3240088" cy="3097213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215CCF-0DB4-EE9B-9769-B22266188F7E}"/>
                </a:ext>
              </a:extLst>
            </p:cNvPr>
            <p:cNvGrpSpPr/>
            <p:nvPr/>
          </p:nvGrpSpPr>
          <p:grpSpPr>
            <a:xfrm>
              <a:off x="3419475" y="3357563"/>
              <a:ext cx="5219700" cy="2809875"/>
              <a:chOff x="3419475" y="3357563"/>
              <a:chExt cx="5219700" cy="2809875"/>
            </a:xfrm>
          </p:grpSpPr>
          <p:sp>
            <p:nvSpPr>
              <p:cNvPr id="5" name="Oval 14">
                <a:extLst>
                  <a:ext uri="{FF2B5EF4-FFF2-40B4-BE49-F238E27FC236}">
                    <a16:creationId xmlns:a16="http://schemas.microsoft.com/office/drawing/2014/main" id="{A5E25769-BE25-8180-7FA9-63BAA1CCD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475" y="3357563"/>
                <a:ext cx="2952750" cy="280987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" name="Oval 15">
                <a:extLst>
                  <a:ext uri="{FF2B5EF4-FFF2-40B4-BE49-F238E27FC236}">
                    <a16:creationId xmlns:a16="http://schemas.microsoft.com/office/drawing/2014/main" id="{05D11EE7-6592-ECDE-2DE8-21E3866D6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425" y="4221163"/>
                <a:ext cx="792163" cy="792162"/>
              </a:xfrm>
              <a:prstGeom prst="ellipse">
                <a:avLst/>
              </a:prstGeom>
              <a:solidFill>
                <a:srgbClr val="BCE8F2">
                  <a:alpha val="50980"/>
                </a:srgbClr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56550" y="4292600"/>
                <a:ext cx="682625" cy="936625"/>
                <a:chOff x="2789" y="2704"/>
                <a:chExt cx="430" cy="590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Dn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789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8" name="Line 23">
                <a:extLst>
                  <a:ext uri="{FF2B5EF4-FFF2-40B4-BE49-F238E27FC236}">
                    <a16:creationId xmlns:a16="http://schemas.microsoft.com/office/drawing/2014/main" id="{A8343D38-3219-D3E9-63DA-C5C770FF2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7050" y="4581525"/>
                <a:ext cx="151130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" name="Text Box 25">
                <a:extLst>
                  <a:ext uri="{FF2B5EF4-FFF2-40B4-BE49-F238E27FC236}">
                    <a16:creationId xmlns:a16="http://schemas.microsoft.com/office/drawing/2014/main" id="{F230F033-6681-2629-7A91-AA1F4B8A4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025" y="5157788"/>
                <a:ext cx="1368425" cy="366712"/>
              </a:xfrm>
              <a:prstGeom prst="rect">
                <a:avLst/>
              </a:prstGeom>
              <a:solidFill>
                <a:srgbClr val="C6D8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Cekung 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B1D7D-22FC-2E24-11BA-DC5BD8AB29FF}"/>
              </a:ext>
            </a:extLst>
          </p:cNvPr>
          <p:cNvGrpSpPr/>
          <p:nvPr/>
        </p:nvGrpSpPr>
        <p:grpSpPr>
          <a:xfrm>
            <a:off x="1478756" y="275430"/>
            <a:ext cx="6820694" cy="3097213"/>
            <a:chOff x="704056" y="256911"/>
            <a:chExt cx="6820694" cy="3097213"/>
          </a:xfrm>
        </p:grpSpPr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70E153C3-44F8-CF05-504E-F8F22A13B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056" y="256911"/>
              <a:ext cx="4570413" cy="3097213"/>
              <a:chOff x="1837" y="2069"/>
              <a:chExt cx="2879" cy="1951"/>
            </a:xfrm>
          </p:grpSpPr>
          <p:sp>
            <p:nvSpPr>
              <p:cNvPr id="16" name="Oval 6" descr="Dark upward diagonal">
                <a:extLst>
                  <a:ext uri="{FF2B5EF4-FFF2-40B4-BE49-F238E27FC236}">
                    <a16:creationId xmlns:a16="http://schemas.microsoft.com/office/drawing/2014/main" id="{4F2F06F0-33C6-EDCB-B115-A840A6F3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069"/>
                <a:ext cx="2041" cy="1951"/>
              </a:xfrm>
              <a:prstGeom prst="ellipse">
                <a:avLst/>
              </a:prstGeom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rgbClr val="88567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7" name="Oval 7">
                <a:extLst>
                  <a:ext uri="{FF2B5EF4-FFF2-40B4-BE49-F238E27FC236}">
                    <a16:creationId xmlns:a16="http://schemas.microsoft.com/office/drawing/2014/main" id="{107DBBFD-60A8-3EA2-A0EE-581076AF7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160"/>
                <a:ext cx="1860" cy="177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8" name="Oval 8">
                <a:extLst>
                  <a:ext uri="{FF2B5EF4-FFF2-40B4-BE49-F238E27FC236}">
                    <a16:creationId xmlns:a16="http://schemas.microsoft.com/office/drawing/2014/main" id="{C5E5364A-1B68-447F-2877-F6B113E07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704"/>
                <a:ext cx="499" cy="499"/>
              </a:xfrm>
              <a:prstGeom prst="ellipse">
                <a:avLst/>
              </a:prstGeom>
              <a:solidFill>
                <a:srgbClr val="BCE8F2">
                  <a:alpha val="50980"/>
                </a:srgbClr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19" name="Group 9">
                <a:extLst>
                  <a:ext uri="{FF2B5EF4-FFF2-40B4-BE49-F238E27FC236}">
                    <a16:creationId xmlns:a16="http://schemas.microsoft.com/office/drawing/2014/main" id="{AD4EB55F-03CB-F624-02A0-B34D6494BE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6" y="2749"/>
                <a:ext cx="430" cy="590"/>
                <a:chOff x="4638" y="2432"/>
                <a:chExt cx="430" cy="590"/>
              </a:xfrm>
            </p:grpSpPr>
            <p:sp>
              <p:nvSpPr>
                <p:cNvPr id="20" name="Arc 10" descr="Dark downward diagonal">
                  <a:extLst>
                    <a:ext uri="{FF2B5EF4-FFF2-40B4-BE49-F238E27FC236}">
                      <a16:creationId xmlns:a16="http://schemas.microsoft.com/office/drawing/2014/main" id="{74AA8B51-7DA9-E205-C733-52DC43915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4694" y="2432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DnDiag">
                  <a:fgClr>
                    <a:srgbClr val="0070C0"/>
                  </a:fgClr>
                  <a:bgClr>
                    <a:schemeClr val="bg1"/>
                  </a:bgClr>
                </a:patt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1" name="Arc 11">
                  <a:extLst>
                    <a:ext uri="{FF2B5EF4-FFF2-40B4-BE49-F238E27FC236}">
                      <a16:creationId xmlns:a16="http://schemas.microsoft.com/office/drawing/2014/main" id="{5E1176D9-18A8-9874-112A-2423B25A43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4638" y="2432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9DE157B-0534-CB93-9244-2F73572BB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51500" y="1628775"/>
              <a:ext cx="187325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84FBC1C8-CE48-97A7-ABEB-35B152DFF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989138"/>
              <a:ext cx="1368425" cy="366712"/>
            </a:xfrm>
            <a:prstGeom prst="rect">
              <a:avLst/>
            </a:prstGeom>
            <a:solidFill>
              <a:srgbClr val="C6D8D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Cembung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18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8E9A95A-2671-E761-628F-F96309D52E00}"/>
              </a:ext>
            </a:extLst>
          </p:cNvPr>
          <p:cNvGrpSpPr/>
          <p:nvPr/>
        </p:nvGrpSpPr>
        <p:grpSpPr>
          <a:xfrm>
            <a:off x="1657431" y="1213711"/>
            <a:ext cx="7531168" cy="3900062"/>
            <a:chOff x="1657431" y="1213711"/>
            <a:chExt cx="7531168" cy="39000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88C532-6EC5-595F-A717-A6353F7086D9}"/>
                </a:ext>
              </a:extLst>
            </p:cNvPr>
            <p:cNvGrpSpPr/>
            <p:nvPr/>
          </p:nvGrpSpPr>
          <p:grpSpPr>
            <a:xfrm>
              <a:off x="1657431" y="1755227"/>
              <a:ext cx="6664512" cy="3358546"/>
              <a:chOff x="1657431" y="1755227"/>
              <a:chExt cx="6664512" cy="3358546"/>
            </a:xfrm>
          </p:grpSpPr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2905" y="1986390"/>
                <a:ext cx="631825" cy="944563"/>
                <a:chOff x="2821" y="2704"/>
                <a:chExt cx="398" cy="595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21" y="2730"/>
                  <a:ext cx="323" cy="569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3975">
                  <a:gradFill>
                    <a:gsLst>
                      <a:gs pos="0">
                        <a:schemeClr val="accent5">
                          <a:lumMod val="20000"/>
                          <a:lumOff val="80000"/>
                        </a:schemeClr>
                      </a:gs>
                      <a:gs pos="41000">
                        <a:schemeClr val="accent1">
                          <a:lumMod val="45000"/>
                          <a:lumOff val="55000"/>
                        </a:schemeClr>
                      </a:gs>
                      <a:gs pos="76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B8B1D7D-22FC-2E24-11BA-DC5BD8AB29FF}"/>
                  </a:ext>
                </a:extLst>
              </p:cNvPr>
              <p:cNvGrpSpPr/>
              <p:nvPr/>
            </p:nvGrpSpPr>
            <p:grpSpPr>
              <a:xfrm>
                <a:off x="1657431" y="1755227"/>
                <a:ext cx="6664512" cy="3358546"/>
                <a:chOff x="704056" y="16217"/>
                <a:chExt cx="6664512" cy="3358546"/>
              </a:xfrm>
            </p:grpSpPr>
            <p:grpSp>
              <p:nvGrpSpPr>
                <p:cNvPr id="13" name="Group 5">
                  <a:extLst>
                    <a:ext uri="{FF2B5EF4-FFF2-40B4-BE49-F238E27FC236}">
                      <a16:creationId xmlns:a16="http://schemas.microsoft.com/office/drawing/2014/main" id="{70E153C3-44F8-CF05-504E-F8F22A13BA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4056" y="256912"/>
                  <a:ext cx="5022851" cy="3117851"/>
                  <a:chOff x="1837" y="2069"/>
                  <a:chExt cx="3164" cy="1964"/>
                </a:xfrm>
              </p:grpSpPr>
              <p:sp>
                <p:nvSpPr>
                  <p:cNvPr id="16" name="Oval 6" descr="Dark upward diagonal">
                    <a:extLst>
                      <a:ext uri="{FF2B5EF4-FFF2-40B4-BE49-F238E27FC236}">
                        <a16:creationId xmlns:a16="http://schemas.microsoft.com/office/drawing/2014/main" id="{4F2F06F0-33C6-EDCB-B115-A840A6F3B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069"/>
                    <a:ext cx="2041" cy="1951"/>
                  </a:xfrm>
                  <a:prstGeom prst="ellipse">
                    <a:avLst/>
                  </a:prstGeom>
                  <a:pattFill prst="dk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9525">
                    <a:solidFill>
                      <a:srgbClr val="88567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17" name="Oval 7">
                    <a:extLst>
                      <a:ext uri="{FF2B5EF4-FFF2-40B4-BE49-F238E27FC236}">
                        <a16:creationId xmlns:a16="http://schemas.microsoft.com/office/drawing/2014/main" id="{107DBBFD-60A8-3EA2-A0EE-581076AF76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7" y="2160"/>
                    <a:ext cx="1860" cy="17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18" name="Oval 8">
                    <a:extLst>
                      <a:ext uri="{FF2B5EF4-FFF2-40B4-BE49-F238E27FC236}">
                        <a16:creationId xmlns:a16="http://schemas.microsoft.com/office/drawing/2014/main" id="{C5E5364A-1B68-447F-2877-F6B113E07A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2704"/>
                    <a:ext cx="499" cy="499"/>
                  </a:xfrm>
                  <a:prstGeom prst="ellipse">
                    <a:avLst/>
                  </a:prstGeom>
                  <a:solidFill>
                    <a:srgbClr val="BCE8F2">
                      <a:alpha val="50980"/>
                    </a:srgbClr>
                  </a:solidFill>
                  <a:ln w="57150" cmpd="thinThick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grpSp>
                <p:nvGrpSpPr>
                  <p:cNvPr id="19" name="Group 9">
                    <a:extLst>
                      <a:ext uri="{FF2B5EF4-FFF2-40B4-BE49-F238E27FC236}">
                        <a16:creationId xmlns:a16="http://schemas.microsoft.com/office/drawing/2014/main" id="{AD4EB55F-03CB-F624-02A0-B34D6494BE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71" y="3443"/>
                    <a:ext cx="430" cy="590"/>
                    <a:chOff x="4923" y="3126"/>
                    <a:chExt cx="430" cy="590"/>
                  </a:xfrm>
                </p:grpSpPr>
                <p:sp>
                  <p:nvSpPr>
                    <p:cNvPr id="20" name="Arc 10" descr="Dark downward diagonal">
                      <a:extLst>
                        <a:ext uri="{FF2B5EF4-FFF2-40B4-BE49-F238E27FC236}">
                          <a16:creationId xmlns:a16="http://schemas.microsoft.com/office/drawing/2014/main" id="{74AA8B51-7DA9-E205-C733-52DC439153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79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pattFill prst="dkUp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  <a:ln w="44450">
                      <a:gradFill>
                        <a:gsLst>
                          <a:gs pos="15000">
                            <a:schemeClr val="accent5">
                              <a:lumMod val="20000"/>
                              <a:lumOff val="80000"/>
                            </a:schemeClr>
                          </a:gs>
                          <a:gs pos="45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68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  <p:sp>
                  <p:nvSpPr>
                    <p:cNvPr id="21" name="Arc 11">
                      <a:extLst>
                        <a:ext uri="{FF2B5EF4-FFF2-40B4-BE49-F238E27FC236}">
                          <a16:creationId xmlns:a16="http://schemas.microsoft.com/office/drawing/2014/main" id="{5E1176D9-18A8-9874-112A-2423B25A43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23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</p:grpSp>
            </p:grpSp>
            <p:sp>
              <p:nvSpPr>
                <p:cNvPr id="14" name="Line 21">
                  <a:extLst>
                    <a:ext uri="{FF2B5EF4-FFF2-40B4-BE49-F238E27FC236}">
                      <a16:creationId xmlns:a16="http://schemas.microsoft.com/office/drawing/2014/main" id="{29DE157B-0534-CB93-9244-2F73572BB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6332" y="1676136"/>
                  <a:ext cx="1521766" cy="1163203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5" name="Text Box 24">
                  <a:extLst>
                    <a:ext uri="{FF2B5EF4-FFF2-40B4-BE49-F238E27FC236}">
                      <a16:creationId xmlns:a16="http://schemas.microsoft.com/office/drawing/2014/main" id="{84FBC1C8-CE48-97A7-ABEB-35B152DFF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5730" y="2607982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Cembung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4" name="Line 21">
                  <a:extLst>
                    <a:ext uri="{FF2B5EF4-FFF2-40B4-BE49-F238E27FC236}">
                      <a16:creationId xmlns:a16="http://schemas.microsoft.com/office/drawing/2014/main" id="{70716E79-8F5C-37C5-241E-D238EABA1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36332" y="588638"/>
                  <a:ext cx="1617443" cy="108750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25" name="Text Box 24">
                  <a:extLst>
                    <a:ext uri="{FF2B5EF4-FFF2-40B4-BE49-F238E27FC236}">
                      <a16:creationId xmlns:a16="http://schemas.microsoft.com/office/drawing/2014/main" id="{9EC83C38-A390-6F0F-1AAD-727F49719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0143" y="347941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Cekung</a:t>
                  </a:r>
                  <a:r>
                    <a:rPr lang="en-US" b="1" dirty="0"/>
                    <a:t> </a:t>
                  </a:r>
                </a:p>
              </p:txBody>
            </p:sp>
            <p:sp>
              <p:nvSpPr>
                <p:cNvPr id="28" name="Line 21">
                  <a:extLst>
                    <a:ext uri="{FF2B5EF4-FFF2-40B4-BE49-F238E27FC236}">
                      <a16:creationId xmlns:a16="http://schemas.microsoft.com/office/drawing/2014/main" id="{EA80A2FB-B061-0092-C285-E9297176A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15459" y="16217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1" name="Line 21">
                  <a:extLst>
                    <a:ext uri="{FF2B5EF4-FFF2-40B4-BE49-F238E27FC236}">
                      <a16:creationId xmlns:a16="http://schemas.microsoft.com/office/drawing/2014/main" id="{7F592265-6F65-3A6E-0D8F-0E331D61A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84410" y="2206979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id="{EE67DA9B-1E54-1501-B902-8F9BA1B81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0949" y="1208393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06BF32-76E1-0F97-B34F-5331DA172350}"/>
                </a:ext>
              </a:extLst>
            </p:cNvPr>
            <p:cNvSpPr txBox="1"/>
            <p:nvPr/>
          </p:nvSpPr>
          <p:spPr>
            <a:xfrm>
              <a:off x="3675033" y="1213711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yang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dikilapkan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(dipoles)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051DBC-839B-DE7D-D69A-C96486554148}"/>
                </a:ext>
              </a:extLst>
            </p:cNvPr>
            <p:cNvSpPr txBox="1"/>
            <p:nvPr/>
          </p:nvSpPr>
          <p:spPr>
            <a:xfrm>
              <a:off x="7032551" y="3249270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yang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dikilapkan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(dipoles)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164232-FD58-BB68-0E81-A3CE8EA8738B}"/>
                </a:ext>
              </a:extLst>
            </p:cNvPr>
            <p:cNvSpPr txBox="1"/>
            <p:nvPr/>
          </p:nvSpPr>
          <p:spPr>
            <a:xfrm>
              <a:off x="2439475" y="3303912"/>
              <a:ext cx="162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Cermin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Sferis</a:t>
              </a:r>
              <a:endParaRPr lang="en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6F3140-32DC-757F-8722-81D597B91CA5}"/>
                </a:ext>
              </a:extLst>
            </p:cNvPr>
            <p:cNvSpPr txBox="1"/>
            <p:nvPr/>
          </p:nvSpPr>
          <p:spPr>
            <a:xfrm>
              <a:off x="3500777" y="2506705"/>
              <a:ext cx="93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cermin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sferis</a:t>
              </a:r>
              <a:endParaRPr lang="en-ID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76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A5D5CD-27DB-6F68-2CB1-84ADBC676088}"/>
              </a:ext>
            </a:extLst>
          </p:cNvPr>
          <p:cNvGrpSpPr/>
          <p:nvPr/>
        </p:nvGrpSpPr>
        <p:grpSpPr>
          <a:xfrm>
            <a:off x="2243448" y="0"/>
            <a:ext cx="8820150" cy="6858000"/>
            <a:chOff x="144463" y="0"/>
            <a:chExt cx="8820150" cy="6858000"/>
          </a:xfrm>
        </p:grpSpPr>
        <p:sp>
          <p:nvSpPr>
            <p:cNvPr id="3" name="Arc 5" descr="Dark downward diagonal">
              <a:extLst>
                <a:ext uri="{FF2B5EF4-FFF2-40B4-BE49-F238E27FC236}">
                  <a16:creationId xmlns:a16="http://schemas.microsoft.com/office/drawing/2014/main" id="{31425469-D3D8-0B5F-1B7D-A06CDFC0D20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652838" y="1755775"/>
              <a:ext cx="6408738" cy="3419475"/>
            </a:xfrm>
            <a:custGeom>
              <a:avLst/>
              <a:gdLst>
                <a:gd name="T0" fmla="*/ 0 w 43142"/>
                <a:gd name="T1" fmla="*/ 205 h 21600"/>
                <a:gd name="T2" fmla="*/ 378 w 43142"/>
                <a:gd name="T3" fmla="*/ 202 h 21600"/>
                <a:gd name="T4" fmla="*/ 189 w 43142"/>
                <a:gd name="T5" fmla="*/ 215 h 21600"/>
                <a:gd name="T6" fmla="*/ 0 60000 65536"/>
                <a:gd name="T7" fmla="*/ 0 60000 65536"/>
                <a:gd name="T8" fmla="*/ 0 60000 65536"/>
                <a:gd name="T9" fmla="*/ 0 w 43142"/>
                <a:gd name="T10" fmla="*/ 0 h 21600"/>
                <a:gd name="T11" fmla="*/ 43142 w 431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2" h="21600" fill="none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</a:path>
                <a:path w="43142" h="21600" stroke="0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  <a:lnTo>
                    <a:pt x="21578" y="21600"/>
                  </a:lnTo>
                  <a:close/>
                </a:path>
              </a:pathLst>
            </a:custGeom>
            <a:pattFill prst="dkDnDiag">
              <a:fgClr>
                <a:srgbClr val="9999FF"/>
              </a:fgClr>
              <a:bgClr>
                <a:schemeClr val="bg1"/>
              </a:bgClr>
            </a:patt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4" name="Arc 6">
              <a:extLst>
                <a:ext uri="{FF2B5EF4-FFF2-40B4-BE49-F238E27FC236}">
                  <a16:creationId xmlns:a16="http://schemas.microsoft.com/office/drawing/2014/main" id="{F7053F89-CFF5-F727-C780-24464E1084A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103688" y="1808163"/>
              <a:ext cx="5905500" cy="3240088"/>
            </a:xfrm>
            <a:custGeom>
              <a:avLst/>
              <a:gdLst>
                <a:gd name="T0" fmla="*/ 0 w 43142"/>
                <a:gd name="T1" fmla="*/ 184 h 21600"/>
                <a:gd name="T2" fmla="*/ 321 w 43142"/>
                <a:gd name="T3" fmla="*/ 182 h 21600"/>
                <a:gd name="T4" fmla="*/ 160 w 43142"/>
                <a:gd name="T5" fmla="*/ 193 h 21600"/>
                <a:gd name="T6" fmla="*/ 0 60000 65536"/>
                <a:gd name="T7" fmla="*/ 0 60000 65536"/>
                <a:gd name="T8" fmla="*/ 0 60000 65536"/>
                <a:gd name="T9" fmla="*/ 0 w 43142"/>
                <a:gd name="T10" fmla="*/ 0 h 21600"/>
                <a:gd name="T11" fmla="*/ 43142 w 431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2" h="21600" fill="none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</a:path>
                <a:path w="43142" h="21600" stroke="0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  <a:lnTo>
                    <a:pt x="21578" y="216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BD8F62D7-1520-E2A1-A484-7C0F7F6543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54538" y="-1125538"/>
              <a:ext cx="0" cy="882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50DFAF2A-5BF8-1C47-54AB-EC7572A17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2813" y="0"/>
              <a:ext cx="0" cy="685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E6737576-ABED-7503-3156-382110289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2788" y="308292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E4F34C85-A8A2-F000-45E7-A085A7B86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413" y="2636838"/>
              <a:ext cx="0" cy="64770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C17272A0-ED11-C216-69FC-8F1CF1CCB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88" y="1916113"/>
              <a:ext cx="4819650" cy="735013"/>
            </a:xfrm>
            <a:custGeom>
              <a:avLst/>
              <a:gdLst>
                <a:gd name="T0" fmla="*/ 0 w 3036"/>
                <a:gd name="T1" fmla="*/ 463 h 463"/>
                <a:gd name="T2" fmla="*/ 3036 w 3036"/>
                <a:gd name="T3" fmla="*/ 463 h 463"/>
                <a:gd name="T4" fmla="*/ 1580 w 3036"/>
                <a:gd name="T5" fmla="*/ 0 h 463"/>
                <a:gd name="T6" fmla="*/ 0 60000 65536"/>
                <a:gd name="T7" fmla="*/ 0 60000 65536"/>
                <a:gd name="T8" fmla="*/ 0 60000 65536"/>
                <a:gd name="T9" fmla="*/ 0 w 3036"/>
                <a:gd name="T10" fmla="*/ 0 h 463"/>
                <a:gd name="T11" fmla="*/ 3036 w 3036"/>
                <a:gd name="T12" fmla="*/ 463 h 4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6" h="463">
                  <a:moveTo>
                    <a:pt x="0" y="463"/>
                  </a:moveTo>
                  <a:lnTo>
                    <a:pt x="3036" y="463"/>
                  </a:lnTo>
                  <a:lnTo>
                    <a:pt x="1580" y="0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6C401A0-BF62-AF93-5FEE-496493E6A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9701" y="2636838"/>
              <a:ext cx="3313113" cy="115252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57136A4-5A0D-B3CE-D6E7-3F39B7581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1" y="2349500"/>
              <a:ext cx="4600575" cy="654050"/>
            </a:xfrm>
            <a:custGeom>
              <a:avLst/>
              <a:gdLst>
                <a:gd name="T0" fmla="*/ 0 w 2898"/>
                <a:gd name="T1" fmla="*/ 0 h 412"/>
                <a:gd name="T2" fmla="*/ 2898 w 2898"/>
                <a:gd name="T3" fmla="*/ 412 h 412"/>
                <a:gd name="T4" fmla="*/ 0 60000 65536"/>
                <a:gd name="T5" fmla="*/ 0 60000 65536"/>
                <a:gd name="T6" fmla="*/ 0 w 2898"/>
                <a:gd name="T7" fmla="*/ 0 h 412"/>
                <a:gd name="T8" fmla="*/ 2898 w 2898"/>
                <a:gd name="T9" fmla="*/ 412 h 4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8" h="412">
                  <a:moveTo>
                    <a:pt x="0" y="0"/>
                  </a:moveTo>
                  <a:lnTo>
                    <a:pt x="2898" y="412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B085427F-26E9-CD1B-5F17-F45807677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263" y="2997200"/>
              <a:ext cx="273685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57197452-5790-A55C-83AE-C327B58AF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27763" y="2997200"/>
              <a:ext cx="0" cy="28733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5803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CB1A4-699B-67C6-B95E-A7B57B5314EA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2808158" y="0"/>
            <a:chExt cx="9975486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4FE933-B069-28CB-4A21-C4C372F48571}"/>
                </a:ext>
              </a:extLst>
            </p:cNvPr>
            <p:cNvGrpSpPr/>
            <p:nvPr/>
          </p:nvGrpSpPr>
          <p:grpSpPr>
            <a:xfrm>
              <a:off x="2808158" y="0"/>
              <a:ext cx="9975486" cy="6858000"/>
              <a:chOff x="2808158" y="0"/>
              <a:chExt cx="9975486" cy="68580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6A5D5CD-27DB-6F68-2CB1-84ADBC676088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754663" cy="6858000"/>
                <a:chOff x="709173" y="0"/>
                <a:chExt cx="9754663" cy="6858000"/>
              </a:xfrm>
            </p:grpSpPr>
            <p:sp>
              <p:nvSpPr>
                <p:cNvPr id="3" name="Arc 5" descr="Dark downward diagonal">
                  <a:extLst>
                    <a:ext uri="{FF2B5EF4-FFF2-40B4-BE49-F238E27FC236}">
                      <a16:creationId xmlns:a16="http://schemas.microsoft.com/office/drawing/2014/main" id="{31425469-D3D8-0B5F-1B7D-A06CDFC0D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3830342" y="1578271"/>
                  <a:ext cx="6408738" cy="3774479"/>
                </a:xfrm>
                <a:custGeom>
                  <a:avLst/>
                  <a:gdLst>
                    <a:gd name="T0" fmla="*/ 0 w 43142"/>
                    <a:gd name="T1" fmla="*/ 205 h 21600"/>
                    <a:gd name="T2" fmla="*/ 378 w 43142"/>
                    <a:gd name="T3" fmla="*/ 202 h 21600"/>
                    <a:gd name="T4" fmla="*/ 189 w 43142"/>
                    <a:gd name="T5" fmla="*/ 215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pattFill prst="dkDnDiag">
                  <a:fgClr>
                    <a:srgbClr val="9999FF"/>
                  </a:fgClr>
                  <a:bgClr>
                    <a:schemeClr val="bg1"/>
                  </a:bgClr>
                </a:pattFill>
                <a:ln w="50800">
                  <a:gradFill>
                    <a:gsLst>
                      <a:gs pos="44000">
                        <a:schemeClr val="accent1">
                          <a:lumMod val="99000"/>
                          <a:lumOff val="1000"/>
                        </a:schemeClr>
                      </a:gs>
                      <a:gs pos="7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4" name="Arc 6">
                  <a:extLst>
                    <a:ext uri="{FF2B5EF4-FFF2-40B4-BE49-F238E27FC236}">
                      <a16:creationId xmlns:a16="http://schemas.microsoft.com/office/drawing/2014/main" id="{F7053F89-CFF5-F727-C780-24464E108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4264921" y="1646929"/>
                  <a:ext cx="5905500" cy="3562553"/>
                </a:xfrm>
                <a:custGeom>
                  <a:avLst/>
                  <a:gdLst>
                    <a:gd name="T0" fmla="*/ 0 w 43142"/>
                    <a:gd name="T1" fmla="*/ 184 h 21600"/>
                    <a:gd name="T2" fmla="*/ 321 w 43142"/>
                    <a:gd name="T3" fmla="*/ 182 h 21600"/>
                    <a:gd name="T4" fmla="*/ 160 w 43142"/>
                    <a:gd name="T5" fmla="*/ 193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5" name="Line 7">
                  <a:extLst>
                    <a:ext uri="{FF2B5EF4-FFF2-40B4-BE49-F238E27FC236}">
                      <a16:creationId xmlns:a16="http://schemas.microsoft.com/office/drawing/2014/main" id="{BD8F62D7-1520-E2A1-A484-7C0F7F654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5576679" y="-1602621"/>
                  <a:ext cx="19652" cy="975466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6" name="Line 8">
                  <a:extLst>
                    <a:ext uri="{FF2B5EF4-FFF2-40B4-BE49-F238E27FC236}">
                      <a16:creationId xmlns:a16="http://schemas.microsoft.com/office/drawing/2014/main" id="{50DFAF2A-5BF8-1C47-54AB-EC7572A17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32813" y="0"/>
                  <a:ext cx="0" cy="685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E787B1-9BF5-4279-051E-DF3487C6327F}"/>
                  </a:ext>
                </a:extLst>
              </p:cNvPr>
              <p:cNvSpPr/>
              <p:nvPr/>
            </p:nvSpPr>
            <p:spPr>
              <a:xfrm>
                <a:off x="5442846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A7AD1B1-58D3-EA26-3D85-BE8911F21676}"/>
                  </a:ext>
                </a:extLst>
              </p:cNvPr>
              <p:cNvSpPr/>
              <p:nvPr/>
            </p:nvSpPr>
            <p:spPr>
              <a:xfrm>
                <a:off x="3639238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7FCF3AD1-A553-ADA6-21C8-EABC9BF3F7CD}"/>
                  </a:ext>
                </a:extLst>
              </p:cNvPr>
              <p:cNvSpPr/>
              <p:nvPr/>
            </p:nvSpPr>
            <p:spPr>
              <a:xfrm>
                <a:off x="7174917" y="3202471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A2C40-6B83-07DE-65B2-95F282C2DB55}"/>
                  </a:ext>
                </a:extLst>
              </p:cNvPr>
              <p:cNvSpPr txBox="1"/>
              <p:nvPr/>
            </p:nvSpPr>
            <p:spPr>
              <a:xfrm>
                <a:off x="7075989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ID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DFDE8-82E9-A8A3-54B4-1C9F9C3283C4}"/>
                  </a:ext>
                </a:extLst>
              </p:cNvPr>
              <p:cNvSpPr txBox="1"/>
              <p:nvPr/>
            </p:nvSpPr>
            <p:spPr>
              <a:xfrm>
                <a:off x="5350420" y="333218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07EC6D-4E31-D4E5-5DF5-B025D793E6A4}"/>
                  </a:ext>
                </a:extLst>
              </p:cNvPr>
              <p:cNvSpPr txBox="1"/>
              <p:nvPr/>
            </p:nvSpPr>
            <p:spPr>
              <a:xfrm>
                <a:off x="3556027" y="332727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08C75-54DE-3882-E918-4BF38A8693BC}"/>
                  </a:ext>
                </a:extLst>
              </p:cNvPr>
              <p:cNvSpPr txBox="1"/>
              <p:nvPr/>
            </p:nvSpPr>
            <p:spPr>
              <a:xfrm>
                <a:off x="5350420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FB2872-EB81-3AA9-9DF1-0A791B15EBBC}"/>
                  </a:ext>
                </a:extLst>
              </p:cNvPr>
              <p:cNvCxnSpPr>
                <a:stCxn id="22" idx="1"/>
              </p:cNvCxnSpPr>
              <p:nvPr/>
            </p:nvCxnSpPr>
            <p:spPr>
              <a:xfrm flipH="1">
                <a:off x="3711238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84BA3E-59B5-60EB-39EE-A1FF4499D9C8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5711014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62A60D-4FEA-B84A-F9B0-3693286F3139}"/>
                  </a:ext>
                </a:extLst>
              </p:cNvPr>
              <p:cNvSpPr txBox="1"/>
              <p:nvPr/>
            </p:nvSpPr>
            <p:spPr>
              <a:xfrm>
                <a:off x="3341430" y="1397082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3FF22-0DD4-149C-74EC-3CDE6A370FE1}"/>
                  </a:ext>
                </a:extLst>
              </p:cNvPr>
              <p:cNvSpPr txBox="1"/>
              <p:nvPr/>
            </p:nvSpPr>
            <p:spPr>
              <a:xfrm>
                <a:off x="6250686" y="598131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9845B890-036C-8C3A-CC4A-38D5327F374F}"/>
                  </a:ext>
                </a:extLst>
              </p:cNvPr>
              <p:cNvSpPr/>
              <p:nvPr/>
            </p:nvSpPr>
            <p:spPr>
              <a:xfrm>
                <a:off x="8977284" y="3207594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AA38D9-BB68-3525-A954-88E6121C13D2}"/>
                  </a:ext>
                </a:extLst>
              </p:cNvPr>
              <p:cNvSpPr txBox="1"/>
              <p:nvPr/>
            </p:nvSpPr>
            <p:spPr>
              <a:xfrm>
                <a:off x="8884852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2D23F85B-FE99-FE4F-CEB9-C7D864EB59F3}"/>
                  </a:ext>
                </a:extLst>
              </p:cNvPr>
              <p:cNvSpPr/>
              <p:nvPr/>
            </p:nvSpPr>
            <p:spPr>
              <a:xfrm>
                <a:off x="10707150" y="318322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620F07-084A-439B-D510-74F28E22A65C}"/>
                  </a:ext>
                </a:extLst>
              </p:cNvPr>
              <p:cNvSpPr txBox="1"/>
              <p:nvPr/>
            </p:nvSpPr>
            <p:spPr>
              <a:xfrm>
                <a:off x="10592106" y="331764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83AB2E-8C0C-868C-0671-50B44CFAA937}"/>
                  </a:ext>
                </a:extLst>
              </p:cNvPr>
              <p:cNvSpPr txBox="1"/>
              <p:nvPr/>
            </p:nvSpPr>
            <p:spPr>
              <a:xfrm>
                <a:off x="8879762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83FDB91-F640-6277-9C23-3778CE8981FB}"/>
                  </a:ext>
                </a:extLst>
              </p:cNvPr>
              <p:cNvCxnSpPr>
                <a:stCxn id="43" idx="1"/>
              </p:cNvCxnSpPr>
              <p:nvPr/>
            </p:nvCxnSpPr>
            <p:spPr>
              <a:xfrm flipH="1">
                <a:off x="7240580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BCF63FF-0E5E-2358-B3A7-C8E7C6B06E36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>
                <a:off x="9240356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DD764BC-9388-8093-3D30-CB79EC998F31}"/>
                  </a:ext>
                </a:extLst>
              </p:cNvPr>
              <p:cNvSpPr txBox="1"/>
              <p:nvPr/>
            </p:nvSpPr>
            <p:spPr>
              <a:xfrm>
                <a:off x="10943474" y="2779175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utama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DAFA31-CC25-3BD1-2100-E8EB2B504063}"/>
                  </a:ext>
                </a:extLst>
              </p:cNvPr>
              <p:cNvSpPr txBox="1"/>
              <p:nvPr/>
            </p:nvSpPr>
            <p:spPr>
              <a:xfrm>
                <a:off x="7975503" y="2528508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965884B-810F-8421-D003-0AB8CF8532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0580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652461A-EE37-0EE7-57AA-72B8A1C1A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9284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717B39-9756-88C8-5E44-E0071944B5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430" y="1828800"/>
              <a:ext cx="4352142" cy="0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4A4893-F748-E958-BA13-B5BB513C9A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7311" y="475457"/>
              <a:ext cx="1936261" cy="1353343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692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7083AB9-1518-B63F-AC1D-F05FD5B92E07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1142987" y="0"/>
            <a:chExt cx="9975486" cy="685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89CB1A4-699B-67C6-B95E-A7B57B5314EA}"/>
                </a:ext>
              </a:extLst>
            </p:cNvPr>
            <p:cNvGrpSpPr/>
            <p:nvPr/>
          </p:nvGrpSpPr>
          <p:grpSpPr>
            <a:xfrm>
              <a:off x="1142987" y="0"/>
              <a:ext cx="9975486" cy="6858000"/>
              <a:chOff x="2808158" y="0"/>
              <a:chExt cx="9975486" cy="6858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E933-B069-28CB-4A21-C4C372F48571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975486" cy="6858000"/>
                <a:chOff x="2808158" y="0"/>
                <a:chExt cx="9975486" cy="6858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6A5D5CD-27DB-6F68-2CB1-84ADBC676088}"/>
                    </a:ext>
                  </a:extLst>
                </p:cNvPr>
                <p:cNvGrpSpPr/>
                <p:nvPr/>
              </p:nvGrpSpPr>
              <p:grpSpPr>
                <a:xfrm>
                  <a:off x="2808158" y="0"/>
                  <a:ext cx="9754663" cy="6858000"/>
                  <a:chOff x="709173" y="0"/>
                  <a:chExt cx="9754663" cy="6858000"/>
                </a:xfrm>
              </p:grpSpPr>
              <p:sp>
                <p:nvSpPr>
                  <p:cNvPr id="3" name="Arc 5" descr="Dark downward diagonal">
                    <a:extLst>
                      <a:ext uri="{FF2B5EF4-FFF2-40B4-BE49-F238E27FC236}">
                        <a16:creationId xmlns:a16="http://schemas.microsoft.com/office/drawing/2014/main" id="{31425469-D3D8-0B5F-1B7D-A06CDFC0D2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3830342" y="1578271"/>
                    <a:ext cx="6408738" cy="3774479"/>
                  </a:xfrm>
                  <a:custGeom>
                    <a:avLst/>
                    <a:gdLst>
                      <a:gd name="T0" fmla="*/ 0 w 43142"/>
                      <a:gd name="T1" fmla="*/ 205 h 21600"/>
                      <a:gd name="T2" fmla="*/ 378 w 43142"/>
                      <a:gd name="T3" fmla="*/ 202 h 21600"/>
                      <a:gd name="T4" fmla="*/ 189 w 43142"/>
                      <a:gd name="T5" fmla="*/ 215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pattFill prst="dkDnDiag">
                    <a:fgClr>
                      <a:srgbClr val="9999FF"/>
                    </a:fgClr>
                    <a:bgClr>
                      <a:schemeClr val="bg1"/>
                    </a:bgClr>
                  </a:pattFill>
                  <a:ln w="50800">
                    <a:gradFill>
                      <a:gsLst>
                        <a:gs pos="44000">
                          <a:schemeClr val="accent1">
                            <a:lumMod val="99000"/>
                            <a:lumOff val="1000"/>
                          </a:schemeClr>
                        </a:gs>
                        <a:gs pos="76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</a:gsLst>
                      <a:lin ang="5400000" scaled="1"/>
                    </a:gra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4" name="Arc 6">
                    <a:extLst>
                      <a:ext uri="{FF2B5EF4-FFF2-40B4-BE49-F238E27FC236}">
                        <a16:creationId xmlns:a16="http://schemas.microsoft.com/office/drawing/2014/main" id="{F7053F89-CFF5-F727-C780-24464E1084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4264921" y="1646929"/>
                    <a:ext cx="5905500" cy="3562553"/>
                  </a:xfrm>
                  <a:custGeom>
                    <a:avLst/>
                    <a:gdLst>
                      <a:gd name="T0" fmla="*/ 0 w 43142"/>
                      <a:gd name="T1" fmla="*/ 184 h 21600"/>
                      <a:gd name="T2" fmla="*/ 321 w 43142"/>
                      <a:gd name="T3" fmla="*/ 182 h 21600"/>
                      <a:gd name="T4" fmla="*/ 160 w 43142"/>
                      <a:gd name="T5" fmla="*/ 193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5" name="Line 7">
                    <a:extLst>
                      <a:ext uri="{FF2B5EF4-FFF2-40B4-BE49-F238E27FC236}">
                        <a16:creationId xmlns:a16="http://schemas.microsoft.com/office/drawing/2014/main" id="{BD8F62D7-1520-E2A1-A484-7C0F7F6543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576679" y="-1602621"/>
                    <a:ext cx="19652" cy="975466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6" name="Line 8">
                    <a:extLst>
                      <a:ext uri="{FF2B5EF4-FFF2-40B4-BE49-F238E27FC236}">
                        <a16:creationId xmlns:a16="http://schemas.microsoft.com/office/drawing/2014/main" id="{50DFAF2A-5BF8-1C47-54AB-EC7572A17D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32813" y="0"/>
                    <a:ext cx="0" cy="6858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DFE787B1-9BF5-4279-051E-DF3487C6327F}"/>
                    </a:ext>
                  </a:extLst>
                </p:cNvPr>
                <p:cNvSpPr/>
                <p:nvPr/>
              </p:nvSpPr>
              <p:spPr>
                <a:xfrm>
                  <a:off x="5442846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" name="Flowchart: Connector 14">
                  <a:extLst>
                    <a:ext uri="{FF2B5EF4-FFF2-40B4-BE49-F238E27FC236}">
                      <a16:creationId xmlns:a16="http://schemas.microsoft.com/office/drawing/2014/main" id="{9A7AD1B1-58D3-EA26-3D85-BE8911F21676}"/>
                    </a:ext>
                  </a:extLst>
                </p:cNvPr>
                <p:cNvSpPr/>
                <p:nvPr/>
              </p:nvSpPr>
              <p:spPr>
                <a:xfrm>
                  <a:off x="3639238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6" name="Flowchart: Connector 15">
                  <a:extLst>
                    <a:ext uri="{FF2B5EF4-FFF2-40B4-BE49-F238E27FC236}">
                      <a16:creationId xmlns:a16="http://schemas.microsoft.com/office/drawing/2014/main" id="{7FCF3AD1-A553-ADA6-21C8-EABC9BF3F7CD}"/>
                    </a:ext>
                  </a:extLst>
                </p:cNvPr>
                <p:cNvSpPr/>
                <p:nvPr/>
              </p:nvSpPr>
              <p:spPr>
                <a:xfrm>
                  <a:off x="7174917" y="3202471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BA2C40-6B83-07DE-65B2-95F282C2DB55}"/>
                    </a:ext>
                  </a:extLst>
                </p:cNvPr>
                <p:cNvSpPr txBox="1"/>
                <p:nvPr/>
              </p:nvSpPr>
              <p:spPr>
                <a:xfrm>
                  <a:off x="7075989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en-ID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3DFDE8-82E9-A8A3-54B4-1C9F9C3283C4}"/>
                    </a:ext>
                  </a:extLst>
                </p:cNvPr>
                <p:cNvSpPr txBox="1"/>
                <p:nvPr/>
              </p:nvSpPr>
              <p:spPr>
                <a:xfrm>
                  <a:off x="5350420" y="333218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C07EC6D-4E31-D4E5-5DF5-B025D793E6A4}"/>
                    </a:ext>
                  </a:extLst>
                </p:cNvPr>
                <p:cNvSpPr txBox="1"/>
                <p:nvPr/>
              </p:nvSpPr>
              <p:spPr>
                <a:xfrm>
                  <a:off x="3556027" y="3327272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462A60D-4FEA-B84A-F9B0-3693286F3139}"/>
                    </a:ext>
                  </a:extLst>
                </p:cNvPr>
                <p:cNvSpPr txBox="1"/>
                <p:nvPr/>
              </p:nvSpPr>
              <p:spPr>
                <a:xfrm>
                  <a:off x="5235819" y="135029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datang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FF3FF22-0DD4-149C-74EC-3CDE6A370FE1}"/>
                    </a:ext>
                  </a:extLst>
                </p:cNvPr>
                <p:cNvSpPr txBox="1"/>
                <p:nvPr/>
              </p:nvSpPr>
              <p:spPr>
                <a:xfrm>
                  <a:off x="5179981" y="427600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pantul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Flowchart: Connector 38">
                  <a:extLst>
                    <a:ext uri="{FF2B5EF4-FFF2-40B4-BE49-F238E27FC236}">
                      <a16:creationId xmlns:a16="http://schemas.microsoft.com/office/drawing/2014/main" id="{9845B890-036C-8C3A-CC4A-38D5327F374F}"/>
                    </a:ext>
                  </a:extLst>
                </p:cNvPr>
                <p:cNvSpPr/>
                <p:nvPr/>
              </p:nvSpPr>
              <p:spPr>
                <a:xfrm>
                  <a:off x="8977284" y="3207594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AA38D9-BB68-3525-A954-88E6121C13D2}"/>
                    </a:ext>
                  </a:extLst>
                </p:cNvPr>
                <p:cNvSpPr txBox="1"/>
                <p:nvPr/>
              </p:nvSpPr>
              <p:spPr>
                <a:xfrm>
                  <a:off x="8884852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Flowchart: Connector 40">
                  <a:extLst>
                    <a:ext uri="{FF2B5EF4-FFF2-40B4-BE49-F238E27FC236}">
                      <a16:creationId xmlns:a16="http://schemas.microsoft.com/office/drawing/2014/main" id="{2D23F85B-FE99-FE4F-CEB9-C7D864EB59F3}"/>
                    </a:ext>
                  </a:extLst>
                </p:cNvPr>
                <p:cNvSpPr/>
                <p:nvPr/>
              </p:nvSpPr>
              <p:spPr>
                <a:xfrm>
                  <a:off x="10707150" y="318322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9620F07-084A-439B-D510-74F28E22A65C}"/>
                    </a:ext>
                  </a:extLst>
                </p:cNvPr>
                <p:cNvSpPr txBox="1"/>
                <p:nvPr/>
              </p:nvSpPr>
              <p:spPr>
                <a:xfrm>
                  <a:off x="10592106" y="331764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DD764BC-9388-8093-3D30-CB79EC998F31}"/>
                    </a:ext>
                  </a:extLst>
                </p:cNvPr>
                <p:cNvSpPr txBox="1"/>
                <p:nvPr/>
              </p:nvSpPr>
              <p:spPr>
                <a:xfrm>
                  <a:off x="10943474" y="2779175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Sumbu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utama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735BAFB-0214-0545-3A2C-CC5068A1816A}"/>
                    </a:ext>
                  </a:extLst>
                </p:cNvPr>
                <p:cNvSpPr txBox="1"/>
                <p:nvPr/>
              </p:nvSpPr>
              <p:spPr>
                <a:xfrm>
                  <a:off x="3433253" y="347977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Objek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575CB2C-5655-87A3-126A-147D93FF2018}"/>
                    </a:ext>
                  </a:extLst>
                </p:cNvPr>
                <p:cNvSpPr txBox="1"/>
                <p:nvPr/>
              </p:nvSpPr>
              <p:spPr>
                <a:xfrm>
                  <a:off x="7326739" y="337658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Bayangan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16623EE-2AEB-D326-7BD4-19C8DAEFE06E}"/>
                    </a:ext>
                  </a:extLst>
                </p:cNvPr>
                <p:cNvSpPr txBox="1"/>
                <p:nvPr/>
              </p:nvSpPr>
              <p:spPr>
                <a:xfrm rot="1370959">
                  <a:off x="5406658" y="221485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datang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5BFB20B-59FE-751E-E3F9-EEADDB12909A}"/>
                    </a:ext>
                  </a:extLst>
                </p:cNvPr>
                <p:cNvSpPr txBox="1"/>
                <p:nvPr/>
              </p:nvSpPr>
              <p:spPr>
                <a:xfrm>
                  <a:off x="6615294" y="40613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pantul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D717B39-9756-88C8-5E44-E0071944B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6526" y="1828800"/>
                <a:ext cx="3244645" cy="0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04A4893-F748-E958-BA13-B5BB513C9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9032" y="287335"/>
                <a:ext cx="1334540" cy="1541465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E668EB0-D954-B413-2653-71E98369CE1F}"/>
                  </a:ext>
                </a:extLst>
              </p:cNvPr>
              <p:cNvCxnSpPr>
                <a:cxnSpLocks/>
                <a:endCxn id="16" idx="6"/>
              </p:cNvCxnSpPr>
              <p:nvPr/>
            </p:nvCxnSpPr>
            <p:spPr>
              <a:xfrm>
                <a:off x="4516526" y="1828800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BD3AE48-7CCF-507C-5F67-6428FBB3E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6525" y="3251471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255F0EA-B106-85BC-BC55-0DD66B3FAE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97120" y="2145504"/>
                <a:ext cx="885699" cy="1129198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D437B48-8297-C206-05A1-EBD384C5A4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6833" y="2477936"/>
                <a:ext cx="1024163" cy="667261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92E155-E80C-85C3-51AD-A27CCB9E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33" t="21466" r="51467" b="3466"/>
            <a:stretch/>
          </p:blipFill>
          <p:spPr bwMode="auto">
            <a:xfrm>
              <a:off x="2429742" y="1684888"/>
              <a:ext cx="513670" cy="166204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30F78A9-AF35-68CD-AE10-99C74BC26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00" t="24266" r="26533" b="10400"/>
            <a:stretch/>
          </p:blipFill>
          <p:spPr bwMode="auto">
            <a:xfrm>
              <a:off x="6511155" y="2622399"/>
              <a:ext cx="224754" cy="72453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226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CB1A4-699B-67C6-B95E-A7B57B5314EA}"/>
              </a:ext>
            </a:extLst>
          </p:cNvPr>
          <p:cNvGrpSpPr/>
          <p:nvPr/>
        </p:nvGrpSpPr>
        <p:grpSpPr>
          <a:xfrm>
            <a:off x="185165" y="0"/>
            <a:ext cx="9801741" cy="6858000"/>
            <a:chOff x="830057" y="0"/>
            <a:chExt cx="9801741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4FE933-B069-28CB-4A21-C4C372F48571}"/>
                </a:ext>
              </a:extLst>
            </p:cNvPr>
            <p:cNvGrpSpPr/>
            <p:nvPr/>
          </p:nvGrpSpPr>
          <p:grpSpPr>
            <a:xfrm>
              <a:off x="830057" y="0"/>
              <a:ext cx="9801741" cy="6858000"/>
              <a:chOff x="830057" y="0"/>
              <a:chExt cx="9801741" cy="68580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6A5D5CD-27DB-6F68-2CB1-84ADBC676088}"/>
                  </a:ext>
                </a:extLst>
              </p:cNvPr>
              <p:cNvGrpSpPr/>
              <p:nvPr/>
            </p:nvGrpSpPr>
            <p:grpSpPr>
              <a:xfrm>
                <a:off x="830057" y="0"/>
                <a:ext cx="9801741" cy="6858000"/>
                <a:chOff x="-1268928" y="0"/>
                <a:chExt cx="9801741" cy="6858000"/>
              </a:xfrm>
            </p:grpSpPr>
            <p:sp>
              <p:nvSpPr>
                <p:cNvPr id="3" name="Arc 5" descr="Dark downward diagonal">
                  <a:extLst>
                    <a:ext uri="{FF2B5EF4-FFF2-40B4-BE49-F238E27FC236}">
                      <a16:creationId xmlns:a16="http://schemas.microsoft.com/office/drawing/2014/main" id="{31425469-D3D8-0B5F-1B7D-A06CDFC0D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666588" y="1979333"/>
                  <a:ext cx="6408738" cy="2972359"/>
                </a:xfrm>
                <a:custGeom>
                  <a:avLst/>
                  <a:gdLst>
                    <a:gd name="T0" fmla="*/ 0 w 43142"/>
                    <a:gd name="T1" fmla="*/ 205 h 21600"/>
                    <a:gd name="T2" fmla="*/ 378 w 43142"/>
                    <a:gd name="T3" fmla="*/ 202 h 21600"/>
                    <a:gd name="T4" fmla="*/ 189 w 43142"/>
                    <a:gd name="T5" fmla="*/ 215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pattFill prst="dkUpDiag">
                  <a:fgClr>
                    <a:srgbClr val="9999FF"/>
                  </a:fgClr>
                  <a:bgClr>
                    <a:schemeClr val="bg1"/>
                  </a:bgClr>
                </a:patt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4" name="Arc 6">
                  <a:extLst>
                    <a:ext uri="{FF2B5EF4-FFF2-40B4-BE49-F238E27FC236}">
                      <a16:creationId xmlns:a16="http://schemas.microsoft.com/office/drawing/2014/main" id="{F7053F89-CFF5-F727-C780-24464E108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756667" y="2112425"/>
                  <a:ext cx="5922332" cy="2692800"/>
                </a:xfrm>
                <a:custGeom>
                  <a:avLst/>
                  <a:gdLst>
                    <a:gd name="T0" fmla="*/ 0 w 43142"/>
                    <a:gd name="T1" fmla="*/ 184 h 21600"/>
                    <a:gd name="T2" fmla="*/ 321 w 43142"/>
                    <a:gd name="T3" fmla="*/ 182 h 21600"/>
                    <a:gd name="T4" fmla="*/ 160 w 43142"/>
                    <a:gd name="T5" fmla="*/ 193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0800">
                  <a:gradFill>
                    <a:gsLst>
                      <a:gs pos="40000">
                        <a:schemeClr val="accent1"/>
                      </a:gs>
                      <a:gs pos="75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5" name="Line 7">
                  <a:extLst>
                    <a:ext uri="{FF2B5EF4-FFF2-40B4-BE49-F238E27FC236}">
                      <a16:creationId xmlns:a16="http://schemas.microsoft.com/office/drawing/2014/main" id="{BD8F62D7-1520-E2A1-A484-7C0F7F654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598578" y="-1600916"/>
                  <a:ext cx="19652" cy="975466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6" name="Line 8">
                  <a:extLst>
                    <a:ext uri="{FF2B5EF4-FFF2-40B4-BE49-F238E27FC236}">
                      <a16:creationId xmlns:a16="http://schemas.microsoft.com/office/drawing/2014/main" id="{50DFAF2A-5BF8-1C47-54AB-EC7572A17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32813" y="0"/>
                  <a:ext cx="0" cy="685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E787B1-9BF5-4279-051E-DF3487C6327F}"/>
                  </a:ext>
                </a:extLst>
              </p:cNvPr>
              <p:cNvSpPr/>
              <p:nvPr/>
            </p:nvSpPr>
            <p:spPr>
              <a:xfrm>
                <a:off x="6644812" y="319244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A7AD1B1-58D3-EA26-3D85-BE8911F21676}"/>
                  </a:ext>
                </a:extLst>
              </p:cNvPr>
              <p:cNvSpPr/>
              <p:nvPr/>
            </p:nvSpPr>
            <p:spPr>
              <a:xfrm>
                <a:off x="5468831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7FCF3AD1-A553-ADA6-21C8-EABC9BF3F7CD}"/>
                  </a:ext>
                </a:extLst>
              </p:cNvPr>
              <p:cNvSpPr/>
              <p:nvPr/>
            </p:nvSpPr>
            <p:spPr>
              <a:xfrm>
                <a:off x="8048004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A2C40-6B83-07DE-65B2-95F282C2DB55}"/>
                  </a:ext>
                </a:extLst>
              </p:cNvPr>
              <p:cNvSpPr txBox="1"/>
              <p:nvPr/>
            </p:nvSpPr>
            <p:spPr>
              <a:xfrm>
                <a:off x="7949076" y="3346935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ID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DFDE8-82E9-A8A3-54B4-1C9F9C3283C4}"/>
                  </a:ext>
                </a:extLst>
              </p:cNvPr>
              <p:cNvSpPr txBox="1"/>
              <p:nvPr/>
            </p:nvSpPr>
            <p:spPr>
              <a:xfrm>
                <a:off x="6560595" y="3372826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07EC6D-4E31-D4E5-5DF5-B025D793E6A4}"/>
                  </a:ext>
                </a:extLst>
              </p:cNvPr>
              <p:cNvSpPr txBox="1"/>
              <p:nvPr/>
            </p:nvSpPr>
            <p:spPr>
              <a:xfrm>
                <a:off x="5385620" y="332727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08C75-54DE-3882-E918-4BF38A8693BC}"/>
                  </a:ext>
                </a:extLst>
              </p:cNvPr>
              <p:cNvSpPr txBox="1"/>
              <p:nvPr/>
            </p:nvSpPr>
            <p:spPr>
              <a:xfrm>
                <a:off x="6560595" y="3894383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FB2872-EB81-3AA9-9DF1-0A791B15EB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4595" y="4079044"/>
                <a:ext cx="1116000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84BA3E-59B5-60EB-39EE-A1FF4499D9C8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6921189" y="4079044"/>
                <a:ext cx="1224000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62A60D-4FEA-B84A-F9B0-3693286F3139}"/>
                  </a:ext>
                </a:extLst>
              </p:cNvPr>
              <p:cNvSpPr txBox="1"/>
              <p:nvPr/>
            </p:nvSpPr>
            <p:spPr>
              <a:xfrm>
                <a:off x="3906043" y="1838241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3FF22-0DD4-149C-74EC-3CDE6A370FE1}"/>
                  </a:ext>
                </a:extLst>
              </p:cNvPr>
              <p:cNvSpPr txBox="1"/>
              <p:nvPr/>
            </p:nvSpPr>
            <p:spPr>
              <a:xfrm>
                <a:off x="5640510" y="2560687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AEAC3F-9901-5FF5-AE2E-B283DB434C1B}"/>
                  </a:ext>
                </a:extLst>
              </p:cNvPr>
              <p:cNvSpPr txBox="1"/>
              <p:nvPr/>
            </p:nvSpPr>
            <p:spPr>
              <a:xfrm>
                <a:off x="830057" y="2751907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utama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858522-F5E6-15BC-2EB1-297C9E9EEDD1}"/>
                  </a:ext>
                </a:extLst>
              </p:cNvPr>
              <p:cNvSpPr txBox="1"/>
              <p:nvPr/>
            </p:nvSpPr>
            <p:spPr>
              <a:xfrm>
                <a:off x="7241531" y="361739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445EA90-F662-45E8-1B36-32585F384A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0592" y="3802053"/>
                <a:ext cx="540000" cy="0"/>
              </a:xfrm>
              <a:prstGeom prst="straightConnector1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5A68DF4-0367-2115-27A6-B2F0E83E0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5327" y="3792502"/>
                <a:ext cx="540000" cy="0"/>
              </a:xfrm>
              <a:prstGeom prst="straightConnector1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717B39-9756-88C8-5E44-E0071944B519}"/>
                </a:ext>
              </a:extLst>
            </p:cNvPr>
            <p:cNvCxnSpPr>
              <a:cxnSpLocks/>
            </p:cNvCxnSpPr>
            <p:nvPr/>
          </p:nvCxnSpPr>
          <p:spPr>
            <a:xfrm>
              <a:off x="3521284" y="2309025"/>
              <a:ext cx="4449859" cy="0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4A4893-F748-E958-BA13-B5BB513C9ACC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6767724" y="2318650"/>
              <a:ext cx="1181352" cy="894948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81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109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ZAHRAN</dc:creator>
  <cp:lastModifiedBy>MUHAMMAD ZAHRAN</cp:lastModifiedBy>
  <cp:revision>15</cp:revision>
  <dcterms:created xsi:type="dcterms:W3CDTF">2024-08-04T03:54:05Z</dcterms:created>
  <dcterms:modified xsi:type="dcterms:W3CDTF">2024-08-13T10:27:25Z</dcterms:modified>
</cp:coreProperties>
</file>