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63" r:id="rId9"/>
    <p:sldId id="268" r:id="rId10"/>
    <p:sldId id="264" r:id="rId11"/>
    <p:sldId id="269" r:id="rId12"/>
    <p:sldId id="260" r:id="rId13"/>
    <p:sldId id="262" r:id="rId14"/>
    <p:sldId id="270" r:id="rId15"/>
    <p:sldId id="261" r:id="rId16"/>
    <p:sldId id="265" r:id="rId17"/>
    <p:sldId id="271" r:id="rId18"/>
    <p:sldId id="267" r:id="rId19"/>
    <p:sldId id="272" r:id="rId20"/>
    <p:sldId id="266" r:id="rId21"/>
    <p:sldId id="257" r:id="rId22"/>
    <p:sldId id="273" r:id="rId23"/>
    <p:sldId id="258" r:id="rId24"/>
    <p:sldId id="274" r:id="rId25"/>
    <p:sldId id="259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Gerçek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Güneş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daha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küçük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görünür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1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/>
                  <a:t>Cekung</a:t>
                </a:r>
                <a:r>
                  <a:rPr lang="en-US" b="1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/>
                <a:t>Cembung</a:t>
              </a:r>
              <a:r>
                <a:rPr lang="en-US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Dışbükey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İçbükey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parçası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60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8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Görüntü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26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Sumbu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utama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Bayangan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8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6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4498428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05243">
              <a:off x="3487459" y="2028874"/>
              <a:ext cx="1409263" cy="140926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B2B470-AEAD-6DE1-DBC7-892DA9B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90726"/>
              <a:ext cx="798786" cy="1663974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53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4940836" y="2628537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6538408" y="2526752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6772046" y="4757528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3A0B5-F209-0401-06ED-659A79FA3CA5}"/>
                </a:ext>
              </a:extLst>
            </p:cNvPr>
            <p:cNvSpPr txBox="1"/>
            <p:nvPr/>
          </p:nvSpPr>
          <p:spPr>
            <a:xfrm>
              <a:off x="5687588" y="5887998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cephesi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ışının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yayılma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yönü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cephesi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96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332570"/>
              <a:ext cx="7501810" cy="4137443"/>
              <a:chOff x="2345095" y="1332570"/>
              <a:chExt cx="7501810" cy="413744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Göz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tarafından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görülen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ışının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yolu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Düz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Ayna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 rot="1666159">
                <a:off x="4397208" y="1332570"/>
                <a:ext cx="152506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ışının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açısı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489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Görüntü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467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1FCE5-7B82-9565-9E31-97BF1A28308B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D95E3A-FB68-3FDB-58AB-4AEDCDC9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96E0F5-6F0C-66A6-63C9-AC7E082D5926}"/>
                </a:ext>
              </a:extLst>
            </p:cNvPr>
            <p:cNvGrpSpPr/>
            <p:nvPr/>
          </p:nvGrpSpPr>
          <p:grpSpPr>
            <a:xfrm>
              <a:off x="514350" y="749300"/>
              <a:ext cx="3914215" cy="4236085"/>
              <a:chOff x="0" y="0"/>
              <a:chExt cx="3914215" cy="423608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C337BD3-F5A1-95E2-37EF-EF8FAAF84BDD}"/>
                  </a:ext>
                </a:extLst>
              </p:cNvPr>
              <p:cNvCxnSpPr/>
              <p:nvPr/>
            </p:nvCxnSpPr>
            <p:spPr>
              <a:xfrm>
                <a:off x="152400" y="6413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FA5FE3F-3A71-C6BC-0F88-EE7A7DC9CF8E}"/>
                  </a:ext>
                </a:extLst>
              </p:cNvPr>
              <p:cNvCxnSpPr/>
              <p:nvPr/>
            </p:nvCxnSpPr>
            <p:spPr>
              <a:xfrm>
                <a:off x="57150" y="882650"/>
                <a:ext cx="1073150" cy="2857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4AA9F13-59DD-E991-86B9-FFA72F916A88}"/>
                  </a:ext>
                </a:extLst>
              </p:cNvPr>
              <p:cNvCxnSpPr/>
              <p:nvPr/>
            </p:nvCxnSpPr>
            <p:spPr>
              <a:xfrm>
                <a:off x="0" y="1111250"/>
                <a:ext cx="1238250" cy="3238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FEAFDBA-556A-F039-C131-412A4D41B5A0}"/>
                  </a:ext>
                </a:extLst>
              </p:cNvPr>
              <p:cNvCxnSpPr/>
              <p:nvPr/>
            </p:nvCxnSpPr>
            <p:spPr>
              <a:xfrm>
                <a:off x="209550" y="4000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D98AA4-F52F-4F02-375B-9855FD0B367B}"/>
                  </a:ext>
                </a:extLst>
              </p:cNvPr>
              <p:cNvSpPr/>
              <p:nvPr/>
            </p:nvSpPr>
            <p:spPr>
              <a:xfrm>
                <a:off x="2622550" y="641350"/>
                <a:ext cx="1003300" cy="33528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5C5A0F8-95C4-3CA2-B450-6A1C9E90A06E}"/>
                  </a:ext>
                </a:extLst>
              </p:cNvPr>
              <p:cNvCxnSpPr/>
              <p:nvPr/>
            </p:nvCxnSpPr>
            <p:spPr>
              <a:xfrm>
                <a:off x="1962150" y="11112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ABD073-FAE4-D348-3D95-0540B50D12BA}"/>
                  </a:ext>
                </a:extLst>
              </p:cNvPr>
              <p:cNvCxnSpPr/>
              <p:nvPr/>
            </p:nvCxnSpPr>
            <p:spPr>
              <a:xfrm>
                <a:off x="1962150" y="20193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A544B2-0124-7513-1323-61107399463A}"/>
                  </a:ext>
                </a:extLst>
              </p:cNvPr>
              <p:cNvCxnSpPr/>
              <p:nvPr/>
            </p:nvCxnSpPr>
            <p:spPr>
              <a:xfrm>
                <a:off x="1809750" y="32448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8C57ADF-074B-C1F4-A87F-9437719FB840}"/>
                  </a:ext>
                </a:extLst>
              </p:cNvPr>
              <p:cNvCxnSpPr/>
              <p:nvPr/>
            </p:nvCxnSpPr>
            <p:spPr>
              <a:xfrm>
                <a:off x="1809750" y="40259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1EF4D3-5D99-1F24-4202-B65A7FC74663}"/>
                  </a:ext>
                </a:extLst>
              </p:cNvPr>
              <p:cNvCxnSpPr/>
              <p:nvPr/>
            </p:nvCxnSpPr>
            <p:spPr>
              <a:xfrm flipH="1">
                <a:off x="1962150" y="12636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C611C63-5980-68ED-896D-827DF956A450}"/>
                  </a:ext>
                </a:extLst>
              </p:cNvPr>
              <p:cNvCxnSpPr/>
              <p:nvPr/>
            </p:nvCxnSpPr>
            <p:spPr>
              <a:xfrm flipH="1">
                <a:off x="1962150" y="21717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9343E-DC34-89EA-FD8E-606FC0DC251F}"/>
                  </a:ext>
                </a:extLst>
              </p:cNvPr>
              <p:cNvCxnSpPr/>
              <p:nvPr/>
            </p:nvCxnSpPr>
            <p:spPr>
              <a:xfrm flipH="1">
                <a:off x="1778000" y="33972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89E060-13A0-7295-ECB3-51D2CF0F0A78}"/>
                  </a:ext>
                </a:extLst>
              </p:cNvPr>
              <p:cNvCxnSpPr/>
              <p:nvPr/>
            </p:nvCxnSpPr>
            <p:spPr>
              <a:xfrm flipH="1">
                <a:off x="1892300" y="41910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38826FED-0922-1A03-9EB2-85A065932F4E}"/>
                  </a:ext>
                </a:extLst>
              </p:cNvPr>
              <p:cNvSpPr txBox="1"/>
              <p:nvPr/>
            </p:nvSpPr>
            <p:spPr>
              <a:xfrm rot="800022">
                <a:off x="95250" y="95250"/>
                <a:ext cx="1352815" cy="30992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Oda içindeki ışık</a:t>
                </a:r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5E8FCA4-C7BF-C02A-4554-71B9775F1BC4}"/>
                  </a:ext>
                </a:extLst>
              </p:cNvPr>
              <p:cNvSpPr txBox="1"/>
              <p:nvPr/>
            </p:nvSpPr>
            <p:spPr>
              <a:xfrm rot="309708">
                <a:off x="1676400" y="0"/>
                <a:ext cx="1589900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Vücut ışığının yansıması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C3CA8D6-7DBE-7B0D-6404-76556114BE43}"/>
                  </a:ext>
                </a:extLst>
              </p:cNvPr>
              <p:cNvCxnSpPr/>
              <p:nvPr/>
            </p:nvCxnSpPr>
            <p:spPr>
              <a:xfrm>
                <a:off x="2438400" y="304800"/>
                <a:ext cx="0" cy="806450"/>
              </a:xfrm>
              <a:prstGeom prst="straightConnector1">
                <a:avLst/>
              </a:prstGeom>
              <a:ln w="317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C67CE474-07CA-9F40-81AD-5AD120C32F34}"/>
                  </a:ext>
                </a:extLst>
              </p:cNvPr>
              <p:cNvSpPr txBox="1"/>
              <p:nvPr/>
            </p:nvSpPr>
            <p:spPr>
              <a:xfrm rot="309708">
                <a:off x="2241550" y="2400300"/>
                <a:ext cx="1672665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Aynadan yansıyan ışık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95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5159F-D943-0073-B960-59C7B9DC29E5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FFF188-AEEC-75CB-6354-9EB34349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A0060D-878D-DFF8-30F3-179CBCB07F54}"/>
                </a:ext>
              </a:extLst>
            </p:cNvPr>
            <p:cNvGrpSpPr/>
            <p:nvPr/>
          </p:nvGrpSpPr>
          <p:grpSpPr>
            <a:xfrm>
              <a:off x="0" y="482600"/>
              <a:ext cx="5695950" cy="4083050"/>
              <a:chOff x="0" y="0"/>
              <a:chExt cx="5695950" cy="40830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219ED4E-C920-A5E3-E0D9-FC8F69E75F2F}"/>
                  </a:ext>
                </a:extLst>
              </p:cNvPr>
              <p:cNvSpPr/>
              <p:nvPr/>
            </p:nvSpPr>
            <p:spPr>
              <a:xfrm>
                <a:off x="825500" y="857250"/>
                <a:ext cx="4006850" cy="22479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3BA90A-9369-C2B6-634F-F06B2408EBAC}"/>
                  </a:ext>
                </a:extLst>
              </p:cNvPr>
              <p:cNvSpPr/>
              <p:nvPr/>
            </p:nvSpPr>
            <p:spPr>
              <a:xfrm>
                <a:off x="476250" y="692150"/>
                <a:ext cx="4718050" cy="26098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822D9F-8555-980F-1584-390B78158810}"/>
                  </a:ext>
                </a:extLst>
              </p:cNvPr>
              <p:cNvSpPr/>
              <p:nvPr/>
            </p:nvSpPr>
            <p:spPr>
              <a:xfrm>
                <a:off x="171450" y="571500"/>
                <a:ext cx="5340350" cy="31750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368E73-2EAA-DB8F-EFF0-42701740CCC3}"/>
                  </a:ext>
                </a:extLst>
              </p:cNvPr>
              <p:cNvSpPr/>
              <p:nvPr/>
            </p:nvSpPr>
            <p:spPr>
              <a:xfrm>
                <a:off x="1143000" y="1009650"/>
                <a:ext cx="3327400" cy="18351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A801F-69E0-96D5-DB51-9FB6165214F8}"/>
                  </a:ext>
                </a:extLst>
              </p:cNvPr>
              <p:cNvSpPr/>
              <p:nvPr/>
            </p:nvSpPr>
            <p:spPr>
              <a:xfrm>
                <a:off x="1454150" y="1104900"/>
                <a:ext cx="2819400" cy="1574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B52623-D731-7D43-6D36-62E3E3F04D46}"/>
                  </a:ext>
                </a:extLst>
              </p:cNvPr>
              <p:cNvSpPr/>
              <p:nvPr/>
            </p:nvSpPr>
            <p:spPr>
              <a:xfrm>
                <a:off x="1638300" y="1225550"/>
                <a:ext cx="2387600" cy="1320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7F2B73-E381-1401-9FC9-81AB08F774FF}"/>
                  </a:ext>
                </a:extLst>
              </p:cNvPr>
              <p:cNvSpPr/>
              <p:nvPr/>
            </p:nvSpPr>
            <p:spPr>
              <a:xfrm>
                <a:off x="0" y="393700"/>
                <a:ext cx="5695950" cy="36893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21997B-19B8-3223-27FA-AF1A5038BC45}"/>
                  </a:ext>
                </a:extLst>
              </p:cNvPr>
              <p:cNvSpPr/>
              <p:nvPr/>
            </p:nvSpPr>
            <p:spPr>
              <a:xfrm>
                <a:off x="3752850" y="1181100"/>
                <a:ext cx="1847850" cy="1263650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55F9CDE-6DC5-6C45-9652-766B5D6F65DD}"/>
                  </a:ext>
                </a:extLst>
              </p:cNvPr>
              <p:cNvCxnSpPr/>
              <p:nvPr/>
            </p:nvCxnSpPr>
            <p:spPr>
              <a:xfrm>
                <a:off x="2895600" y="1809750"/>
                <a:ext cx="2705100" cy="0"/>
              </a:xfrm>
              <a:prstGeom prst="straightConnector1">
                <a:avLst/>
              </a:prstGeom>
              <a:ln w="412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67BCCB34-ED9A-D2BE-CF3D-88F65E079830}"/>
                  </a:ext>
                </a:extLst>
              </p:cNvPr>
              <p:cNvSpPr txBox="1"/>
              <p:nvPr/>
            </p:nvSpPr>
            <p:spPr>
              <a:xfrm>
                <a:off x="1784350" y="0"/>
                <a:ext cx="207010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 cephesi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3A7D195E-C267-B2A8-949B-21BB093D3084}"/>
                  </a:ext>
                </a:extLst>
              </p:cNvPr>
              <p:cNvSpPr txBox="1"/>
              <p:nvPr/>
            </p:nvSpPr>
            <p:spPr>
              <a:xfrm>
                <a:off x="2622550" y="1885950"/>
                <a:ext cx="93345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DBD62-1532-3C5A-6753-49146AF6EC68}"/>
                  </a:ext>
                </a:extLst>
              </p:cNvPr>
              <p:cNvCxnSpPr/>
              <p:nvPr/>
            </p:nvCxnSpPr>
            <p:spPr>
              <a:xfrm flipH="1">
                <a:off x="2559050" y="279400"/>
                <a:ext cx="273050" cy="1143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5240E3A-4E22-CC80-6D90-7FD29EDF96EE}"/>
                  </a:ext>
                </a:extLst>
              </p:cNvPr>
              <p:cNvCxnSpPr/>
              <p:nvPr/>
            </p:nvCxnSpPr>
            <p:spPr>
              <a:xfrm flipH="1">
                <a:off x="2755900" y="279400"/>
                <a:ext cx="76200" cy="2667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963837A-A7AA-EA87-FB70-C80797FC2629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45719" cy="4191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BACB6A-C0C8-CA6E-67B9-588334D254F8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197485" cy="5715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254C0B-34EE-C13A-9A31-76996CD01C55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349885" cy="7239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40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 flipV="1">
              <a:off x="4346030" y="3441700"/>
              <a:ext cx="1749970" cy="7490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25529" y="5101882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7083918" y="438433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4873933" y="5372414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4012961" y="270186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4190726"/>
              <a:ext cx="1874718" cy="187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973030" y="5038669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6981573" y="426852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5292053" y="492589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7672387" y="346208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=90°</m:t>
                        </m:r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8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0F058-00C1-E3FC-A2B8-B8897B54D4F3}"/>
              </a:ext>
            </a:extLst>
          </p:cNvPr>
          <p:cNvGrpSpPr/>
          <p:nvPr/>
        </p:nvGrpSpPr>
        <p:grpSpPr>
          <a:xfrm>
            <a:off x="536342" y="969889"/>
            <a:ext cx="10965044" cy="4174811"/>
            <a:chOff x="1313091" y="969889"/>
            <a:chExt cx="10965044" cy="41748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9D69C0-F5F2-92D2-E9B2-EE359A5B3156}"/>
                </a:ext>
              </a:extLst>
            </p:cNvPr>
            <p:cNvGrpSpPr/>
            <p:nvPr/>
          </p:nvGrpSpPr>
          <p:grpSpPr>
            <a:xfrm>
              <a:off x="1545659" y="1568860"/>
              <a:ext cx="10347796" cy="3117440"/>
              <a:chOff x="1545659" y="1568860"/>
              <a:chExt cx="10347796" cy="311744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AADB5C-E0D4-C374-09FA-2C67A728E049}"/>
                  </a:ext>
                </a:extLst>
              </p:cNvPr>
              <p:cNvGrpSpPr/>
              <p:nvPr/>
            </p:nvGrpSpPr>
            <p:grpSpPr>
              <a:xfrm>
                <a:off x="1545659" y="1568860"/>
                <a:ext cx="4116768" cy="3117440"/>
                <a:chOff x="1240299" y="1568860"/>
                <a:chExt cx="4116768" cy="311744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D9C02C7-2A63-7ABD-B76F-A947FBD7E063}"/>
                    </a:ext>
                  </a:extLst>
                </p:cNvPr>
                <p:cNvSpPr/>
                <p:nvPr/>
              </p:nvSpPr>
              <p:spPr>
                <a:xfrm>
                  <a:off x="1240299" y="1568860"/>
                  <a:ext cx="774700" cy="3111500"/>
                </a:xfrm>
                <a:prstGeom prst="ellipse">
                  <a:avLst/>
                </a:pr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A37D7D-F8FC-4E81-23E9-5B06B8D74050}"/>
                    </a:ext>
                  </a:extLst>
                </p:cNvPr>
                <p:cNvSpPr/>
                <p:nvPr/>
              </p:nvSpPr>
              <p:spPr>
                <a:xfrm>
                  <a:off x="3012834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429471"/>
                    <a:gd name="connsiteY0" fmla="*/ 1555750 h 3111500"/>
                    <a:gd name="connsiteX1" fmla="*/ 387350 w 429471"/>
                    <a:gd name="connsiteY1" fmla="*/ 0 h 3111500"/>
                    <a:gd name="connsiteX2" fmla="*/ 419100 w 429471"/>
                    <a:gd name="connsiteY2" fmla="*/ 1555750 h 3111500"/>
                    <a:gd name="connsiteX3" fmla="*/ 387350 w 429471"/>
                    <a:gd name="connsiteY3" fmla="*/ 3111500 h 3111500"/>
                    <a:gd name="connsiteX4" fmla="*/ 0 w 42947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471" h="3111500">
                      <a:moveTo>
                        <a:pt x="0" y="1555750"/>
                      </a:moveTo>
                      <a:cubicBezTo>
                        <a:pt x="0" y="696533"/>
                        <a:pt x="317500" y="0"/>
                        <a:pt x="387350" y="0"/>
                      </a:cubicBezTo>
                      <a:cubicBezTo>
                        <a:pt x="457200" y="0"/>
                        <a:pt x="419100" y="696533"/>
                        <a:pt x="419100" y="1555750"/>
                      </a:cubicBezTo>
                      <a:cubicBezTo>
                        <a:pt x="419100" y="2414967"/>
                        <a:pt x="457200" y="3111500"/>
                        <a:pt x="387350" y="3111500"/>
                      </a:cubicBezTo>
                      <a:cubicBezTo>
                        <a:pt x="31750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C3A21EB-80AE-CBB0-C44B-09643EE3DCC0}"/>
                    </a:ext>
                  </a:extLst>
                </p:cNvPr>
                <p:cNvSpPr/>
                <p:nvPr/>
              </p:nvSpPr>
              <p:spPr>
                <a:xfrm>
                  <a:off x="4734766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398891"/>
                    <a:gd name="connsiteY0" fmla="*/ 1555750 h 3111500"/>
                    <a:gd name="connsiteX1" fmla="*/ 387350 w 398891"/>
                    <a:gd name="connsiteY1" fmla="*/ 0 h 3111500"/>
                    <a:gd name="connsiteX2" fmla="*/ 304800 w 398891"/>
                    <a:gd name="connsiteY2" fmla="*/ 1555750 h 3111500"/>
                    <a:gd name="connsiteX3" fmla="*/ 387350 w 398891"/>
                    <a:gd name="connsiteY3" fmla="*/ 3111500 h 3111500"/>
                    <a:gd name="connsiteX4" fmla="*/ 0 w 39889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891" h="3111500">
                      <a:moveTo>
                        <a:pt x="0" y="1555750"/>
                      </a:moveTo>
                      <a:cubicBezTo>
                        <a:pt x="0" y="696533"/>
                        <a:pt x="336550" y="0"/>
                        <a:pt x="387350" y="0"/>
                      </a:cubicBezTo>
                      <a:cubicBezTo>
                        <a:pt x="438150" y="0"/>
                        <a:pt x="304800" y="696533"/>
                        <a:pt x="304800" y="1555750"/>
                      </a:cubicBezTo>
                      <a:cubicBezTo>
                        <a:pt x="304800" y="2414967"/>
                        <a:pt x="438150" y="3111500"/>
                        <a:pt x="387350" y="3111500"/>
                      </a:cubicBezTo>
                      <a:cubicBezTo>
                        <a:pt x="33655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281F293-462A-8793-C71A-764501668C8F}"/>
                  </a:ext>
                </a:extLst>
              </p:cNvPr>
              <p:cNvGrpSpPr/>
              <p:nvPr/>
            </p:nvGrpSpPr>
            <p:grpSpPr>
              <a:xfrm>
                <a:off x="7443029" y="1574800"/>
                <a:ext cx="4450426" cy="3111500"/>
                <a:chOff x="7443029" y="1574800"/>
                <a:chExt cx="4450426" cy="311150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F0E3EDF-CC94-DE00-2BED-A420AF335CCF}"/>
                    </a:ext>
                  </a:extLst>
                </p:cNvPr>
                <p:cNvSpPr/>
                <p:nvPr/>
              </p:nvSpPr>
              <p:spPr>
                <a:xfrm>
                  <a:off x="10862840" y="1574800"/>
                  <a:ext cx="1030615" cy="3111500"/>
                </a:xfrm>
                <a:custGeom>
                  <a:avLst/>
                  <a:gdLst>
                    <a:gd name="connsiteX0" fmla="*/ 0 w 1030615"/>
                    <a:gd name="connsiteY0" fmla="*/ 0 h 3111500"/>
                    <a:gd name="connsiteX1" fmla="*/ 825057 w 1030615"/>
                    <a:gd name="connsiteY1" fmla="*/ 0 h 3111500"/>
                    <a:gd name="connsiteX2" fmla="*/ 855769 w 1030615"/>
                    <a:gd name="connsiteY2" fmla="*/ 140511 h 3111500"/>
                    <a:gd name="connsiteX3" fmla="*/ 1030615 w 1030615"/>
                    <a:gd name="connsiteY3" fmla="*/ 1555750 h 3111500"/>
                    <a:gd name="connsiteX4" fmla="*/ 855769 w 1030615"/>
                    <a:gd name="connsiteY4" fmla="*/ 2970991 h 3111500"/>
                    <a:gd name="connsiteX5" fmla="*/ 825057 w 1030615"/>
                    <a:gd name="connsiteY5" fmla="*/ 3111500 h 3111500"/>
                    <a:gd name="connsiteX6" fmla="*/ 32363 w 1030615"/>
                    <a:gd name="connsiteY6" fmla="*/ 3111500 h 3111500"/>
                    <a:gd name="connsiteX7" fmla="*/ 68779 w 1030615"/>
                    <a:gd name="connsiteY7" fmla="*/ 3073650 h 3111500"/>
                    <a:gd name="connsiteX8" fmla="*/ 482843 w 1030615"/>
                    <a:gd name="connsiteY8" fmla="*/ 1572569 h 3111500"/>
                    <a:gd name="connsiteX9" fmla="*/ 68779 w 1030615"/>
                    <a:gd name="connsiteY9" fmla="*/ 71488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0615" h="3111500">
                      <a:moveTo>
                        <a:pt x="0" y="0"/>
                      </a:moveTo>
                      <a:lnTo>
                        <a:pt x="825057" y="0"/>
                      </a:lnTo>
                      <a:lnTo>
                        <a:pt x="855769" y="140511"/>
                      </a:lnTo>
                      <a:cubicBezTo>
                        <a:pt x="933989" y="502702"/>
                        <a:pt x="1030615" y="1003065"/>
                        <a:pt x="1030615" y="1555750"/>
                      </a:cubicBezTo>
                      <a:cubicBezTo>
                        <a:pt x="1030615" y="2108436"/>
                        <a:pt x="933989" y="2608799"/>
                        <a:pt x="855769" y="2970991"/>
                      </a:cubicBezTo>
                      <a:lnTo>
                        <a:pt x="825057" y="3111500"/>
                      </a:lnTo>
                      <a:lnTo>
                        <a:pt x="32363" y="3111500"/>
                      </a:lnTo>
                      <a:lnTo>
                        <a:pt x="68779" y="3073650"/>
                      </a:lnTo>
                      <a:cubicBezTo>
                        <a:pt x="315414" y="2784567"/>
                        <a:pt x="482843" y="2220756"/>
                        <a:pt x="482843" y="1572569"/>
                      </a:cubicBezTo>
                      <a:cubicBezTo>
                        <a:pt x="482843" y="924383"/>
                        <a:pt x="315414" y="360571"/>
                        <a:pt x="68779" y="71488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D3D5CA2-9070-C656-66B2-FF624E776F88}"/>
                    </a:ext>
                  </a:extLst>
                </p:cNvPr>
                <p:cNvSpPr/>
                <p:nvPr/>
              </p:nvSpPr>
              <p:spPr>
                <a:xfrm>
                  <a:off x="7443029" y="1574800"/>
                  <a:ext cx="1072362" cy="3111500"/>
                </a:xfrm>
                <a:custGeom>
                  <a:avLst/>
                  <a:gdLst>
                    <a:gd name="connsiteX0" fmla="*/ 1072362 w 1072362"/>
                    <a:gd name="connsiteY0" fmla="*/ 2964866 h 2971800"/>
                    <a:gd name="connsiteX1" fmla="*/ 1072362 w 1072362"/>
                    <a:gd name="connsiteY1" fmla="*/ 2971800 h 2971800"/>
                    <a:gd name="connsiteX2" fmla="*/ 1066800 w 1072362"/>
                    <a:gd name="connsiteY2" fmla="*/ 2971800 h 2971800"/>
                    <a:gd name="connsiteX3" fmla="*/ 1066800 w 1072362"/>
                    <a:gd name="connsiteY3" fmla="*/ 0 h 2971800"/>
                    <a:gd name="connsiteX4" fmla="*/ 1072362 w 1072362"/>
                    <a:gd name="connsiteY4" fmla="*/ 0 h 2971800"/>
                    <a:gd name="connsiteX5" fmla="*/ 1072362 w 1072362"/>
                    <a:gd name="connsiteY5" fmla="*/ 6934 h 2971800"/>
                    <a:gd name="connsiteX6" fmla="*/ 0 w 1072362"/>
                    <a:gd name="connsiteY6" fmla="*/ 0 h 2971800"/>
                    <a:gd name="connsiteX7" fmla="*/ 849324 w 1072362"/>
                    <a:gd name="connsiteY7" fmla="*/ 0 h 2971800"/>
                    <a:gd name="connsiteX8" fmla="*/ 807288 w 1072362"/>
                    <a:gd name="connsiteY8" fmla="*/ 52409 h 2971800"/>
                    <a:gd name="connsiteX9" fmla="*/ 570712 w 1072362"/>
                    <a:gd name="connsiteY9" fmla="*/ 1485900 h 2971800"/>
                    <a:gd name="connsiteX10" fmla="*/ 807288 w 1072362"/>
                    <a:gd name="connsiteY10" fmla="*/ 2919392 h 2971800"/>
                    <a:gd name="connsiteX11" fmla="*/ 849324 w 1072362"/>
                    <a:gd name="connsiteY11" fmla="*/ 2971800 h 2971800"/>
                    <a:gd name="connsiteX12" fmla="*/ 0 w 1072362"/>
                    <a:gd name="connsiteY12" fmla="*/ 2971800 h 2971800"/>
                    <a:gd name="connsiteX13" fmla="*/ 42036 w 1072362"/>
                    <a:gd name="connsiteY13" fmla="*/ 2919392 h 2971800"/>
                    <a:gd name="connsiteX14" fmla="*/ 278612 w 1072362"/>
                    <a:gd name="connsiteY14" fmla="*/ 1485900 h 2971800"/>
                    <a:gd name="connsiteX15" fmla="*/ 42036 w 1072362"/>
                    <a:gd name="connsiteY15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2362" h="2971800">
                      <a:moveTo>
                        <a:pt x="1072362" y="2964866"/>
                      </a:moveTo>
                      <a:lnTo>
                        <a:pt x="1072362" y="2971800"/>
                      </a:lnTo>
                      <a:lnTo>
                        <a:pt x="1066800" y="2971800"/>
                      </a:lnTo>
                      <a:close/>
                      <a:moveTo>
                        <a:pt x="1066800" y="0"/>
                      </a:moveTo>
                      <a:lnTo>
                        <a:pt x="1072362" y="0"/>
                      </a:lnTo>
                      <a:lnTo>
                        <a:pt x="1072362" y="6934"/>
                      </a:lnTo>
                      <a:close/>
                      <a:moveTo>
                        <a:pt x="0" y="0"/>
                      </a:moveTo>
                      <a:lnTo>
                        <a:pt x="849324" y="0"/>
                      </a:lnTo>
                      <a:lnTo>
                        <a:pt x="807288" y="52409"/>
                      </a:lnTo>
                      <a:cubicBezTo>
                        <a:pt x="668263" y="288584"/>
                        <a:pt x="570712" y="841487"/>
                        <a:pt x="570712" y="1485900"/>
                      </a:cubicBezTo>
                      <a:cubicBezTo>
                        <a:pt x="570712" y="2130313"/>
                        <a:pt x="668263" y="2683216"/>
                        <a:pt x="807288" y="2919392"/>
                      </a:cubicBezTo>
                      <a:lnTo>
                        <a:pt x="849324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566A410-E283-4AF1-C7E1-B525EC60AB8F}"/>
                    </a:ext>
                  </a:extLst>
                </p:cNvPr>
                <p:cNvSpPr/>
                <p:nvPr/>
              </p:nvSpPr>
              <p:spPr>
                <a:xfrm>
                  <a:off x="9241084" y="1574800"/>
                  <a:ext cx="756871" cy="3111500"/>
                </a:xfrm>
                <a:custGeom>
                  <a:avLst/>
                  <a:gdLst>
                    <a:gd name="connsiteX0" fmla="*/ 0 w 756871"/>
                    <a:gd name="connsiteY0" fmla="*/ 0 h 2971800"/>
                    <a:gd name="connsiteX1" fmla="*/ 756871 w 756871"/>
                    <a:gd name="connsiteY1" fmla="*/ 0 h 2971800"/>
                    <a:gd name="connsiteX2" fmla="*/ 756871 w 756871"/>
                    <a:gd name="connsiteY2" fmla="*/ 2971800 h 2971800"/>
                    <a:gd name="connsiteX3" fmla="*/ 0 w 756871"/>
                    <a:gd name="connsiteY3" fmla="*/ 2971800 h 2971800"/>
                    <a:gd name="connsiteX4" fmla="*/ 42036 w 756871"/>
                    <a:gd name="connsiteY4" fmla="*/ 2919392 h 2971800"/>
                    <a:gd name="connsiteX5" fmla="*/ 278612 w 756871"/>
                    <a:gd name="connsiteY5" fmla="*/ 1485900 h 2971800"/>
                    <a:gd name="connsiteX6" fmla="*/ 42036 w 756871"/>
                    <a:gd name="connsiteY6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6871" h="2971800">
                      <a:moveTo>
                        <a:pt x="0" y="0"/>
                      </a:moveTo>
                      <a:lnTo>
                        <a:pt x="756871" y="0"/>
                      </a:lnTo>
                      <a:lnTo>
                        <a:pt x="756871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CECF0-148D-1103-FADC-CF705E1D5716}"/>
                </a:ext>
              </a:extLst>
            </p:cNvPr>
            <p:cNvSpPr txBox="1"/>
            <p:nvPr/>
          </p:nvSpPr>
          <p:spPr>
            <a:xfrm>
              <a:off x="1933009" y="969889"/>
              <a:ext cx="328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D38C3-B7DF-8AAB-3557-B34B2FE4EAC4}"/>
                </a:ext>
              </a:extLst>
            </p:cNvPr>
            <p:cNvSpPr txBox="1"/>
            <p:nvPr/>
          </p:nvSpPr>
          <p:spPr>
            <a:xfrm>
              <a:off x="7979210" y="969889"/>
              <a:ext cx="32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C30360-77DC-2E87-3E9F-A4277B530886}"/>
                </a:ext>
              </a:extLst>
            </p:cNvPr>
            <p:cNvSpPr txBox="1"/>
            <p:nvPr/>
          </p:nvSpPr>
          <p:spPr>
            <a:xfrm>
              <a:off x="1313091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842D5-296E-ECEF-A2FE-B6381A76B5E3}"/>
                </a:ext>
              </a:extLst>
            </p:cNvPr>
            <p:cNvSpPr txBox="1"/>
            <p:nvPr/>
          </p:nvSpPr>
          <p:spPr>
            <a:xfrm>
              <a:off x="2926337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1DBFA-1B75-29DC-0C08-CCAEE95BED3D}"/>
                </a:ext>
              </a:extLst>
            </p:cNvPr>
            <p:cNvSpPr txBox="1"/>
            <p:nvPr/>
          </p:nvSpPr>
          <p:spPr>
            <a:xfrm>
              <a:off x="4762440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Konveks-Konkaf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87AD11-23BF-03D8-D957-A91681AF7509}"/>
                </a:ext>
              </a:extLst>
            </p:cNvPr>
            <p:cNvSpPr txBox="1"/>
            <p:nvPr/>
          </p:nvSpPr>
          <p:spPr>
            <a:xfrm>
              <a:off x="7275556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4A1E1B-693A-949B-C8D7-75CFBB428182}"/>
                </a:ext>
              </a:extLst>
            </p:cNvPr>
            <p:cNvSpPr txBox="1"/>
            <p:nvPr/>
          </p:nvSpPr>
          <p:spPr>
            <a:xfrm>
              <a:off x="8837853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D456FA-9A4D-F2EC-451B-B250947AD384}"/>
                </a:ext>
              </a:extLst>
            </p:cNvPr>
            <p:cNvSpPr txBox="1"/>
            <p:nvPr/>
          </p:nvSpPr>
          <p:spPr>
            <a:xfrm>
              <a:off x="10478162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Konkaf-Konveks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9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307</Words>
  <Application>Microsoft Office PowerPoint</Application>
  <PresentationFormat>Widescreen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24</cp:revision>
  <dcterms:created xsi:type="dcterms:W3CDTF">2024-08-04T03:54:05Z</dcterms:created>
  <dcterms:modified xsi:type="dcterms:W3CDTF">2024-08-20T17:19:10Z</dcterms:modified>
</cp:coreProperties>
</file>