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4"/>
  </p:notesMasterIdLst>
  <p:sldIdLst>
    <p:sldId id="256" r:id="rId3"/>
    <p:sldId id="260" r:id="rId4"/>
    <p:sldId id="305" r:id="rId5"/>
    <p:sldId id="300" r:id="rId6"/>
    <p:sldId id="262" r:id="rId7"/>
    <p:sldId id="258" r:id="rId8"/>
    <p:sldId id="302" r:id="rId9"/>
    <p:sldId id="304" r:id="rId10"/>
    <p:sldId id="303" r:id="rId11"/>
    <p:sldId id="277" r:id="rId12"/>
    <p:sldId id="272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Karla" pitchFamily="2" charset="0"/>
      <p:regular r:id="rId22"/>
      <p:bold r:id="rId23"/>
      <p:italic r:id="rId24"/>
      <p:boldItalic r:id="rId25"/>
    </p:embeddedFont>
    <p:embeddedFont>
      <p:font typeface="Rubik Black" panose="020B0604020202020204" charset="-79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08A761-B996-4085-99A7-D519C67AA5EF}">
  <a:tblStyle styleId="{2608A761-B996-4085-99A7-D519C67AA5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C0FF9E-36E5-4DDC-A59E-AF35D67AEE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24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84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DAD2-5DF2-E8C4-1524-FF889625E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0CFE2-3EF0-62AC-83F9-96205E55A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386E-842A-ECCD-2569-218AA0B5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79CD-55CB-414F-9950-47EF00D8B31B}" type="datetimeFigureOut">
              <a:rPr lang="id-ID" smtClean="0"/>
              <a:t>21/12/2023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F2CF-1CB5-4209-6905-E651F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A58D-6C5E-A3DD-E656-9CA21BE9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0B44-26BC-4F12-B109-F662600C8B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404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69BE-D9E9-8348-5D58-A4761BF5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B441-9A73-69C3-1956-4E35E33F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A5422-9559-43D8-0FC0-648679E9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79CD-55CB-414F-9950-47EF00D8B31B}" type="datetimeFigureOut">
              <a:rPr lang="id-ID" smtClean="0"/>
              <a:t>21/12/2023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A89D-2E19-D683-7948-F7492FD9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06A9-4386-C474-9427-C7B9A69C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0B44-26BC-4F12-B109-F662600C8B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307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3380-8D1C-A8F5-5355-83DF66F4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BCC95-B8D7-6A0E-51BA-CA675D55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AB0A9-596D-7E9B-4D13-E673EEFC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79CD-55CB-414F-9950-47EF00D8B31B}" type="datetimeFigureOut">
              <a:rPr lang="id-ID" smtClean="0"/>
              <a:t>21/12/2023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EF4B9-36D9-689D-2019-103E48C4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9782-435E-6FE1-1D4B-E37EF65D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0B44-26BC-4F12-B109-F662600C8B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330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FD45-141F-3D3F-BB64-F4F19E84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BAD9-2A59-5897-12E4-52D8A8D75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A8644-0024-FC75-4AEF-714C67824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DC609-18EF-84D0-876C-EAC24FD8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79CD-55CB-414F-9950-47EF00D8B31B}" type="datetimeFigureOut">
              <a:rPr lang="id-ID" smtClean="0"/>
              <a:t>21/12/2023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88180-0420-E595-E242-B5E6C7F0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323DF-24CB-061E-9A3A-A62032D4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0B44-26BC-4F12-B109-F662600C8B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476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8685-6E6B-261B-9277-E7D1CC21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D6A6D-0C1C-1904-8747-DCD21366D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86AE8-371B-F6FC-11D8-92D70754D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199CF-D926-9770-7D8F-8AEE7E102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ED74B-D054-BBF6-56AE-6559D7D0C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610D4-8683-8A80-AD56-68FA4894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79CD-55CB-414F-9950-47EF00D8B31B}" type="datetimeFigureOut">
              <a:rPr lang="id-ID" smtClean="0"/>
              <a:t>21/12/2023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E4737-BA60-E381-9D6F-B81B4D7C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AF487-1463-DDEA-C807-0122EF4F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0B44-26BC-4F12-B109-F662600C8B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2917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3570-F8E1-24B8-284E-791110E7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B8B42-C4D8-A2D3-2703-D6EAA192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79CD-55CB-414F-9950-47EF00D8B31B}" type="datetimeFigureOut">
              <a:rPr lang="id-ID" smtClean="0"/>
              <a:t>21/12/2023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1CEF5-A768-94A8-E8FD-3ACF60AF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A5D9A-F870-420B-859D-62216C6A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0B44-26BC-4F12-B109-F662600C8B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58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49B73-7DFE-6DC7-AD52-82773E92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79CD-55CB-414F-9950-47EF00D8B31B}" type="datetimeFigureOut">
              <a:rPr lang="id-ID" smtClean="0"/>
              <a:t>21/12/2023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690D1-31C4-8889-1B42-4E62D366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A2006-0030-6FC8-AFF1-14F78C01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0B44-26BC-4F12-B109-F662600C8B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3631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7B5-9F4C-E20F-5E3A-5214A26E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A707-FBEC-F8C7-FE03-FD3C359F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3730B-3301-72C1-3CC5-03F371A31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6ADC1-AD47-D077-1067-BE70257C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79CD-55CB-414F-9950-47EF00D8B31B}" type="datetimeFigureOut">
              <a:rPr lang="id-ID" smtClean="0"/>
              <a:t>21/12/2023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A83AA-AA85-9688-4B65-188438EA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45FD6-6154-C72B-39E0-C8267854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0B44-26BC-4F12-B109-F662600C8B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4373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61DD-A90F-80E5-F237-B652F863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0DFB1-22BF-FFD3-396D-BD771AF73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A995D-ECD4-491C-5486-2553E402D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0C881-D150-9DBE-2045-8BF59757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79CD-55CB-414F-9950-47EF00D8B31B}" type="datetimeFigureOut">
              <a:rPr lang="id-ID" smtClean="0"/>
              <a:t>21/12/2023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9EBC1-3DD9-3C86-00D5-756FA6EF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53F58-385A-3E20-A78D-C5459BFE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0B44-26BC-4F12-B109-F662600C8B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773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F10C-C881-E83D-FA2C-636FEDAA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9EBC-FD3B-58B3-9E81-6763F66F4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C84C-06BB-EF1F-A626-E4369A5E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79CD-55CB-414F-9950-47EF00D8B31B}" type="datetimeFigureOut">
              <a:rPr lang="id-ID" smtClean="0"/>
              <a:t>21/12/2023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8261-8B0D-97CE-44DF-32B41620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6EC11-6B75-937A-DFF4-790290AF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0B44-26BC-4F12-B109-F662600C8B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446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5702C-00A8-2617-83B6-9EEAA1116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E2967-6D52-0E18-DE24-4EDE8747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FC0A-2CC8-7AAB-7C25-FE0DD63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79CD-55CB-414F-9950-47EF00D8B31B}" type="datetimeFigureOut">
              <a:rPr lang="id-ID" smtClean="0"/>
              <a:t>21/12/2023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A4ED4-DB09-666A-EAF4-69B0AC22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A974B-F9AF-6B56-AE3D-A76C3010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0B44-26BC-4F12-B109-F662600C8B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211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4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967F3-A851-5F52-F649-681633CC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3439B-523B-AA77-09FE-C806BF84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9EB9-F02B-5F8D-DFD3-FAE59632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79CD-55CB-414F-9950-47EF00D8B31B}" type="datetimeFigureOut">
              <a:rPr lang="id-ID" smtClean="0"/>
              <a:t>21/12/2023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1ED5E-0B2E-E2E7-91AA-DD08AFF71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A8BF-DAF8-CE29-4BFC-CAB3663C0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0B44-26BC-4F12-B109-F662600C8BB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245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PEMBUATAN GAME “LINE RUNNER” DENGAN ROBLOX STUDIO </a:t>
            </a:r>
            <a:endParaRPr sz="4000"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M. Zahran Nugroho XII RPL 2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23158443-006C-651E-1AB3-EEBD21E148F4}"/>
              </a:ext>
            </a:extLst>
          </p:cNvPr>
          <p:cNvSpPr/>
          <p:nvPr/>
        </p:nvSpPr>
        <p:spPr>
          <a:xfrm>
            <a:off x="3539085" y="515715"/>
            <a:ext cx="1151165" cy="324530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 err="1">
                <a:solidFill>
                  <a:prstClr val="white"/>
                </a:solidFill>
                <a:latin typeface="Calibri" panose="020F0502020204030204"/>
              </a:rPr>
              <a:t>Mulai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21805C-5A56-EC57-6DF7-51D9618EA36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14668" y="840245"/>
            <a:ext cx="0" cy="15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C4C2F36A-33E6-6690-C2F3-2C94C645921E}"/>
              </a:ext>
            </a:extLst>
          </p:cNvPr>
          <p:cNvSpPr/>
          <p:nvPr/>
        </p:nvSpPr>
        <p:spPr>
          <a:xfrm>
            <a:off x="3667673" y="995367"/>
            <a:ext cx="893990" cy="32453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Game di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</a:rPr>
              <a:t>mulai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CA137E0-B3CD-E2A0-273C-1A41546B99AC}"/>
              </a:ext>
            </a:extLst>
          </p:cNvPr>
          <p:cNvSpPr/>
          <p:nvPr/>
        </p:nvSpPr>
        <p:spPr>
          <a:xfrm>
            <a:off x="3667672" y="1475019"/>
            <a:ext cx="893990" cy="32453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 err="1">
                <a:solidFill>
                  <a:prstClr val="white"/>
                </a:solidFill>
                <a:latin typeface="Calibri" panose="020F0502020204030204"/>
              </a:rPr>
              <a:t>Karakter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</a:rPr>
              <a:t>berlari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A0D172-D8A3-685F-AB5B-6B8470AEF7E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4114667" y="1319897"/>
            <a:ext cx="1" cy="15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BDFF03B-2E11-3C4A-92B5-29813E3FE5C2}"/>
              </a:ext>
            </a:extLst>
          </p:cNvPr>
          <p:cNvSpPr/>
          <p:nvPr/>
        </p:nvSpPr>
        <p:spPr>
          <a:xfrm>
            <a:off x="3375785" y="1968957"/>
            <a:ext cx="1477764" cy="1325367"/>
          </a:xfrm>
          <a:prstGeom prst="flowChartDecisi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 err="1">
                <a:solidFill>
                  <a:prstClr val="white"/>
                </a:solidFill>
                <a:latin typeface="Calibri" panose="020F0502020204030204"/>
              </a:rPr>
              <a:t>Terkena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</a:rPr>
              <a:t>rintangan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33DCD6-AB57-08E4-332A-4FD454E8F3CB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>
            <a:off x="4114667" y="1799549"/>
            <a:ext cx="0" cy="169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1BDF4A-1B37-9087-2718-D337BFA75A1D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4853549" y="2631640"/>
            <a:ext cx="2350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233C39-24F7-13B3-1C88-0C8119957D54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>
            <a:off x="4114667" y="3294324"/>
            <a:ext cx="0" cy="169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7ECB71C5-03E7-C883-F8BF-6FE23506C33F}"/>
              </a:ext>
            </a:extLst>
          </p:cNvPr>
          <p:cNvSpPr/>
          <p:nvPr/>
        </p:nvSpPr>
        <p:spPr>
          <a:xfrm>
            <a:off x="5088605" y="2469375"/>
            <a:ext cx="893990" cy="32453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 err="1">
                <a:solidFill>
                  <a:prstClr val="white"/>
                </a:solidFill>
                <a:latin typeface="Calibri" panose="020F0502020204030204"/>
              </a:rPr>
              <a:t>mati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53D8CF2-1742-5813-B674-871E8CDD9533}"/>
              </a:ext>
            </a:extLst>
          </p:cNvPr>
          <p:cNvCxnSpPr>
            <a:cxnSpLocks/>
            <a:stCxn id="39" idx="3"/>
            <a:endCxn id="15" idx="3"/>
          </p:cNvCxnSpPr>
          <p:nvPr/>
        </p:nvCxnSpPr>
        <p:spPr>
          <a:xfrm flipH="1" flipV="1">
            <a:off x="4561663" y="1157632"/>
            <a:ext cx="1420932" cy="1474008"/>
          </a:xfrm>
          <a:prstGeom prst="bentConnector3">
            <a:avLst>
              <a:gd name="adj1" fmla="val -1608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D191F98F-D139-BE45-D231-53B5926E2AD5}"/>
              </a:ext>
            </a:extLst>
          </p:cNvPr>
          <p:cNvSpPr/>
          <p:nvPr/>
        </p:nvSpPr>
        <p:spPr>
          <a:xfrm>
            <a:off x="3667672" y="3463731"/>
            <a:ext cx="893990" cy="68440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Terus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</a:rPr>
              <a:t>berlari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/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</a:rPr>
              <a:t>cetak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 high score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9E739CF4-D3E4-7644-4222-A14E479911A4}"/>
              </a:ext>
            </a:extLst>
          </p:cNvPr>
          <p:cNvSpPr/>
          <p:nvPr/>
        </p:nvSpPr>
        <p:spPr>
          <a:xfrm>
            <a:off x="3539084" y="4437455"/>
            <a:ext cx="1151165" cy="324530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 err="1">
                <a:solidFill>
                  <a:prstClr val="white"/>
                </a:solidFill>
                <a:latin typeface="Calibri" panose="020F0502020204030204"/>
              </a:rPr>
              <a:t>Selesai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5A17F9-5287-E7C2-7407-2FF4ABDF6835}"/>
              </a:ext>
            </a:extLst>
          </p:cNvPr>
          <p:cNvCxnSpPr>
            <a:cxnSpLocks/>
            <a:stCxn id="54" idx="2"/>
            <a:endCxn id="3" idx="0"/>
          </p:cNvCxnSpPr>
          <p:nvPr/>
        </p:nvCxnSpPr>
        <p:spPr>
          <a:xfrm>
            <a:off x="4114667" y="4148132"/>
            <a:ext cx="0" cy="289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2F21D0-7BE7-746A-DB92-EDE3A786FC60}"/>
              </a:ext>
            </a:extLst>
          </p:cNvPr>
          <p:cNvSpPr txBox="1"/>
          <p:nvPr/>
        </p:nvSpPr>
        <p:spPr>
          <a:xfrm>
            <a:off x="4796036" y="2220507"/>
            <a:ext cx="274434" cy="2539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050" dirty="0"/>
              <a:t>Y</a:t>
            </a:r>
            <a:endParaRPr lang="id-ID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18437-0FEA-256A-A1ED-45543B6D1E9D}"/>
              </a:ext>
            </a:extLst>
          </p:cNvPr>
          <p:cNvSpPr txBox="1"/>
          <p:nvPr/>
        </p:nvSpPr>
        <p:spPr>
          <a:xfrm>
            <a:off x="4378814" y="3124781"/>
            <a:ext cx="282450" cy="2539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050" dirty="0"/>
              <a:t>N</a:t>
            </a:r>
            <a:endParaRPr lang="id-ID" sz="1050" dirty="0"/>
          </a:p>
        </p:txBody>
      </p:sp>
    </p:spTree>
    <p:extLst>
      <p:ext uri="{BB962C8B-B14F-4D97-AF65-F5344CB8AC3E}">
        <p14:creationId xmlns:p14="http://schemas.microsoft.com/office/powerpoint/2010/main" val="100792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TERIMA KASIH</a:t>
            </a:r>
            <a:endParaRPr dirty="0"/>
          </a:p>
        </p:txBody>
      </p:sp>
      <p:grpSp>
        <p:nvGrpSpPr>
          <p:cNvPr id="984" name="Google Shape;984;p4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1437472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semkain</a:t>
            </a:r>
            <a:r>
              <a:rPr lang="en-US" dirty="0"/>
              <a:t> </a:t>
            </a:r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game </a:t>
            </a:r>
            <a:r>
              <a:rPr lang="en-US" dirty="0" err="1"/>
              <a:t>interaktif</a:t>
            </a:r>
            <a:r>
              <a:rPr lang="en-US" dirty="0"/>
              <a:t> dan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. </a:t>
            </a:r>
            <a:r>
              <a:rPr lang="en-US" dirty="0" err="1"/>
              <a:t>Tercipta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menghadirkan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yang </a:t>
            </a:r>
            <a:r>
              <a:rPr lang="en-US" dirty="0" err="1"/>
              <a:t>unik</a:t>
            </a:r>
            <a:r>
              <a:rPr lang="en-US" dirty="0"/>
              <a:t> dan </a:t>
            </a:r>
            <a:r>
              <a:rPr lang="en-US" dirty="0" err="1"/>
              <a:t>menarik</a:t>
            </a:r>
            <a:endParaRPr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1437472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Manfaat</a:t>
            </a:r>
            <a:r>
              <a:rPr lang="en-US" dirty="0"/>
              <a:t> Dan </a:t>
            </a:r>
            <a:r>
              <a:rPr lang="en-US" dirty="0" err="1"/>
              <a:t>Fungsi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Menghibur</a:t>
            </a:r>
            <a:r>
              <a:rPr lang="en-ID" dirty="0"/>
              <a:t> dan </a:t>
            </a:r>
            <a:r>
              <a:rPr lang="en-ID" dirty="0" err="1"/>
              <a:t>melatih</a:t>
            </a:r>
            <a:r>
              <a:rPr lang="en-ID" dirty="0"/>
              <a:t> </a:t>
            </a:r>
            <a:r>
              <a:rPr lang="en-ID" dirty="0" err="1"/>
              <a:t>konsentrasi</a:t>
            </a:r>
            <a:endParaRPr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20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1367451" y="1726270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KHALAYAK UMUM</a:t>
            </a:r>
            <a:endParaRPr sz="3000"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273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610827" y="2966639"/>
            <a:ext cx="2537201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 SCORE</a:t>
            </a:r>
            <a:endParaRPr dirty="0"/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3242329" y="2966628"/>
            <a:ext cx="2664747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LEADERBOARD</a:t>
            </a:r>
            <a:endParaRPr sz="2200"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6167776" y="2966629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SETTING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F</a:t>
            </a:r>
            <a:r>
              <a:rPr lang="en" dirty="0"/>
              <a:t>itur 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7013577" y="2412504"/>
            <a:ext cx="502899" cy="502899"/>
            <a:chOff x="858700" y="1967475"/>
            <a:chExt cx="605100" cy="605100"/>
          </a:xfrm>
        </p:grpSpPr>
        <p:sp>
          <p:nvSpPr>
            <p:cNvPr id="668" name="Google Shape;668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5"/>
          <p:cNvGrpSpPr/>
          <p:nvPr/>
        </p:nvGrpSpPr>
        <p:grpSpPr>
          <a:xfrm>
            <a:off x="4320650" y="2412553"/>
            <a:ext cx="502800" cy="502800"/>
            <a:chOff x="7014301" y="2017350"/>
            <a:chExt cx="502800" cy="502800"/>
          </a:xfrm>
        </p:grpSpPr>
        <p:sp>
          <p:nvSpPr>
            <p:cNvPr id="671" name="Google Shape;671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35"/>
          <p:cNvGrpSpPr/>
          <p:nvPr/>
        </p:nvGrpSpPr>
        <p:grpSpPr>
          <a:xfrm>
            <a:off x="1627550" y="2412553"/>
            <a:ext cx="502800" cy="502800"/>
            <a:chOff x="1627550" y="2017350"/>
            <a:chExt cx="502800" cy="502800"/>
          </a:xfrm>
        </p:grpSpPr>
        <p:sp>
          <p:nvSpPr>
            <p:cNvPr id="677" name="Google Shape;677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5" y="2105088"/>
            <a:ext cx="2474807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RINGAN</a:t>
            </a:r>
            <a:endParaRPr dirty="0"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6" y="3856344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MUDAH DIMAINKAN</a:t>
            </a:r>
            <a:endParaRPr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788243" y="2260782"/>
            <a:ext cx="2699334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MENGGUNAKAN INTERNET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367355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Kelebihan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856337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MAP TERBATAS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04;p31">
            <a:extLst>
              <a:ext uri="{FF2B5EF4-FFF2-40B4-BE49-F238E27FC236}">
                <a16:creationId xmlns:a16="http://schemas.microsoft.com/office/drawing/2014/main" id="{B7306516-94F5-67EC-D6B4-55216C061F6C}"/>
              </a:ext>
            </a:extLst>
          </p:cNvPr>
          <p:cNvSpPr txBox="1">
            <a:spLocks/>
          </p:cNvSpPr>
          <p:nvPr/>
        </p:nvSpPr>
        <p:spPr>
          <a:xfrm>
            <a:off x="4662528" y="738850"/>
            <a:ext cx="367355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err="1"/>
              <a:t>Kekurangan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B833-3120-8F17-A238-02BBFE91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72" y="2228850"/>
            <a:ext cx="7713900" cy="685800"/>
          </a:xfrm>
        </p:spPr>
        <p:txBody>
          <a:bodyPr/>
          <a:lstStyle/>
          <a:p>
            <a:r>
              <a:rPr lang="en-US" sz="4000" dirty="0"/>
              <a:t>Flowchart </a:t>
            </a:r>
            <a:r>
              <a:rPr lang="en-US" sz="4000" dirty="0" err="1"/>
              <a:t>Navigasi</a:t>
            </a:r>
            <a:r>
              <a:rPr lang="en-US" sz="4000" dirty="0"/>
              <a:t> </a:t>
            </a:r>
            <a:r>
              <a:rPr lang="en-US" sz="4000" dirty="0" err="1"/>
              <a:t>aplikasi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11117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BC77E6A-A59E-D6F2-BC0B-7E5B45ADAF2E}"/>
              </a:ext>
            </a:extLst>
          </p:cNvPr>
          <p:cNvSpPr/>
          <p:nvPr/>
        </p:nvSpPr>
        <p:spPr>
          <a:xfrm>
            <a:off x="679648" y="252243"/>
            <a:ext cx="1151165" cy="324530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 err="1">
                <a:solidFill>
                  <a:prstClr val="white"/>
                </a:solidFill>
                <a:latin typeface="Calibri" panose="020F0502020204030204"/>
              </a:rPr>
              <a:t>mulai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F997775-0DEC-D179-C2F8-685728B4C5BE}"/>
              </a:ext>
            </a:extLst>
          </p:cNvPr>
          <p:cNvSpPr/>
          <p:nvPr/>
        </p:nvSpPr>
        <p:spPr>
          <a:xfrm>
            <a:off x="808236" y="731895"/>
            <a:ext cx="893990" cy="32453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Lobby game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F709CFD2-1150-8755-8622-6125757CEB24}"/>
              </a:ext>
            </a:extLst>
          </p:cNvPr>
          <p:cNvSpPr/>
          <p:nvPr/>
        </p:nvSpPr>
        <p:spPr>
          <a:xfrm>
            <a:off x="679648" y="1197259"/>
            <a:ext cx="1151165" cy="649061"/>
          </a:xfrm>
          <a:prstGeom prst="flowChartPredefined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Play</a:t>
            </a:r>
          </a:p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Setting</a:t>
            </a:r>
          </a:p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about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47E67F93-F1D9-A829-72E3-0A81468A3C70}"/>
              </a:ext>
            </a:extLst>
          </p:cNvPr>
          <p:cNvSpPr/>
          <p:nvPr/>
        </p:nvSpPr>
        <p:spPr>
          <a:xfrm>
            <a:off x="808236" y="2030016"/>
            <a:ext cx="893990" cy="1102178"/>
          </a:xfrm>
          <a:prstGeom prst="flowChartDecisi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Play 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5AB2100C-4870-AF99-267B-585E1EC53F30}"/>
              </a:ext>
            </a:extLst>
          </p:cNvPr>
          <p:cNvSpPr/>
          <p:nvPr/>
        </p:nvSpPr>
        <p:spPr>
          <a:xfrm>
            <a:off x="808236" y="3315890"/>
            <a:ext cx="893990" cy="1102178"/>
          </a:xfrm>
          <a:prstGeom prst="flowChartDecisi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Setting 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493FF6-B5BB-F94F-AE78-438F313A33A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255231" y="576773"/>
            <a:ext cx="0" cy="15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ED194C-5E2B-8F80-72CC-F80700C1054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255231" y="1056425"/>
            <a:ext cx="0" cy="140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9FC34F-556F-7E7A-630F-CF3F74D158C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55231" y="1846319"/>
            <a:ext cx="0" cy="183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DEAFEF-1FC2-C677-F39F-BCB0FB0711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55231" y="3132194"/>
            <a:ext cx="0" cy="183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D54907C-D13D-B8BF-0967-CC00DC97F5F3}"/>
              </a:ext>
            </a:extLst>
          </p:cNvPr>
          <p:cNvSpPr/>
          <p:nvPr/>
        </p:nvSpPr>
        <p:spPr>
          <a:xfrm>
            <a:off x="1958720" y="1295737"/>
            <a:ext cx="509586" cy="44734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A,B,D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0336F8-1D9E-4DE1-5AF7-C77B1ED61055}"/>
              </a:ext>
            </a:extLst>
          </p:cNvPr>
          <p:cNvCxnSpPr>
            <a:cxnSpLocks/>
            <a:stCxn id="25" idx="2"/>
            <a:endCxn id="6" idx="3"/>
          </p:cNvCxnSpPr>
          <p:nvPr/>
        </p:nvCxnSpPr>
        <p:spPr>
          <a:xfrm flipH="1">
            <a:off x="1830814" y="1519408"/>
            <a:ext cx="127907" cy="2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A0B147-0062-B518-37D6-54C27D1B8E31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 flipV="1">
            <a:off x="1702226" y="2581104"/>
            <a:ext cx="1660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807014C6-A1D7-A386-821F-8615524EEF8F}"/>
              </a:ext>
            </a:extLst>
          </p:cNvPr>
          <p:cNvSpPr/>
          <p:nvPr/>
        </p:nvSpPr>
        <p:spPr>
          <a:xfrm>
            <a:off x="1868233" y="2418839"/>
            <a:ext cx="893990" cy="32453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 err="1">
                <a:solidFill>
                  <a:prstClr val="white"/>
                </a:solidFill>
                <a:latin typeface="Calibri" panose="020F0502020204030204"/>
              </a:rPr>
              <a:t>Pilih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 Maps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31D94D-7BC0-CDFD-C58C-52BF4F5D5352}"/>
              </a:ext>
            </a:extLst>
          </p:cNvPr>
          <p:cNvCxnSpPr>
            <a:cxnSpLocks/>
            <a:stCxn id="36" idx="3"/>
            <a:endCxn id="15" idx="1"/>
          </p:cNvCxnSpPr>
          <p:nvPr/>
        </p:nvCxnSpPr>
        <p:spPr>
          <a:xfrm>
            <a:off x="2762223" y="2581104"/>
            <a:ext cx="187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487669A-D080-F592-653C-2A12AF0E95D8}"/>
              </a:ext>
            </a:extLst>
          </p:cNvPr>
          <p:cNvSpPr txBox="1"/>
          <p:nvPr/>
        </p:nvSpPr>
        <p:spPr>
          <a:xfrm>
            <a:off x="1611310" y="2159310"/>
            <a:ext cx="274434" cy="2539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050" dirty="0"/>
              <a:t>Y</a:t>
            </a:r>
            <a:endParaRPr lang="id-ID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37AF87-209A-53AE-5B03-60C9F1A57BD3}"/>
              </a:ext>
            </a:extLst>
          </p:cNvPr>
          <p:cNvSpPr txBox="1"/>
          <p:nvPr/>
        </p:nvSpPr>
        <p:spPr>
          <a:xfrm>
            <a:off x="1357114" y="3078259"/>
            <a:ext cx="282450" cy="2539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050" dirty="0"/>
              <a:t>N</a:t>
            </a:r>
            <a:endParaRPr lang="id-ID" sz="105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B3BDB9-71C1-896E-D00D-20851515AFBD}"/>
              </a:ext>
            </a:extLst>
          </p:cNvPr>
          <p:cNvCxnSpPr>
            <a:cxnSpLocks/>
            <a:stCxn id="8" idx="3"/>
            <a:endCxn id="57" idx="1"/>
          </p:cNvCxnSpPr>
          <p:nvPr/>
        </p:nvCxnSpPr>
        <p:spPr>
          <a:xfrm flipV="1">
            <a:off x="1702225" y="3864301"/>
            <a:ext cx="278213" cy="2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4B57654C-7819-6889-2198-6EAC9FB09119}"/>
              </a:ext>
            </a:extLst>
          </p:cNvPr>
          <p:cNvSpPr/>
          <p:nvPr/>
        </p:nvSpPr>
        <p:spPr>
          <a:xfrm>
            <a:off x="1980439" y="3643849"/>
            <a:ext cx="968828" cy="440906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Halaman setting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E1BF32C-6F71-10CC-A1BF-1782EA083A6B}"/>
              </a:ext>
            </a:extLst>
          </p:cNvPr>
          <p:cNvSpPr/>
          <p:nvPr/>
        </p:nvSpPr>
        <p:spPr>
          <a:xfrm>
            <a:off x="4389309" y="3726438"/>
            <a:ext cx="309563" cy="27572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B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00EAB6-C638-A4A1-B855-E7DD2F24A507}"/>
              </a:ext>
            </a:extLst>
          </p:cNvPr>
          <p:cNvCxnSpPr>
            <a:cxnSpLocks/>
            <a:stCxn id="57" idx="3"/>
            <a:endCxn id="2" idx="1"/>
          </p:cNvCxnSpPr>
          <p:nvPr/>
        </p:nvCxnSpPr>
        <p:spPr>
          <a:xfrm>
            <a:off x="2949267" y="3864302"/>
            <a:ext cx="2356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F467D7F-D081-5782-CB4B-CAE90D11356E}"/>
              </a:ext>
            </a:extLst>
          </p:cNvPr>
          <p:cNvSpPr txBox="1"/>
          <p:nvPr/>
        </p:nvSpPr>
        <p:spPr>
          <a:xfrm>
            <a:off x="1661758" y="3513461"/>
            <a:ext cx="274434" cy="2539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050" dirty="0"/>
              <a:t>Y</a:t>
            </a:r>
            <a:endParaRPr lang="id-ID" sz="10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023B3A-E242-0B9A-8057-70E6CEFF9943}"/>
              </a:ext>
            </a:extLst>
          </p:cNvPr>
          <p:cNvSpPr txBox="1"/>
          <p:nvPr/>
        </p:nvSpPr>
        <p:spPr>
          <a:xfrm>
            <a:off x="1377687" y="4367679"/>
            <a:ext cx="282450" cy="2539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050" dirty="0"/>
              <a:t>N</a:t>
            </a:r>
            <a:endParaRPr lang="id-ID" sz="105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D4D54B5-748E-1909-9AC3-C52449C9D43B}"/>
              </a:ext>
            </a:extLst>
          </p:cNvPr>
          <p:cNvSpPr/>
          <p:nvPr/>
        </p:nvSpPr>
        <p:spPr>
          <a:xfrm>
            <a:off x="1100449" y="4601764"/>
            <a:ext cx="309563" cy="27572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C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AD1235-07AA-C25B-E363-796F3A3D8CFE}"/>
              </a:ext>
            </a:extLst>
          </p:cNvPr>
          <p:cNvCxnSpPr>
            <a:cxnSpLocks/>
            <a:stCxn id="8" idx="2"/>
            <a:endCxn id="68" idx="0"/>
          </p:cNvCxnSpPr>
          <p:nvPr/>
        </p:nvCxnSpPr>
        <p:spPr>
          <a:xfrm>
            <a:off x="1255231" y="4418068"/>
            <a:ext cx="0" cy="183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3" name="Flowchart: Decision 72">
            <a:extLst>
              <a:ext uri="{FF2B5EF4-FFF2-40B4-BE49-F238E27FC236}">
                <a16:creationId xmlns:a16="http://schemas.microsoft.com/office/drawing/2014/main" id="{9D808B0D-ECA0-4B13-8DF1-2AE71DB14BCF}"/>
              </a:ext>
            </a:extLst>
          </p:cNvPr>
          <p:cNvSpPr/>
          <p:nvPr/>
        </p:nvSpPr>
        <p:spPr>
          <a:xfrm>
            <a:off x="6306470" y="548305"/>
            <a:ext cx="1048016" cy="1102178"/>
          </a:xfrm>
          <a:prstGeom prst="flowChartDecisi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900" dirty="0">
                <a:solidFill>
                  <a:prstClr val="white"/>
                </a:solidFill>
                <a:latin typeface="Calibri" panose="020F0502020204030204"/>
              </a:rPr>
              <a:t>Credits</a:t>
            </a:r>
            <a:endParaRPr lang="id-ID" sz="9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6FBAF75-131B-BDD6-4FE1-DA2EF813049E}"/>
              </a:ext>
            </a:extLst>
          </p:cNvPr>
          <p:cNvSpPr/>
          <p:nvPr/>
        </p:nvSpPr>
        <p:spPr>
          <a:xfrm>
            <a:off x="6675696" y="138783"/>
            <a:ext cx="309563" cy="27572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C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EC9CA52-57CC-5B0B-9B34-CDECDD6AA762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>
            <a:off x="6830478" y="414508"/>
            <a:ext cx="0" cy="133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41105116-436A-7737-8F27-D6AF2FBFAEAB}"/>
              </a:ext>
            </a:extLst>
          </p:cNvPr>
          <p:cNvSpPr/>
          <p:nvPr/>
        </p:nvSpPr>
        <p:spPr>
          <a:xfrm>
            <a:off x="6254894" y="1800526"/>
            <a:ext cx="1151165" cy="324530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 err="1">
                <a:solidFill>
                  <a:prstClr val="white"/>
                </a:solidFill>
                <a:latin typeface="Calibri" panose="020F0502020204030204"/>
              </a:rPr>
              <a:t>Selesai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A71CA6-E620-C211-F714-FB1498BB405C}"/>
              </a:ext>
            </a:extLst>
          </p:cNvPr>
          <p:cNvCxnSpPr>
            <a:cxnSpLocks/>
            <a:stCxn id="73" idx="2"/>
            <a:endCxn id="79" idx="0"/>
          </p:cNvCxnSpPr>
          <p:nvPr/>
        </p:nvCxnSpPr>
        <p:spPr>
          <a:xfrm flipH="1">
            <a:off x="6830477" y="1650483"/>
            <a:ext cx="1" cy="150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CFBA9C8-B830-E77F-FE57-AF291D98CB93}"/>
              </a:ext>
            </a:extLst>
          </p:cNvPr>
          <p:cNvSpPr txBox="1"/>
          <p:nvPr/>
        </p:nvSpPr>
        <p:spPr>
          <a:xfrm>
            <a:off x="7285656" y="695435"/>
            <a:ext cx="274434" cy="2539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050" dirty="0"/>
              <a:t>Y</a:t>
            </a:r>
            <a:endParaRPr lang="id-ID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802351-6CFC-F674-BBAA-CA0990576ACC}"/>
              </a:ext>
            </a:extLst>
          </p:cNvPr>
          <p:cNvSpPr txBox="1"/>
          <p:nvPr/>
        </p:nvSpPr>
        <p:spPr>
          <a:xfrm>
            <a:off x="7097316" y="1471589"/>
            <a:ext cx="282450" cy="2539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050" dirty="0"/>
              <a:t>N</a:t>
            </a:r>
            <a:endParaRPr lang="id-ID" sz="1050" dirty="0"/>
          </a:p>
        </p:txBody>
      </p: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D84A7BED-335D-88AF-DF31-58F41309CDDB}"/>
              </a:ext>
            </a:extLst>
          </p:cNvPr>
          <p:cNvSpPr/>
          <p:nvPr/>
        </p:nvSpPr>
        <p:spPr>
          <a:xfrm>
            <a:off x="7544537" y="938889"/>
            <a:ext cx="893990" cy="32453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Halaman credits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196201-E391-0341-9DA4-51A2F76B78CC}"/>
              </a:ext>
            </a:extLst>
          </p:cNvPr>
          <p:cNvCxnSpPr>
            <a:cxnSpLocks/>
            <a:stCxn id="73" idx="3"/>
            <a:endCxn id="87" idx="1"/>
          </p:cNvCxnSpPr>
          <p:nvPr/>
        </p:nvCxnSpPr>
        <p:spPr>
          <a:xfrm>
            <a:off x="7354486" y="1099394"/>
            <a:ext cx="190051" cy="1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2288C42-87C3-E86D-4C70-8AFE817CD5D9}"/>
              </a:ext>
            </a:extLst>
          </p:cNvPr>
          <p:cNvSpPr/>
          <p:nvPr/>
        </p:nvSpPr>
        <p:spPr>
          <a:xfrm>
            <a:off x="2949267" y="2418839"/>
            <a:ext cx="893990" cy="32453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Game </a:t>
            </a:r>
            <a:r>
              <a:rPr lang="en-US" sz="1050" dirty="0" err="1">
                <a:solidFill>
                  <a:prstClr val="white"/>
                </a:solidFill>
                <a:latin typeface="Calibri" panose="020F0502020204030204"/>
              </a:rPr>
              <a:t>dimulai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5836EB-075F-5F9A-3DC8-F15CA4FB92B4}"/>
              </a:ext>
            </a:extLst>
          </p:cNvPr>
          <p:cNvSpPr/>
          <p:nvPr/>
        </p:nvSpPr>
        <p:spPr>
          <a:xfrm>
            <a:off x="6171332" y="2453362"/>
            <a:ext cx="309563" cy="27572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A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8F8EE-AAF9-9FF9-FC4C-1F478137DB91}"/>
              </a:ext>
            </a:extLst>
          </p:cNvPr>
          <p:cNvCxnSpPr>
            <a:cxnSpLocks/>
          </p:cNvCxnSpPr>
          <p:nvPr/>
        </p:nvCxnSpPr>
        <p:spPr>
          <a:xfrm flipV="1">
            <a:off x="4932786" y="2579620"/>
            <a:ext cx="178549" cy="11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679E43E-5A8C-FFC3-A3F5-72E2A7BF46E3}"/>
              </a:ext>
            </a:extLst>
          </p:cNvPr>
          <p:cNvSpPr/>
          <p:nvPr/>
        </p:nvSpPr>
        <p:spPr>
          <a:xfrm>
            <a:off x="3184874" y="3643849"/>
            <a:ext cx="968828" cy="440906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SETTING SUARA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09966-D812-FFDC-33BE-A4463BAC81CC}"/>
              </a:ext>
            </a:extLst>
          </p:cNvPr>
          <p:cNvCxnSpPr>
            <a:cxnSpLocks/>
            <a:stCxn id="2" idx="3"/>
            <a:endCxn id="62" idx="2"/>
          </p:cNvCxnSpPr>
          <p:nvPr/>
        </p:nvCxnSpPr>
        <p:spPr>
          <a:xfrm flipV="1">
            <a:off x="4153702" y="3864301"/>
            <a:ext cx="2356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228C9B2-DD37-EE54-F8FE-107D8339142D}"/>
              </a:ext>
            </a:extLst>
          </p:cNvPr>
          <p:cNvSpPr/>
          <p:nvPr/>
        </p:nvSpPr>
        <p:spPr>
          <a:xfrm>
            <a:off x="8641603" y="964577"/>
            <a:ext cx="309563" cy="27572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D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1FC1B4-ED9F-E945-6F94-C8FB391B31B5}"/>
              </a:ext>
            </a:extLst>
          </p:cNvPr>
          <p:cNvCxnSpPr>
            <a:cxnSpLocks/>
            <a:stCxn id="87" idx="3"/>
            <a:endCxn id="3" idx="2"/>
          </p:cNvCxnSpPr>
          <p:nvPr/>
        </p:nvCxnSpPr>
        <p:spPr>
          <a:xfrm>
            <a:off x="8438527" y="1101153"/>
            <a:ext cx="203077" cy="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9FF11EE8-B18D-53A6-FDE0-878DC3EE525F}"/>
              </a:ext>
            </a:extLst>
          </p:cNvPr>
          <p:cNvSpPr/>
          <p:nvPr/>
        </p:nvSpPr>
        <p:spPr>
          <a:xfrm>
            <a:off x="4030301" y="2415582"/>
            <a:ext cx="893990" cy="32453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High Score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CFA962-9A4B-147A-BA3B-360AECD27911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 flipV="1">
            <a:off x="3843257" y="2577847"/>
            <a:ext cx="187044" cy="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498EF9A-6D59-F729-B755-DBE03BA52912}"/>
              </a:ext>
            </a:extLst>
          </p:cNvPr>
          <p:cNvSpPr/>
          <p:nvPr/>
        </p:nvSpPr>
        <p:spPr>
          <a:xfrm>
            <a:off x="5111335" y="2401615"/>
            <a:ext cx="893990" cy="32453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High Score</a:t>
            </a:r>
            <a:endParaRPr lang="id-ID" sz="105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20AFDC-FBD9-C8AF-84D2-FFCB6D7239F6}"/>
              </a:ext>
            </a:extLst>
          </p:cNvPr>
          <p:cNvCxnSpPr>
            <a:cxnSpLocks/>
          </p:cNvCxnSpPr>
          <p:nvPr/>
        </p:nvCxnSpPr>
        <p:spPr>
          <a:xfrm flipV="1">
            <a:off x="5992783" y="2567870"/>
            <a:ext cx="178549" cy="11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2500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B833-3120-8F17-A238-02BBFE91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228850"/>
            <a:ext cx="7713900" cy="685800"/>
          </a:xfrm>
        </p:spPr>
        <p:txBody>
          <a:bodyPr/>
          <a:lstStyle/>
          <a:p>
            <a:r>
              <a:rPr lang="en-US" sz="4000" dirty="0"/>
              <a:t>Flowchart </a:t>
            </a:r>
            <a:r>
              <a:rPr lang="en-US" sz="4000" dirty="0" err="1"/>
              <a:t>pergerakan</a:t>
            </a:r>
            <a:r>
              <a:rPr lang="en-US" sz="4000" dirty="0"/>
              <a:t> </a:t>
            </a:r>
            <a:r>
              <a:rPr lang="en-US" sz="4000" dirty="0" err="1"/>
              <a:t>aktor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2899755136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143</Words>
  <Application>Microsoft Office PowerPoint</Application>
  <PresentationFormat>On-screen Show (16:9)</PresentationFormat>
  <Paragraphs>65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Rubik Black</vt:lpstr>
      <vt:lpstr>Calibri Light</vt:lpstr>
      <vt:lpstr>Arial</vt:lpstr>
      <vt:lpstr>Calibri</vt:lpstr>
      <vt:lpstr>Karla</vt:lpstr>
      <vt:lpstr>Bebas Neue</vt:lpstr>
      <vt:lpstr>Soft Colors UI Design for Agencies by Slidesgo</vt:lpstr>
      <vt:lpstr>Office Theme</vt:lpstr>
      <vt:lpstr>PEMBUATAN GAME “LINE RUNNER” DENGAN ROBLOX STUDIO </vt:lpstr>
      <vt:lpstr>Latar Belakang</vt:lpstr>
      <vt:lpstr>Manfaat Dan Fungsi</vt:lpstr>
      <vt:lpstr>Sasaran pemasaran</vt:lpstr>
      <vt:lpstr>Fitur </vt:lpstr>
      <vt:lpstr>01</vt:lpstr>
      <vt:lpstr>Flowchart Navigasi aplikasi</vt:lpstr>
      <vt:lpstr>PowerPoint Presentation</vt:lpstr>
      <vt:lpstr>Flowchart pergerakan aktor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Colors UI Design for Agencies</dc:title>
  <cp:lastModifiedBy>zahran nugroho12</cp:lastModifiedBy>
  <cp:revision>8</cp:revision>
  <dcterms:modified xsi:type="dcterms:W3CDTF">2023-12-21T08:26:20Z</dcterms:modified>
</cp:coreProperties>
</file>