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160830B-51F5-4DF9-B706-D36C402BA972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02/03/2021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7B62B8-027E-4622-948C-6B3C4AA38DE5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Scout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3562560" y="173520"/>
            <a:ext cx="5313240" cy="65026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6949440" y="2714400"/>
            <a:ext cx="1424160" cy="1270080"/>
          </a:xfrm>
          <a:custGeom>
            <a:avLst/>
            <a:gdLst/>
            <a:ahLst/>
            <a:rect l="l" t="t" r="r" b="b"/>
            <a:pathLst>
              <a:path w="1424539" h="1270535">
                <a:moveTo>
                  <a:pt x="1424539" y="0"/>
                </a:moveTo>
                <a:cubicBezTo>
                  <a:pt x="1407793" y="2392"/>
                  <a:pt x="1351549" y="6327"/>
                  <a:pt x="1328286" y="19251"/>
                </a:cubicBezTo>
                <a:cubicBezTo>
                  <a:pt x="1233158" y="72101"/>
                  <a:pt x="1311187" y="50977"/>
                  <a:pt x="1212783" y="67377"/>
                </a:cubicBezTo>
                <a:cubicBezTo>
                  <a:pt x="1199949" y="73794"/>
                  <a:pt x="1186740" y="79509"/>
                  <a:pt x="1174282" y="86628"/>
                </a:cubicBezTo>
                <a:cubicBezTo>
                  <a:pt x="1152034" y="99341"/>
                  <a:pt x="1132460" y="114274"/>
                  <a:pt x="1116531" y="134754"/>
                </a:cubicBezTo>
                <a:cubicBezTo>
                  <a:pt x="1102327" y="153017"/>
                  <a:pt x="1078029" y="192505"/>
                  <a:pt x="1078029" y="192505"/>
                </a:cubicBezTo>
                <a:cubicBezTo>
                  <a:pt x="1074821" y="282341"/>
                  <a:pt x="1080285" y="372908"/>
                  <a:pt x="1068404" y="462013"/>
                </a:cubicBezTo>
                <a:cubicBezTo>
                  <a:pt x="1066875" y="473480"/>
                  <a:pt x="1047708" y="473083"/>
                  <a:pt x="1039528" y="481263"/>
                </a:cubicBezTo>
                <a:cubicBezTo>
                  <a:pt x="982983" y="537808"/>
                  <a:pt x="1083233" y="494400"/>
                  <a:pt x="943276" y="529390"/>
                </a:cubicBezTo>
                <a:lnTo>
                  <a:pt x="904775" y="539015"/>
                </a:lnTo>
                <a:cubicBezTo>
                  <a:pt x="891941" y="542223"/>
                  <a:pt x="879370" y="546769"/>
                  <a:pt x="866274" y="548640"/>
                </a:cubicBezTo>
                <a:cubicBezTo>
                  <a:pt x="843815" y="551848"/>
                  <a:pt x="821522" y="556589"/>
                  <a:pt x="798897" y="558265"/>
                </a:cubicBezTo>
                <a:cubicBezTo>
                  <a:pt x="734824" y="563011"/>
                  <a:pt x="670560" y="564682"/>
                  <a:pt x="606392" y="567891"/>
                </a:cubicBezTo>
                <a:cubicBezTo>
                  <a:pt x="582905" y="575720"/>
                  <a:pt x="567301" y="578107"/>
                  <a:pt x="548640" y="596767"/>
                </a:cubicBezTo>
                <a:cubicBezTo>
                  <a:pt x="540460" y="604947"/>
                  <a:pt x="535806" y="616017"/>
                  <a:pt x="529389" y="625642"/>
                </a:cubicBezTo>
                <a:lnTo>
                  <a:pt x="510139" y="683394"/>
                </a:lnTo>
                <a:cubicBezTo>
                  <a:pt x="506931" y="693019"/>
                  <a:pt x="506142" y="703828"/>
                  <a:pt x="500514" y="712270"/>
                </a:cubicBezTo>
                <a:lnTo>
                  <a:pt x="481263" y="741145"/>
                </a:lnTo>
                <a:cubicBezTo>
                  <a:pt x="468302" y="818914"/>
                  <a:pt x="477810" y="780381"/>
                  <a:pt x="452387" y="856649"/>
                </a:cubicBezTo>
                <a:lnTo>
                  <a:pt x="442762" y="885524"/>
                </a:lnTo>
                <a:cubicBezTo>
                  <a:pt x="439554" y="907983"/>
                  <a:pt x="443283" y="932609"/>
                  <a:pt x="433137" y="952901"/>
                </a:cubicBezTo>
                <a:cubicBezTo>
                  <a:pt x="428600" y="961976"/>
                  <a:pt x="414407" y="962527"/>
                  <a:pt x="404261" y="962527"/>
                </a:cubicBezTo>
                <a:cubicBezTo>
                  <a:pt x="368823" y="962527"/>
                  <a:pt x="333676" y="956110"/>
                  <a:pt x="298383" y="952901"/>
                </a:cubicBezTo>
                <a:cubicBezTo>
                  <a:pt x="291966" y="943276"/>
                  <a:pt x="288020" y="931431"/>
                  <a:pt x="279133" y="924025"/>
                </a:cubicBezTo>
                <a:cubicBezTo>
                  <a:pt x="268110" y="914839"/>
                  <a:pt x="252308" y="913115"/>
                  <a:pt x="240632" y="904775"/>
                </a:cubicBezTo>
                <a:cubicBezTo>
                  <a:pt x="229555" y="896863"/>
                  <a:pt x="221381" y="885524"/>
                  <a:pt x="211756" y="875899"/>
                </a:cubicBezTo>
                <a:cubicBezTo>
                  <a:pt x="158829" y="880310"/>
                  <a:pt x="106210" y="865942"/>
                  <a:pt x="67377" y="904775"/>
                </a:cubicBezTo>
                <a:cubicBezTo>
                  <a:pt x="59197" y="912955"/>
                  <a:pt x="54543" y="924026"/>
                  <a:pt x="48126" y="933651"/>
                </a:cubicBezTo>
                <a:cubicBezTo>
                  <a:pt x="25047" y="1002892"/>
                  <a:pt x="53050" y="916418"/>
                  <a:pt x="28876" y="1001028"/>
                </a:cubicBezTo>
                <a:cubicBezTo>
                  <a:pt x="26089" y="1010783"/>
                  <a:pt x="22459" y="1020278"/>
                  <a:pt x="19251" y="1029903"/>
                </a:cubicBezTo>
                <a:cubicBezTo>
                  <a:pt x="16042" y="1097280"/>
                  <a:pt x="15004" y="1164795"/>
                  <a:pt x="9625" y="1232034"/>
                </a:cubicBezTo>
                <a:cubicBezTo>
                  <a:pt x="8570" y="1245220"/>
                  <a:pt x="0" y="1270535"/>
                  <a:pt x="0" y="1270535"/>
                </a:cubicBezTo>
              </a:path>
            </a:pathLst>
          </a:custGeom>
          <a:noFill/>
          <a:ln w="572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LibreOffice/6.4.5.2$Windows_X86_64 LibreOffice_project/a726b36747cf2001e06b58ad5db1aa3a9a1872d6</Application>
  <Words>1</Words>
  <Paragraphs>1</Paragraphs>
  <Company>CEA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2020-09-03T13:37:03Z</dcterms:created>
  <dc:creator>LABYT Etienne 226379</dc:creator>
  <dc:description/>
  <dc:language>fr-FR</dc:language>
  <cp:lastModifiedBy>LABYT Etienne 226379</cp:lastModifiedBy>
  <dcterms:modified xsi:type="dcterms:W3CDTF">2020-09-03T13:37:24Z</dcterms:modified>
  <cp:revision>1</cp:revision>
  <dc:subject/>
  <dc:title>Scout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CEA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