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082" y="540984"/>
            <a:ext cx="7197726" cy="874349"/>
          </a:xfrm>
        </p:spPr>
        <p:txBody>
          <a:bodyPr/>
          <a:lstStyle/>
          <a:p>
            <a:r>
              <a:rPr lang="fa-IR" dirty="0" smtClean="0"/>
              <a:t>به نام خدای رنگین کمان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8424" y="2859081"/>
            <a:ext cx="2970281" cy="1418721"/>
          </a:xfrm>
        </p:spPr>
        <p:txBody>
          <a:bodyPr>
            <a:normAutofit/>
          </a:bodyPr>
          <a:lstStyle/>
          <a:p>
            <a:r>
              <a:rPr lang="fa-IR" sz="3200" dirty="0" smtClean="0"/>
              <a:t>پروژه ی دهم </a:t>
            </a:r>
            <a:r>
              <a:rPr lang="fa-IR" sz="3200" dirty="0"/>
              <a:t>: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613531" y="2926282"/>
            <a:ext cx="3029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XBNiloofar"/>
              </a:rPr>
              <a:t>Iⅿage</a:t>
            </a:r>
            <a:r>
              <a:rPr lang="en-US" sz="2400" dirty="0" smtClean="0">
                <a:latin typeface="XBNiloofar"/>
              </a:rPr>
              <a:t> </a:t>
            </a:r>
            <a:r>
              <a:rPr lang="en-US" sz="2400" dirty="0" err="1" smtClean="0">
                <a:latin typeface="XBNiloofar"/>
              </a:rPr>
              <a:t>Segⅿentation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05568" y="3630128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 smtClean="0"/>
              <a:t>سیگنال و سیستم دکتر بهروزی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138408" y="4389120"/>
            <a:ext cx="4389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000" dirty="0" smtClean="0"/>
              <a:t>متین محمد قاسمی               400101872 </a:t>
            </a:r>
          </a:p>
          <a:p>
            <a:pPr algn="r"/>
            <a:r>
              <a:rPr lang="fa-IR" sz="2000" dirty="0" smtClean="0"/>
              <a:t>زهرا صادقلو                    400101453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253564" y="5521495"/>
            <a:ext cx="147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 smtClean="0"/>
              <a:t>تابستان 1402</a:t>
            </a:r>
            <a:endParaRPr lang="en-US" sz="2000" dirty="0"/>
          </a:p>
        </p:txBody>
      </p:sp>
      <p:pic>
        <p:nvPicPr>
          <p:cNvPr id="1026" name="Picture 2" descr="Audience Segmentation: A Guide to Conquering Your Aud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54" y="2246345"/>
            <a:ext cx="3658926" cy="367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432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K=1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38" y="1499483"/>
            <a:ext cx="487680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906" y="1499483"/>
            <a:ext cx="5172797" cy="439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1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K=2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443" y="2065867"/>
            <a:ext cx="5068007" cy="3877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57" y="1698266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4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K=3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115" y="1735269"/>
            <a:ext cx="5191850" cy="3848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64" y="167441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K=4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004" y="1714169"/>
            <a:ext cx="5134692" cy="3848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77" y="1714169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2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K=5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99" y="1690313"/>
            <a:ext cx="5153744" cy="3839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50" y="169031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8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K=10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439" y="1845088"/>
            <a:ext cx="5306165" cy="39629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845088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K=20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83" y="1969120"/>
            <a:ext cx="5239481" cy="3953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5" y="167441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7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229" y="196705"/>
            <a:ext cx="5236883" cy="65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9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509" y="37107"/>
            <a:ext cx="10131425" cy="834636"/>
          </a:xfrm>
        </p:spPr>
        <p:txBody>
          <a:bodyPr/>
          <a:lstStyle/>
          <a:p>
            <a:pPr algn="r"/>
            <a:r>
              <a:rPr lang="en-US" dirty="0"/>
              <a:t>balanced </a:t>
            </a:r>
            <a:r>
              <a:rPr lang="en-US" dirty="0" err="1"/>
              <a:t>thresholding</a:t>
            </a:r>
            <a:r>
              <a:rPr lang="en-US" dirty="0"/>
              <a:t> </a:t>
            </a:r>
            <a:r>
              <a:rPr lang="en-US" dirty="0" smtClean="0"/>
              <a:t>histogram</a:t>
            </a:r>
            <a:r>
              <a:rPr lang="fa-IR" dirty="0" smtClean="0"/>
              <a:t>بخش اول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511" y="768377"/>
            <a:ext cx="4285754" cy="6014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521" y="1181843"/>
            <a:ext cx="3991532" cy="529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7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209" y="243840"/>
            <a:ext cx="2223160" cy="1362323"/>
          </a:xfrm>
        </p:spPr>
        <p:txBody>
          <a:bodyPr/>
          <a:lstStyle/>
          <a:p>
            <a:r>
              <a:rPr lang="fa-IR" dirty="0" smtClean="0"/>
              <a:t>الگوریتم کد: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98" y="41270"/>
            <a:ext cx="3655471" cy="671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2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3857" y="349857"/>
            <a:ext cx="2333184" cy="833416"/>
          </a:xfrm>
        </p:spPr>
        <p:txBody>
          <a:bodyPr/>
          <a:lstStyle/>
          <a:p>
            <a:pPr algn="r"/>
            <a:r>
              <a:rPr lang="fa-IR" dirty="0" smtClean="0"/>
              <a:t>خروجی ها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121" y="699715"/>
            <a:ext cx="8960736" cy="576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7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43" y="278296"/>
            <a:ext cx="10729058" cy="630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99499"/>
            <a:ext cx="10131425" cy="1456267"/>
          </a:xfrm>
        </p:spPr>
        <p:txBody>
          <a:bodyPr/>
          <a:lstStyle/>
          <a:p>
            <a:pPr algn="r"/>
            <a:r>
              <a:rPr lang="fa-IR" dirty="0" smtClean="0"/>
              <a:t> </a:t>
            </a:r>
            <a:r>
              <a:rPr lang="en-US" dirty="0"/>
              <a:t>k-means</a:t>
            </a:r>
            <a:r>
              <a:rPr lang="fa-IR" dirty="0" smtClean="0"/>
              <a:t>بخش دوم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094" y="1467292"/>
            <a:ext cx="6009881" cy="48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0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994" y="523583"/>
            <a:ext cx="5268060" cy="5953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38" y="1066068"/>
            <a:ext cx="3915321" cy="44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2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0303" y="451396"/>
            <a:ext cx="8913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>
                <a:latin typeface="GeezaPro"/>
              </a:rPr>
              <a:t>برای </a:t>
            </a:r>
            <a:r>
              <a:rPr lang="fa-IR" dirty="0" smtClean="0">
                <a:latin typeface="GeezaPro"/>
              </a:rPr>
              <a:t>پاسخ </a:t>
            </a:r>
            <a:r>
              <a:rPr lang="fa-IR" dirty="0">
                <a:latin typeface="GeezaPro"/>
              </a:rPr>
              <a:t>به ۳ سوال با توجه به استفاده از خود تابع در کد اصلا از کد دیگری نیز کمک میگیریم که در صفحه بعد</a:t>
            </a:r>
          </a:p>
          <a:p>
            <a:pPr algn="r"/>
            <a:r>
              <a:rPr lang="fa-IR" dirty="0">
                <a:latin typeface="GeezaPro"/>
              </a:rPr>
              <a:t>قرار </a:t>
            </a:r>
            <a:r>
              <a:rPr lang="fa-IR" dirty="0" smtClean="0">
                <a:latin typeface="GeezaPro"/>
              </a:rPr>
              <a:t>دارد</a:t>
            </a:r>
            <a:r>
              <a:rPr lang="fa-IR" dirty="0">
                <a:latin typeface="STHeitiTC-Light"/>
              </a:rPr>
              <a:t>. </a:t>
            </a:r>
            <a:r>
              <a:rPr lang="fa-IR" dirty="0">
                <a:latin typeface="GeezaPro"/>
              </a:rPr>
              <a:t>در این کد برا انتخاب نقاط به صورت رندوم عمل کرده ایم و برای فاصله از الگوریتم فاصله گاوسی</a:t>
            </a:r>
            <a:r>
              <a:rPr lang="fa-IR" dirty="0">
                <a:latin typeface="STHeitiTC-Light"/>
              </a:rPr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797" y="1262605"/>
            <a:ext cx="3483201" cy="53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3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 نمایش خروجی ها 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75" y="672208"/>
            <a:ext cx="5092489" cy="50924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12271" y="5922718"/>
            <a:ext cx="130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عکس ورودی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83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65</TotalTime>
  <Words>104</Words>
  <Application>Microsoft Office PowerPoint</Application>
  <PresentationFormat>Widescreen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GeezaPro</vt:lpstr>
      <vt:lpstr>STHeitiTC-Light</vt:lpstr>
      <vt:lpstr>Times New Roman</vt:lpstr>
      <vt:lpstr>XBNiloofar</vt:lpstr>
      <vt:lpstr>Celestial</vt:lpstr>
      <vt:lpstr>به نام خدای رنگین کمان </vt:lpstr>
      <vt:lpstr>balanced thresholding histogramبخش اول :</vt:lpstr>
      <vt:lpstr>الگوریتم کد:</vt:lpstr>
      <vt:lpstr>خروجی ها :</vt:lpstr>
      <vt:lpstr>PowerPoint Presentation</vt:lpstr>
      <vt:lpstr> k-meansبخش دوم :</vt:lpstr>
      <vt:lpstr>PowerPoint Presentation</vt:lpstr>
      <vt:lpstr>PowerPoint Presentation</vt:lpstr>
      <vt:lpstr> نمایش خروجی ها :</vt:lpstr>
      <vt:lpstr>K=1</vt:lpstr>
      <vt:lpstr>K=2</vt:lpstr>
      <vt:lpstr>K=3</vt:lpstr>
      <vt:lpstr>K=4</vt:lpstr>
      <vt:lpstr>K=5</vt:lpstr>
      <vt:lpstr>K=10</vt:lpstr>
      <vt:lpstr>K=20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خدای رنگین کمان</dc:title>
  <dc:creator>user</dc:creator>
  <cp:lastModifiedBy>user</cp:lastModifiedBy>
  <cp:revision>7</cp:revision>
  <dcterms:created xsi:type="dcterms:W3CDTF">2023-07-05T01:50:53Z</dcterms:created>
  <dcterms:modified xsi:type="dcterms:W3CDTF">2023-07-05T02:56:41Z</dcterms:modified>
</cp:coreProperties>
</file>