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otham" panose="020B0604020202020204" charset="0"/>
      <p:regular r:id="rId10"/>
    </p:embeddedFont>
    <p:embeddedFont>
      <p:font typeface="Times New Roman MT Condensed Italics" panose="020B0604020202020204" charset="0"/>
      <p:regular r:id="rId11"/>
    </p:embeddedFont>
    <p:embeddedFont>
      <p:font typeface="Times New Roman MT Condense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otham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-536" y="-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16407" y="2694356"/>
            <a:ext cx="16242893" cy="3065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7"/>
              </a:lnSpc>
            </a:pPr>
            <a:r>
              <a:rPr lang="en-US" sz="13096" spc="-497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AI-API  INTEGRATED APPLICATION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407" y="5750422"/>
            <a:ext cx="5814185" cy="2105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Project Status Update</a:t>
            </a:r>
          </a:p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Date: 10/16/2025</a:t>
            </a:r>
          </a:p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Zahra Shefa </a:t>
            </a:r>
          </a:p>
          <a:p>
            <a:pPr algn="l">
              <a:lnSpc>
                <a:spcPts val="3360"/>
              </a:lnSpc>
            </a:pPr>
            <a:r>
              <a:rPr lang="en-US" sz="2800" spc="-42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Backend Web developer</a:t>
            </a:r>
          </a:p>
          <a:p>
            <a:pPr algn="l">
              <a:lnSpc>
                <a:spcPts val="3360"/>
              </a:lnSpc>
            </a:pPr>
            <a:endParaRPr lang="en-US" sz="2800" spc="-42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9682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0" y="0"/>
                </a:moveTo>
                <a:lnTo>
                  <a:pt x="28550447" y="0"/>
                </a:lnTo>
                <a:lnTo>
                  <a:pt x="28550447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450334"/>
            <a:ext cx="11269282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AGENDA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2746" y="3924343"/>
            <a:ext cx="7877184" cy="3238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Completed Work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Current Work In Progress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Upcoming Next Steps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Risks &amp; Mitigations</a:t>
            </a:r>
          </a:p>
          <a:p>
            <a:pPr marL="604519" lvl="1" indent="-302260" algn="l">
              <a:lnSpc>
                <a:spcPts val="5235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Q&amp;A / Discussion Items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89" y="2951432"/>
            <a:ext cx="10386396" cy="417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Core AI API endpoint is now live and functioning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Client data is successfully received, processed, and responded to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Output rendered as tabular display in both Markdown and HTML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Integrated with existing API to fetch and return pre-saved data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442300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COMPLETED WORK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689" y="2951432"/>
            <a:ext cx="10386396" cy="4170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Implement formatting logic via AI API:</a:t>
            </a:r>
          </a:p>
          <a:p>
            <a:pPr marL="1209039" lvl="2" indent="-403013" algn="l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Clean / transform column headers (e.g. case, naming, alignment)</a:t>
            </a:r>
          </a:p>
          <a:p>
            <a:pPr marL="1209039" lvl="2" indent="-403013" algn="l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Handle edge cases (missing columns, nulls, special characters)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Validate and test formatting behavior across data variants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670900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CURRENT WORK IN PROGRESS 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5260" y="3343318"/>
            <a:ext cx="10386396" cy="521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Security integration</a:t>
            </a:r>
          </a:p>
          <a:p>
            <a:pPr marL="1209039" lvl="2" indent="-403013" algn="l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Authentication, authorization, encryption, rate-limiting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Improve client usability</a:t>
            </a:r>
          </a:p>
          <a:p>
            <a:pPr marL="1209039" lvl="2" indent="-403013" algn="l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SDKs, wrappers, clean endpoints, improved error messages, docs</a:t>
            </a:r>
          </a:p>
          <a:p>
            <a:pPr marL="604519" lvl="1" indent="-302260" algn="l">
              <a:lnSpc>
                <a:spcPts val="419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Global deployment &amp; scaling</a:t>
            </a:r>
          </a:p>
          <a:p>
            <a:pPr marL="1209039" lvl="2" indent="-403013" algn="l">
              <a:lnSpc>
                <a:spcPts val="4199"/>
              </a:lnSpc>
              <a:buFont typeface="Arial"/>
              <a:buChar char="⚬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Containerization, multi-region deployment, monitoring, logging</a:t>
            </a:r>
          </a:p>
          <a:p>
            <a:pPr algn="l">
              <a:lnSpc>
                <a:spcPts val="4199"/>
              </a:lnSpc>
            </a:pPr>
            <a:endParaRPr lang="en-US" sz="2799" spc="-4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450334"/>
            <a:ext cx="16709006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UPCOMING NEXT STEPS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11415085" y="-545920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28550447" y="0"/>
                </a:moveTo>
                <a:lnTo>
                  <a:pt x="0" y="0"/>
                </a:lnTo>
                <a:lnTo>
                  <a:pt x="0" y="11313545"/>
                </a:lnTo>
                <a:lnTo>
                  <a:pt x="28550447" y="11313545"/>
                </a:lnTo>
                <a:lnTo>
                  <a:pt x="2855044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9969" b="-59256"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334"/>
            <a:ext cx="16230600" cy="1522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69"/>
              </a:lnSpc>
            </a:pPr>
            <a:r>
              <a:rPr lang="en-US" sz="10884" spc="-272">
                <a:solidFill>
                  <a:srgbClr val="0E4714"/>
                </a:solidFill>
                <a:latin typeface="Times New Roman MT Condensed"/>
                <a:ea typeface="Times New Roman MT Condensed"/>
                <a:cs typeface="Times New Roman MT Condensed"/>
                <a:sym typeface="Times New Roman MT Condensed"/>
              </a:rPr>
              <a:t> RISKS                      MITIGATIONS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190307"/>
            <a:ext cx="7806813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Unexpected formatting errors on unusual data schemas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Security edge cases (token expiry, permission boundary issues)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Latency / data locality / cost in global deployment</a:t>
            </a:r>
          </a:p>
          <a:p>
            <a:pPr algn="l">
              <a:lnSpc>
                <a:spcPts val="3919"/>
              </a:lnSpc>
            </a:pPr>
            <a:endParaRPr lang="en-US" sz="2799" spc="-41">
              <a:solidFill>
                <a:srgbClr val="0E4714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210852" y="-1063244"/>
            <a:ext cx="8434028" cy="6114306"/>
          </a:xfrm>
          <a:custGeom>
            <a:avLst/>
            <a:gdLst/>
            <a:ahLst/>
            <a:cxnLst/>
            <a:rect l="l" t="t" r="r" b="b"/>
            <a:pathLst>
              <a:path w="8434028" h="6114306">
                <a:moveTo>
                  <a:pt x="0" y="0"/>
                </a:moveTo>
                <a:lnTo>
                  <a:pt x="8434028" y="0"/>
                </a:lnTo>
                <a:lnTo>
                  <a:pt x="8434028" y="6114305"/>
                </a:lnTo>
                <a:lnTo>
                  <a:pt x="0" y="611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93483" r="-128662" b="-5254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452487" y="4190307"/>
            <a:ext cx="7806813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Add fallback logic, robust tests, manual override optionPlan for graceful error handling, rollback strategies, logging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spc="-41">
                <a:solidFill>
                  <a:srgbClr val="0E4714"/>
                </a:solidFill>
                <a:latin typeface="Gotham"/>
                <a:ea typeface="Gotham"/>
                <a:cs typeface="Gotham"/>
                <a:sym typeface="Gotham"/>
              </a:rPr>
              <a:t>Use caching, regional instances, CDNs; monitor usage &amp; costs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1685" y="-437698"/>
            <a:ext cx="28550447" cy="11313545"/>
          </a:xfrm>
          <a:custGeom>
            <a:avLst/>
            <a:gdLst/>
            <a:ahLst/>
            <a:cxnLst/>
            <a:rect l="l" t="t" r="r" b="b"/>
            <a:pathLst>
              <a:path w="28550447" h="11313545">
                <a:moveTo>
                  <a:pt x="0" y="0"/>
                </a:moveTo>
                <a:lnTo>
                  <a:pt x="28550448" y="0"/>
                </a:lnTo>
                <a:lnTo>
                  <a:pt x="28550448" y="11313545"/>
                </a:lnTo>
                <a:lnTo>
                  <a:pt x="0" y="11313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9969" b="-5925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41593" y="1171981"/>
            <a:ext cx="13917707" cy="26947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8909" i="1" spc="-169">
                <a:solidFill>
                  <a:srgbClr val="0E4714"/>
                </a:solidFill>
                <a:latin typeface="Times New Roman MT Condensed Italics"/>
                <a:ea typeface="Times New Roman MT Condensed Italics"/>
                <a:cs typeface="Times New Roman MT Condensed Italics"/>
                <a:sym typeface="Times New Roman MT Condensed Italics"/>
              </a:rPr>
              <a:t>Discussion / Questions</a:t>
            </a:r>
          </a:p>
          <a:p>
            <a:pPr algn="l">
              <a:lnSpc>
                <a:spcPts val="9800"/>
              </a:lnSpc>
            </a:pPr>
            <a:endParaRPr lang="en-US" sz="8909" i="1" spc="-169">
              <a:solidFill>
                <a:srgbClr val="0E4714"/>
              </a:solidFill>
              <a:latin typeface="Times New Roman MT Condensed Italics"/>
              <a:ea typeface="Times New Roman MT Condensed Italics"/>
              <a:cs typeface="Times New Roman MT Condensed Italics"/>
              <a:sym typeface="Times New Roman MT Condensed Itali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56269" y="5143500"/>
            <a:ext cx="15017274" cy="205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8" lvl="1" indent="-367034" algn="l">
              <a:lnSpc>
                <a:spcPts val="4080"/>
              </a:lnSpc>
              <a:spcBef>
                <a:spcPct val="0"/>
              </a:spcBef>
              <a:buFont typeface="Arial"/>
              <a:buChar char="•"/>
            </a:pPr>
            <a:r>
              <a:rPr lang="en-US" sz="3400" b="1" spc="-5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Any feedback on prioritization of next steps?</a:t>
            </a:r>
          </a:p>
          <a:p>
            <a:pPr marL="734068" lvl="1" indent="-367034" algn="l">
              <a:lnSpc>
                <a:spcPts val="4080"/>
              </a:lnSpc>
              <a:spcBef>
                <a:spcPct val="0"/>
              </a:spcBef>
              <a:buFont typeface="Arial"/>
              <a:buChar char="•"/>
            </a:pPr>
            <a:r>
              <a:rPr lang="en-US" sz="3400" b="1" spc="-5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Are there additional security or compliance constraints to plan for?</a:t>
            </a:r>
          </a:p>
          <a:p>
            <a:pPr marL="734068" lvl="1" indent="-367034" algn="l">
              <a:lnSpc>
                <a:spcPts val="4080"/>
              </a:lnSpc>
              <a:spcBef>
                <a:spcPct val="0"/>
              </a:spcBef>
              <a:buFont typeface="Arial"/>
              <a:buChar char="•"/>
            </a:pPr>
            <a:r>
              <a:rPr lang="en-US" sz="3400" b="1" spc="-51">
                <a:solidFill>
                  <a:srgbClr val="0E4714"/>
                </a:solidFill>
                <a:latin typeface="Gotham Bold"/>
                <a:ea typeface="Gotham Bold"/>
                <a:cs typeface="Gotham Bold"/>
                <a:sym typeface="Gotham Bold"/>
              </a:rPr>
              <a:t>Thoughts on rollout strategy / phases for global deployment?</a:t>
            </a:r>
          </a:p>
          <a:p>
            <a:pPr algn="l">
              <a:lnSpc>
                <a:spcPts val="4080"/>
              </a:lnSpc>
              <a:spcBef>
                <a:spcPct val="0"/>
              </a:spcBef>
            </a:pPr>
            <a:endParaRPr lang="en-US" sz="3400" b="1" spc="-51">
              <a:solidFill>
                <a:srgbClr val="0E4714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490515" y="-2377820"/>
            <a:ext cx="19285436" cy="15042640"/>
          </a:xfrm>
          <a:custGeom>
            <a:avLst/>
            <a:gdLst/>
            <a:ahLst/>
            <a:cxnLst/>
            <a:rect l="l" t="t" r="r" b="b"/>
            <a:pathLst>
              <a:path w="19285436" h="15042640">
                <a:moveTo>
                  <a:pt x="0" y="0"/>
                </a:moveTo>
                <a:lnTo>
                  <a:pt x="19285437" y="0"/>
                </a:lnTo>
                <a:lnTo>
                  <a:pt x="19285437" y="15042640"/>
                </a:lnTo>
                <a:lnTo>
                  <a:pt x="0" y="1504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19150" y="2700805"/>
            <a:ext cx="16440150" cy="3444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368"/>
              </a:lnSpc>
              <a:spcBef>
                <a:spcPct val="0"/>
              </a:spcBef>
            </a:pPr>
            <a:r>
              <a:rPr lang="en-US" sz="18120" i="1" spc="-906">
                <a:solidFill>
                  <a:srgbClr val="0E4714"/>
                </a:solidFill>
                <a:latin typeface="Times New Roman MT Condensed Italics"/>
                <a:ea typeface="Times New Roman MT Condensed Italics"/>
                <a:cs typeface="Times New Roman MT Condensed Italics"/>
                <a:sym typeface="Times New Roman MT Condensed Italics"/>
              </a:rPr>
              <a:t>Thank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Custom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Gotham</vt:lpstr>
      <vt:lpstr>Times New Roman MT Condensed Italics</vt:lpstr>
      <vt:lpstr>Times New Roman MT Condensed</vt:lpstr>
      <vt:lpstr>Calibri</vt:lpstr>
      <vt:lpstr>Gotham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AI-API Integrated Application</dc:title>
  <dc:creator>Sobhan</dc:creator>
  <cp:lastModifiedBy>Sobhan</cp:lastModifiedBy>
  <cp:revision>2</cp:revision>
  <dcterms:created xsi:type="dcterms:W3CDTF">2006-08-16T00:00:00Z</dcterms:created>
  <dcterms:modified xsi:type="dcterms:W3CDTF">2025-10-16T14:04:49Z</dcterms:modified>
  <dc:identifier>DAG19aNYPCE</dc:identifier>
</cp:coreProperties>
</file>