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Alexandria Bold" panose="020B0604020202020204" charset="-78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-8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2003494"/>
            <a:ext cx="18379203" cy="4013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FIRST MICRO FINANCE BANK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62982" y="6669683"/>
            <a:ext cx="10162036" cy="772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Zahra Shefa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4350" y="2077809"/>
            <a:ext cx="17259300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LOAN MANAGEMENT SYSTEM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0" y="4437729"/>
            <a:ext cx="18288000" cy="1818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8"/>
              </a:lnSpc>
              <a:spcBef>
                <a:spcPct val="0"/>
              </a:spcBef>
            </a:pPr>
            <a:r>
              <a:rPr lang="en-US" sz="5277" b="1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BUILT WITH LARAVEL, MYSQL , ELOQUENT ORM ,REACT &amp; REST API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871208"/>
            <a:ext cx="17992013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PROBLEM &amp; VALUE PROPOSITION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73141" y="3670284"/>
            <a:ext cx="11400286" cy="5793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Problem / Pain Points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Manual loan processing = errors, delays, fragmented systems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Hard to track status, audit trails, consistency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Disjointed user roles and permissions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Solution / Value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Integrated, role-driven system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Secure, auditable, efficient workflows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Clear UI, modular architecture, reliability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  <a:endParaRPr lang="en-US" sz="3268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2836864" y="9468943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56254"/>
            <a:ext cx="18288000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KEY FEATURES &amp; CONSTRAINTS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571084" y="2286062"/>
            <a:ext cx="11145833" cy="7536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Role-based dashboards and access control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CRUD (create, read, update, delete) of customer data &amp; application forms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Zipcode-based filtering / assignment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Signature pad, document upload, print / PDF output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Input validation &amp; sanitization (client + server)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Status editing restricted (only editable when “paid off”)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Robust error / exception handling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Modular structure, meaningful naming, separation of concerns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  <a:endParaRPr lang="en-US" sz="3268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3571084" y="9263062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9008" y="-219529"/>
            <a:ext cx="18089985" cy="2840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SECURITY, VALIDATION &amp; QUALITY ASSURANCE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76381" y="3138618"/>
            <a:ext cx="14537875" cy="6119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4242" lvl="1" indent="-372121" algn="l">
              <a:lnSpc>
                <a:spcPts val="4826"/>
              </a:lnSpc>
              <a:buFont typeface="Arial"/>
              <a:buChar char="•"/>
            </a:pPr>
            <a:r>
              <a:rPr lang="en-US" sz="344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Passwords are hashed securely</a:t>
            </a:r>
          </a:p>
          <a:p>
            <a:pPr marL="744242" lvl="1" indent="-372121" algn="l">
              <a:lnSpc>
                <a:spcPts val="4826"/>
              </a:lnSpc>
              <a:buFont typeface="Arial"/>
              <a:buChar char="•"/>
            </a:pPr>
            <a:r>
              <a:rPr lang="en-US" sz="344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All routes protected by authentication middleware</a:t>
            </a:r>
          </a:p>
          <a:p>
            <a:pPr marL="744242" lvl="1" indent="-372121" algn="l">
              <a:lnSpc>
                <a:spcPts val="4826"/>
              </a:lnSpc>
              <a:buFont typeface="Arial"/>
              <a:buChar char="•"/>
            </a:pPr>
            <a:r>
              <a:rPr lang="en-US" sz="344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Input validation &amp; sanitization on both client side and server side</a:t>
            </a:r>
          </a:p>
          <a:p>
            <a:pPr marL="744242" lvl="1" indent="-372121" algn="l">
              <a:lnSpc>
                <a:spcPts val="4826"/>
              </a:lnSpc>
              <a:buFont typeface="Arial"/>
              <a:buChar char="•"/>
            </a:pPr>
            <a:r>
              <a:rPr lang="en-US" sz="344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Prevent status changes except under allowed conditions</a:t>
            </a:r>
          </a:p>
          <a:p>
            <a:pPr marL="744242" lvl="1" indent="-372121" algn="l">
              <a:lnSpc>
                <a:spcPts val="4826"/>
              </a:lnSpc>
              <a:buFont typeface="Arial"/>
              <a:buChar char="•"/>
            </a:pPr>
            <a:r>
              <a:rPr lang="en-US" sz="344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Graceful error handling / fallback logic</a:t>
            </a:r>
          </a:p>
          <a:p>
            <a:pPr marL="744242" lvl="1" indent="-372121" algn="l">
              <a:lnSpc>
                <a:spcPts val="4826"/>
              </a:lnSpc>
              <a:buFont typeface="Arial"/>
              <a:buChar char="•"/>
            </a:pPr>
            <a:r>
              <a:rPr lang="en-US" sz="344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Preventing back navigation to sensitive pages</a:t>
            </a:r>
          </a:p>
          <a:p>
            <a:pPr marL="744242" lvl="1" indent="-372121" algn="l">
              <a:lnSpc>
                <a:spcPts val="4826"/>
              </a:lnSpc>
              <a:buFont typeface="Arial"/>
              <a:buChar char="•"/>
            </a:pPr>
            <a:r>
              <a:rPr lang="en-US" sz="344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Clean, testable code, meaningful naming, separation of concerns</a:t>
            </a:r>
          </a:p>
          <a:p>
            <a:pPr algn="l">
              <a:lnSpc>
                <a:spcPts val="4826"/>
              </a:lnSpc>
            </a:pPr>
            <a:endParaRPr lang="en-US" sz="3447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0651" y="361496"/>
            <a:ext cx="17926699" cy="2840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FUTURE ENHANCEMENTS / ROADMAP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97682" y="3770566"/>
            <a:ext cx="14652362" cy="174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6"/>
              </a:lnSpc>
            </a:pPr>
            <a:endParaRPr/>
          </a:p>
          <a:p>
            <a:pPr marL="727336" lvl="1" indent="-363668" algn="l">
              <a:lnSpc>
                <a:spcPts val="4716"/>
              </a:lnSpc>
              <a:buFont typeface="Arial"/>
              <a:buChar char="•"/>
            </a:pPr>
            <a:r>
              <a:rPr lang="en-US" sz="3368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Integration with credit bureaus, identity verification systems</a:t>
            </a:r>
          </a:p>
          <a:p>
            <a:pPr marL="727336" lvl="1" indent="-363668" algn="l">
              <a:lnSpc>
                <a:spcPts val="4716"/>
              </a:lnSpc>
              <a:buFont typeface="Arial"/>
              <a:buChar char="•"/>
            </a:pPr>
            <a:r>
              <a:rPr lang="en-US" sz="3368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Deployment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8325" y="4041844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223</Words>
  <Application>Microsoft Office PowerPoint</Application>
  <PresentationFormat>Custom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Garet</vt:lpstr>
      <vt:lpstr>Calibri</vt:lpstr>
      <vt:lpstr>Alexandria Bold</vt:lpstr>
      <vt:lpstr>Garet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Beige and Navy Simple The Future of Engineering Presentation</dc:title>
  <dc:creator>Sobhan</dc:creator>
  <cp:lastModifiedBy>Sobhan</cp:lastModifiedBy>
  <cp:revision>3</cp:revision>
  <dcterms:created xsi:type="dcterms:W3CDTF">2006-08-16T00:00:00Z</dcterms:created>
  <dcterms:modified xsi:type="dcterms:W3CDTF">2025-09-26T01:51:53Z</dcterms:modified>
  <dc:identifier>DAGwkXBVtNQ</dc:identifier>
</cp:coreProperties>
</file>