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D224-5AC6-4E65-B624-D57ED2329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Python </a:t>
            </a:r>
            <a:r>
              <a:rPr lang="en-US" b="1" dirty="0" err="1"/>
              <a:t>dasturlash</a:t>
            </a:r>
            <a:r>
              <a:rPr lang="en-US" b="1" dirty="0"/>
              <a:t> </a:t>
            </a:r>
            <a:r>
              <a:rPr lang="en-US" b="1" dirty="0" err="1"/>
              <a:t>tili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B7CFD-788E-4BA7-B4F1-5F83FD719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."/>
              </a:rPr>
              <a:t>Xatamov Zaxiriddin</a:t>
            </a:r>
            <a:endParaRPr lang="ru-RU" sz="3200" b="1" dirty="0">
              <a:solidFill>
                <a:schemeClr val="tx2">
                  <a:lumMod val="40000"/>
                  <a:lumOff val="60000"/>
                </a:schemeClr>
              </a:solidFill>
              <a:latin typeface="Tim."/>
            </a:endParaRPr>
          </a:p>
        </p:txBody>
      </p:sp>
    </p:spTree>
    <p:extLst>
      <p:ext uri="{BB962C8B-B14F-4D97-AF65-F5344CB8AC3E}">
        <p14:creationId xmlns:p14="http://schemas.microsoft.com/office/powerpoint/2010/main" val="25471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E0A34-0865-4979-8B23-BD11DAB4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malumotlar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4A1CE-AE5E-4966-85C2-779E541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—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darajadagi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, u </a:t>
            </a:r>
            <a:r>
              <a:rPr lang="en-US" dirty="0" err="1"/>
              <a:t>oʻzining</a:t>
            </a:r>
            <a:r>
              <a:rPr lang="en-US" dirty="0"/>
              <a:t> </a:t>
            </a:r>
            <a:r>
              <a:rPr lang="en-US" dirty="0" err="1"/>
              <a:t>soddaligi</a:t>
            </a:r>
            <a:r>
              <a:rPr lang="en-US" dirty="0"/>
              <a:t>, </a:t>
            </a:r>
            <a:r>
              <a:rPr lang="en-US" dirty="0" err="1"/>
              <a:t>koʻp</a:t>
            </a:r>
            <a:r>
              <a:rPr lang="en-US" dirty="0"/>
              <a:t> </a:t>
            </a:r>
            <a:r>
              <a:rPr lang="en-US" dirty="0" err="1"/>
              <a:t>qirraliligi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oʻqilishi</a:t>
            </a:r>
            <a:r>
              <a:rPr lang="en-US" dirty="0"/>
              <a:t> </a:t>
            </a:r>
            <a:r>
              <a:rPr lang="en-US" dirty="0" err="1"/>
              <a:t>mumkinligi</a:t>
            </a:r>
            <a:r>
              <a:rPr lang="en-US" dirty="0"/>
              <a:t> </a:t>
            </a:r>
            <a:r>
              <a:rPr lang="en-US" dirty="0" err="1"/>
              <a:t>tufayli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shuhrat</a:t>
            </a:r>
            <a:r>
              <a:rPr lang="en-US" dirty="0"/>
              <a:t> </a:t>
            </a:r>
            <a:r>
              <a:rPr lang="en-US" dirty="0" err="1"/>
              <a:t>qozongan</a:t>
            </a:r>
            <a:r>
              <a:rPr lang="en-US" dirty="0"/>
              <a:t>. 1980-yillarning </a:t>
            </a:r>
            <a:r>
              <a:rPr lang="en-US" dirty="0" err="1"/>
              <a:t>oxirida</a:t>
            </a:r>
            <a:r>
              <a:rPr lang="en-US" dirty="0"/>
              <a:t> </a:t>
            </a:r>
            <a:r>
              <a:rPr lang="en-US" dirty="0" err="1"/>
              <a:t>Gvido</a:t>
            </a:r>
            <a:r>
              <a:rPr lang="en-US" dirty="0"/>
              <a:t> van Rossum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Python </a:t>
            </a:r>
            <a:r>
              <a:rPr lang="en-US" dirty="0" err="1"/>
              <a:t>dunyodagi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tarqalgan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tillaridan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Droid Sans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ython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nisbatan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kam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kalit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so’zlar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oddiy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tuzilish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va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aniq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belgilangan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sintaksisga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ega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. Bu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o’rganuvchini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qisqa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vaqt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ichida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yodlab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olish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imkonini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roid Sans"/>
              </a:rPr>
              <a:t>beradi</a:t>
            </a:r>
            <a:r>
              <a:rPr lang="en-US" b="0" i="0" dirty="0">
                <a:solidFill>
                  <a:srgbClr val="333333"/>
                </a:solidFill>
                <a:effectLst/>
                <a:latin typeface="Droid Sans"/>
              </a:rPr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85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DB50EE7F-A844-4C78-A046-AA466B71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710214"/>
            <a:ext cx="5641130" cy="5080986"/>
          </a:xfrm>
        </p:spPr>
        <p:txBody>
          <a:bodyPr>
            <a:normAutofit/>
          </a:bodyPr>
          <a:lstStyle/>
          <a:p>
            <a:r>
              <a:rPr lang="en-US" sz="2800" b="1" dirty="0"/>
              <a:t>Python-</a:t>
            </a:r>
            <a:r>
              <a:rPr lang="en-US" sz="2800" b="1" dirty="0" err="1"/>
              <a:t>ning</a:t>
            </a:r>
            <a:r>
              <a:rPr lang="en-US" sz="2800" b="1" dirty="0"/>
              <a:t> </a:t>
            </a:r>
            <a:r>
              <a:rPr lang="en-US" sz="2800" b="1" dirty="0" err="1"/>
              <a:t>ko'p</a:t>
            </a:r>
            <a:r>
              <a:rPr lang="en-US" sz="2800" b="1" dirty="0"/>
              <a:t> </a:t>
            </a:r>
            <a:r>
              <a:rPr lang="en-US" sz="2800" b="1" dirty="0" err="1"/>
              <a:t>qirraliligi</a:t>
            </a:r>
            <a:r>
              <a:rPr lang="en-US" sz="2800" b="1" dirty="0"/>
              <a:t> </a:t>
            </a:r>
            <a:r>
              <a:rPr lang="en-US" sz="2800" b="1" dirty="0" err="1"/>
              <a:t>uning</a:t>
            </a:r>
            <a:r>
              <a:rPr lang="en-US" sz="2800" b="1" dirty="0"/>
              <a:t> </a:t>
            </a:r>
            <a:r>
              <a:rPr lang="en-US" sz="2800" b="1" dirty="0" err="1"/>
              <a:t>keng</a:t>
            </a:r>
            <a:r>
              <a:rPr lang="en-US" sz="2800" b="1" dirty="0"/>
              <a:t> </a:t>
            </a:r>
            <a:r>
              <a:rPr lang="en-US" sz="2800" b="1" dirty="0" err="1"/>
              <a:t>qo'llanilishining</a:t>
            </a:r>
            <a:r>
              <a:rPr lang="en-US" sz="2800" b="1" dirty="0"/>
              <a:t> </a:t>
            </a:r>
            <a:r>
              <a:rPr lang="en-US" sz="2800" b="1" dirty="0" err="1"/>
              <a:t>yana</a:t>
            </a:r>
            <a:r>
              <a:rPr lang="en-US" sz="2800" b="1" dirty="0"/>
              <a:t> </a:t>
            </a:r>
            <a:r>
              <a:rPr lang="en-US" sz="2800" b="1" dirty="0" err="1"/>
              <a:t>bir</a:t>
            </a:r>
            <a:r>
              <a:rPr lang="en-US" sz="2800" b="1" dirty="0"/>
              <a:t> </a:t>
            </a:r>
            <a:r>
              <a:rPr lang="en-US" sz="2800" b="1" dirty="0" err="1"/>
              <a:t>sababidir</a:t>
            </a:r>
            <a:r>
              <a:rPr lang="en-US" sz="2800" b="1" dirty="0"/>
              <a:t>. U </a:t>
            </a:r>
            <a:r>
              <a:rPr lang="en-US" sz="2800" b="1" dirty="0" err="1"/>
              <a:t>veb-ishlab</a:t>
            </a:r>
            <a:r>
              <a:rPr lang="en-US" sz="2800" b="1" dirty="0"/>
              <a:t> </a:t>
            </a:r>
            <a:r>
              <a:rPr lang="en-US" sz="2800" b="1" dirty="0" err="1"/>
              <a:t>chiqish</a:t>
            </a:r>
            <a:r>
              <a:rPr lang="en-US" sz="2800" b="1" dirty="0"/>
              <a:t>(BECKEND), </a:t>
            </a:r>
            <a:r>
              <a:rPr lang="en-US" sz="2800" b="1" dirty="0" err="1"/>
              <a:t>ma'lumotlarni</a:t>
            </a:r>
            <a:r>
              <a:rPr lang="en-US" sz="2800" b="1" dirty="0"/>
              <a:t> </a:t>
            </a:r>
            <a:r>
              <a:rPr lang="en-US" sz="2800" b="1" dirty="0" err="1"/>
              <a:t>tahlil</a:t>
            </a:r>
            <a:r>
              <a:rPr lang="en-US" sz="2800" b="1" dirty="0"/>
              <a:t> </a:t>
            </a:r>
            <a:r>
              <a:rPr lang="en-US" sz="2800" b="1" dirty="0" err="1"/>
              <a:t>qilish</a:t>
            </a:r>
            <a:r>
              <a:rPr lang="en-US" sz="2800" b="1" dirty="0"/>
              <a:t>, </a:t>
            </a:r>
            <a:r>
              <a:rPr lang="en-US" sz="2800" b="1" dirty="0" err="1"/>
              <a:t>sun'iy</a:t>
            </a:r>
            <a:r>
              <a:rPr lang="en-US" sz="2800" b="1" dirty="0"/>
              <a:t> intellect, </a:t>
            </a:r>
            <a:r>
              <a:rPr lang="en-US" sz="2800" b="1" dirty="0" err="1"/>
              <a:t>o’yin,kompyuter</a:t>
            </a:r>
            <a:r>
              <a:rPr lang="en-US" sz="2800" b="1" dirty="0"/>
              <a:t> </a:t>
            </a:r>
            <a:r>
              <a:rPr lang="en-US" sz="2800" b="1" dirty="0" err="1"/>
              <a:t>dasturlari</a:t>
            </a:r>
            <a:r>
              <a:rPr lang="en-US" sz="2800" b="1" dirty="0"/>
              <a:t> </a:t>
            </a:r>
            <a:r>
              <a:rPr lang="en-US" sz="2800" b="1" dirty="0" err="1"/>
              <a:t>va</a:t>
            </a:r>
            <a:r>
              <a:rPr lang="en-US" sz="2800" b="1" dirty="0"/>
              <a:t> </a:t>
            </a:r>
            <a:r>
              <a:rPr lang="en-US" sz="2800" b="1" dirty="0" err="1"/>
              <a:t>ilmiy</a:t>
            </a:r>
            <a:r>
              <a:rPr lang="en-US" sz="2800" b="1" dirty="0"/>
              <a:t> </a:t>
            </a:r>
            <a:r>
              <a:rPr lang="en-US" sz="2800" b="1" dirty="0" err="1"/>
              <a:t>hisoblash</a:t>
            </a:r>
            <a:r>
              <a:rPr lang="en-US" sz="2800" b="1" dirty="0"/>
              <a:t> </a:t>
            </a:r>
            <a:r>
              <a:rPr lang="en-US" sz="2800" b="1" dirty="0" err="1"/>
              <a:t>kabi</a:t>
            </a:r>
            <a:r>
              <a:rPr lang="en-US" sz="2800" b="1" dirty="0"/>
              <a:t> </a:t>
            </a:r>
            <a:r>
              <a:rPr lang="en-US" sz="2800" b="1" dirty="0" err="1"/>
              <a:t>keng</a:t>
            </a:r>
            <a:r>
              <a:rPr lang="en-US" sz="2800" b="1" dirty="0"/>
              <a:t> </a:t>
            </a:r>
            <a:r>
              <a:rPr lang="en-US" sz="2800" b="1" dirty="0" err="1"/>
              <a:t>ko'lamli</a:t>
            </a:r>
            <a:r>
              <a:rPr lang="en-US" sz="2800" b="1" dirty="0"/>
              <a:t> </a:t>
            </a:r>
            <a:r>
              <a:rPr lang="en-US" sz="2800" b="1" dirty="0" err="1"/>
              <a:t>ilovalar</a:t>
            </a:r>
            <a:r>
              <a:rPr lang="en-US" sz="2800" b="1" dirty="0"/>
              <a:t> </a:t>
            </a:r>
            <a:r>
              <a:rPr lang="en-US" sz="2800" b="1" dirty="0" err="1"/>
              <a:t>uchun</a:t>
            </a:r>
            <a:r>
              <a:rPr lang="en-US" sz="2800" b="1" dirty="0"/>
              <a:t> </a:t>
            </a:r>
            <a:r>
              <a:rPr lang="en-US" sz="2800" b="1" dirty="0" err="1"/>
              <a:t>ishlatilishi</a:t>
            </a:r>
            <a:r>
              <a:rPr lang="en-US" sz="2800" b="1" dirty="0"/>
              <a:t> </a:t>
            </a:r>
            <a:r>
              <a:rPr lang="en-US" sz="2800" b="1" dirty="0" err="1"/>
              <a:t>mumkin</a:t>
            </a:r>
            <a:r>
              <a:rPr lang="en-US" sz="2800" b="1" dirty="0"/>
              <a:t>.</a:t>
            </a:r>
            <a:endParaRPr lang="ru-RU" sz="2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E61DDE-7F8E-44EF-8C73-8D818E7A77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235" r="27235"/>
          <a:stretch>
            <a:fillRect/>
          </a:stretch>
        </p:blipFill>
        <p:spPr>
          <a:xfrm>
            <a:off x="6934200" y="709613"/>
            <a:ext cx="4113213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754242A-8ACF-42E8-B3E7-C96C9074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482200" cy="471700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Python-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diqqatga</a:t>
            </a:r>
            <a:r>
              <a:rPr lang="en-US" dirty="0"/>
              <a:t> </a:t>
            </a:r>
            <a:r>
              <a:rPr lang="en-US" dirty="0" err="1"/>
              <a:t>sazovor</a:t>
            </a:r>
            <a:r>
              <a:rPr lang="en-US" dirty="0"/>
              <a:t> </a:t>
            </a:r>
            <a:r>
              <a:rPr lang="en-US" dirty="0" err="1"/>
              <a:t>xususiyati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platformalar</a:t>
            </a:r>
            <a:r>
              <a:rPr lang="en-US" dirty="0"/>
              <a:t> </a:t>
            </a:r>
            <a:r>
              <a:rPr lang="en-US" dirty="0" err="1"/>
              <a:t>aro</a:t>
            </a:r>
            <a:r>
              <a:rPr lang="en-US" dirty="0"/>
              <a:t> </a:t>
            </a:r>
            <a:r>
              <a:rPr lang="en-US" dirty="0" err="1"/>
              <a:t>muvofiqligidir</a:t>
            </a:r>
            <a:r>
              <a:rPr lang="en-US" dirty="0"/>
              <a:t>. Python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tizimlarda</a:t>
            </a:r>
            <a:r>
              <a:rPr lang="en-US" dirty="0"/>
              <a:t>, </a:t>
            </a:r>
            <a:r>
              <a:rPr lang="en-US" dirty="0" err="1"/>
              <a:t>jumladan</a:t>
            </a:r>
            <a:r>
              <a:rPr lang="en-US" dirty="0"/>
              <a:t>, Windows, macOS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Linuxda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o'zgartirishlarsiz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portativlik</a:t>
            </a:r>
            <a:r>
              <a:rPr lang="en-US" dirty="0"/>
              <a:t> Python-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platformalarda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ilovalarni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ideal 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A4808D2-E427-40C0-8595-5F8932F7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D0D69CE-DA62-4B13-8315-68AF4FA6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860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E9EBF1-0286-4A41-B092-4AF739A38B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728" r="27728"/>
          <a:stretch>
            <a:fillRect/>
          </a:stretch>
        </p:blipFill>
        <p:spPr>
          <a:xfrm>
            <a:off x="7380288" y="609600"/>
            <a:ext cx="3667125" cy="4627563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354DE91-DB7E-4E83-985C-BBADB34D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08699"/>
            <a:ext cx="5934511" cy="38825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Django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bepul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ochiq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manbali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, Python-ga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asoslangan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veb-ilovani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ishlab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chiqishni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tezlashtirishi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mumkin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bo'lgan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bepul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ochiq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manbali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freymvork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. 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AQSHda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notijorat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tashkilot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sifatida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tashkil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etilgan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mustaqil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tashkilot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Django Software Foundation (DSF)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tomonidan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yuritiladi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Djangoning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asosiy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maqsadi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murakkab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bazasiga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asoslangan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veb-saytlarni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yaratishni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osonlashtirishdir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Freymvork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komponentlarning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qayta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ishlatilishi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imkoniyati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",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kamroq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past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tez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rivojlanish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o'zingizni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takrorlamang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tamoyiliga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urg'u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0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17DC4F-7500-48B4-9AC6-FF941683D6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988" r="5988"/>
          <a:stretch/>
        </p:blipFill>
        <p:spPr>
          <a:xfrm>
            <a:off x="7280275" y="701675"/>
            <a:ext cx="4021138" cy="5014913"/>
          </a:xfrm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24CAC229-467F-4BB4-BAF3-BC4B621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5899" y="903896"/>
            <a:ext cx="5934511" cy="46104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Yirik</a:t>
            </a:r>
            <a:r>
              <a:rPr lang="en-US" sz="2400" b="1" dirty="0"/>
              <a:t> IT </a:t>
            </a:r>
            <a:r>
              <a:rPr lang="en-US" sz="2400" b="1" dirty="0" err="1"/>
              <a:t>kompaniyalari</a:t>
            </a:r>
            <a:r>
              <a:rPr lang="en-US" sz="2400" b="1" dirty="0"/>
              <a:t> </a:t>
            </a:r>
            <a:r>
              <a:rPr lang="en-US" sz="2400" b="1" dirty="0" err="1"/>
              <a:t>foydalanadigan</a:t>
            </a:r>
            <a:r>
              <a:rPr lang="en-US" sz="2400" b="1" dirty="0"/>
              <a:t> </a:t>
            </a:r>
            <a:r>
              <a:rPr lang="en-US" sz="2400" b="1" dirty="0" err="1"/>
              <a:t>dasturlash</a:t>
            </a:r>
            <a:r>
              <a:rPr lang="en-US" sz="2400" b="1" dirty="0"/>
              <a:t> </a:t>
            </a:r>
            <a:r>
              <a:rPr lang="en-US" sz="2400" b="1" dirty="0" err="1"/>
              <a:t>tillari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Dunyoga</a:t>
            </a:r>
            <a:r>
              <a:rPr lang="en-US" sz="2400" b="1" dirty="0"/>
              <a:t> </a:t>
            </a:r>
            <a:r>
              <a:rPr lang="en-US" sz="2400" b="1" dirty="0" err="1"/>
              <a:t>mashxur</a:t>
            </a:r>
            <a:r>
              <a:rPr lang="en-US" sz="2400" b="1" dirty="0"/>
              <a:t> Google, </a:t>
            </a:r>
            <a:r>
              <a:rPr lang="en-US" sz="2400" b="1" dirty="0" err="1"/>
              <a:t>Youtube</a:t>
            </a:r>
            <a:r>
              <a:rPr lang="en-US" sz="2400" b="1" dirty="0"/>
              <a:t>, Pinterest, Facebook </a:t>
            </a:r>
            <a:r>
              <a:rPr lang="en-US" sz="2400" b="1" dirty="0" err="1"/>
              <a:t>va</a:t>
            </a:r>
            <a:r>
              <a:rPr lang="en-US" sz="2400" b="1" dirty="0"/>
              <a:t> </a:t>
            </a:r>
            <a:r>
              <a:rPr lang="en-US" sz="2400" b="1" dirty="0" err="1"/>
              <a:t>boshqa</a:t>
            </a:r>
            <a:r>
              <a:rPr lang="en-US" sz="2400" b="1" dirty="0"/>
              <a:t> IT </a:t>
            </a:r>
            <a:r>
              <a:rPr lang="en-US" sz="2400" b="1" dirty="0" err="1"/>
              <a:t>konmpniyalar</a:t>
            </a:r>
            <a:r>
              <a:rPr lang="en-US" sz="2400" b="1" dirty="0"/>
              <a:t> Python </a:t>
            </a:r>
            <a:r>
              <a:rPr lang="en-US" sz="2400" b="1" dirty="0" err="1"/>
              <a:t>dasturlash</a:t>
            </a:r>
            <a:r>
              <a:rPr lang="en-US" sz="2400" b="1" dirty="0"/>
              <a:t> </a:t>
            </a:r>
            <a:r>
              <a:rPr lang="en-US" sz="2400" b="1" dirty="0" err="1"/>
              <a:t>tilidan</a:t>
            </a:r>
            <a:r>
              <a:rPr lang="en-US" sz="2400" b="1" dirty="0"/>
              <a:t> </a:t>
            </a:r>
            <a:r>
              <a:rPr lang="en-US" sz="2400" b="1" dirty="0" err="1"/>
              <a:t>foydalanadi</a:t>
            </a:r>
            <a:r>
              <a:rPr lang="en-US" sz="2400" b="1" dirty="0"/>
              <a:t>.</a:t>
            </a:r>
            <a:endParaRPr lang="en-US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0584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575D923-E37D-422F-ACCB-63939D0A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7"/>
            <a:ext cx="9991185" cy="5906569"/>
          </a:xfrm>
        </p:spPr>
        <p:txBody>
          <a:bodyPr>
            <a:normAutofit/>
          </a:bodyPr>
          <a:lstStyle/>
          <a:p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aytadigan</a:t>
            </a:r>
            <a:r>
              <a:rPr lang="en-US" dirty="0"/>
              <a:t> </a:t>
            </a:r>
            <a:r>
              <a:rPr lang="en-US" dirty="0" err="1"/>
              <a:t>bo'lsak</a:t>
            </a:r>
            <a:r>
              <a:rPr lang="en-US" dirty="0"/>
              <a:t>, Python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qirrali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u </a:t>
            </a:r>
            <a:r>
              <a:rPr lang="en-US" dirty="0" err="1"/>
              <a:t>soddaligi</a:t>
            </a:r>
            <a:r>
              <a:rPr lang="en-US" dirty="0"/>
              <a:t>, </a:t>
            </a:r>
            <a:r>
              <a:rPr lang="en-US" dirty="0" err="1"/>
              <a:t>o'qilishi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unumdorligini</a:t>
            </a:r>
            <a:r>
              <a:rPr lang="en-US" dirty="0"/>
              <a:t> </a:t>
            </a:r>
            <a:r>
              <a:rPr lang="en-US" dirty="0" err="1"/>
              <a:t>ta'minlaydi</a:t>
            </a:r>
            <a:r>
              <a:rPr lang="en-US"/>
              <a:t>.</a:t>
            </a:r>
            <a:br>
              <a:rPr lang="en-US"/>
            </a:br>
            <a:r>
              <a:rPr lang="en-US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boshlovchi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tajribali</a:t>
            </a:r>
            <a:r>
              <a:rPr lang="en-US" dirty="0"/>
              <a:t> </a:t>
            </a:r>
            <a:r>
              <a:rPr lang="en-US" dirty="0" err="1"/>
              <a:t>dasturchi</a:t>
            </a:r>
            <a:r>
              <a:rPr lang="en-US" dirty="0"/>
              <a:t> </a:t>
            </a:r>
            <a:r>
              <a:rPr lang="en-US" dirty="0" err="1"/>
              <a:t>boʻlasizmi</a:t>
            </a:r>
            <a:r>
              <a:rPr lang="en-US" dirty="0"/>
              <a:t>, Python </a:t>
            </a:r>
            <a:r>
              <a:rPr lang="en-US" dirty="0" err="1"/>
              <a:t>innovatsion</a:t>
            </a:r>
            <a:r>
              <a:rPr lang="en-US" dirty="0"/>
              <a:t> </a:t>
            </a:r>
            <a:r>
              <a:rPr lang="en-US" dirty="0" err="1"/>
              <a:t>yechimlarni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muhitni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45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52</TotalTime>
  <Words>305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Droid Sans</vt:lpstr>
      <vt:lpstr>poppins</vt:lpstr>
      <vt:lpstr>Tim.</vt:lpstr>
      <vt:lpstr>Times New Roman</vt:lpstr>
      <vt:lpstr>Tw Cen MT</vt:lpstr>
      <vt:lpstr>Контур</vt:lpstr>
      <vt:lpstr>Python dasturlash tili </vt:lpstr>
      <vt:lpstr>Python dasturlash tili haqida malumotlar:</vt:lpstr>
      <vt:lpstr>Презентация PowerPoint</vt:lpstr>
      <vt:lpstr>Python-ning yana bir diqqatga sazovor xususiyati uning platformalar aro muvofiqligidir. Python kodi turli xil operatsion tizimlarda, jumladan, Windows, macOS va Linuxda hech qanday o'zgartirishlarsiz ishlashi mumkin. Ushbu portativlik Python-ni turli platformalarda ishlashi kerak bo'lgan ilovalarni ishlab chiqish uchun ideal tanlov qiladi.</vt:lpstr>
      <vt:lpstr>Python Django ?</vt:lpstr>
      <vt:lpstr>Презентация PowerPoint</vt:lpstr>
      <vt:lpstr>Xulosa qilib aytadigan bo'lsak, Python kuchli va ko'p qirrali dasturlash tili bo'lib, u soddaligi, o'qilishi va unumdorligini ta'minlaydi.  Yangi boshlovchi yoki tajribali dasturchi boʻlasizmi, Python innovatsion yechimlarni yaratish uchun qulay va samarali muhitni taqdim etadi.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</dc:title>
  <dc:creator>Zaxiriddin Xatamov</dc:creator>
  <cp:lastModifiedBy>Zaxiriddin Xatamov</cp:lastModifiedBy>
  <cp:revision>4</cp:revision>
  <dcterms:created xsi:type="dcterms:W3CDTF">2023-10-17T15:08:03Z</dcterms:created>
  <dcterms:modified xsi:type="dcterms:W3CDTF">2023-10-17T16:00:35Z</dcterms:modified>
</cp:coreProperties>
</file>