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xiriddin Xatamov" initials="ZX" lastIdx="1" clrIdx="0">
    <p:extLst>
      <p:ext uri="{19B8F6BF-5375-455C-9EA6-DF929625EA0E}">
        <p15:presenceInfo xmlns:p15="http://schemas.microsoft.com/office/powerpoint/2012/main" userId="c7372fbd4d9ccd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D45ED-9B36-4A4E-935A-086E3EAA0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Xatamov Zaxiriddin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4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240C9-6E26-4FEE-A897-F26E0C6C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5108"/>
            <a:ext cx="3854528" cy="443882"/>
          </a:xfrm>
        </p:spPr>
        <p:txBody>
          <a:bodyPr/>
          <a:lstStyle/>
          <a:p>
            <a:r>
              <a:rPr lang="en-US" dirty="0"/>
              <a:t>9 tuple , 10 dictionary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213C9-03BA-4C7E-95FD-43F83E88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130" y="355107"/>
            <a:ext cx="4305670" cy="590365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Fromkeys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kalitlar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lug'atni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Get() -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kalitning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Items() - Har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juftligi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kortejni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ro'yxatni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Keys() -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Lug'at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kalitlarini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ro'yxatni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Pop() - </a:t>
            </a:r>
            <a:r>
              <a:rPr lang="sv-SE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Belgilangan kalit bilan elementni sug’irib oladi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Popitem() - Oxirgi kiritilgan kalit-qiymat juftligini olib tashlaydi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Update() -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Lug'atni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kalit-qiymat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juftliklari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yangilaydi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Value() -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Lug'atdagi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ro'yxatini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FFADBC-6A45-4EFE-9491-99D296F12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949911"/>
            <a:ext cx="5847753" cy="5308846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Kortejlar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o'zgaruvchida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mytuple = ("apple", "banana", "cherry")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tartiblangan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o'zgarmas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to'plam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.Tuple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dumaloq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qavslar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yoziladi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Tuple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tartiblangan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o'zgarmas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takroriy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qiymatlarga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ruxsat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beradi.Tuple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indekslanadi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indeksga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[0],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indeksga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hokazo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Count()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Index()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xolos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Lug'at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tushunarliroq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ko'rinishda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avtomobilga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lug'at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yaratishimiz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lug'atda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hokazo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Lug’at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so'z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ingliz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key-value pair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so'z-qiymat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juftligi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= {'model':'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ferrari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','rang':'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qizil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’}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lug’atimizda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model:key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Ferrari:value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bo’lyapti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Lug'atdagi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ko'rish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so'z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murojat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qilamiz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car_0 = {'model':'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ferrari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','rang':'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qizil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print(car_0['model’]  	#output:Ferrari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Lug'atlarda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bo'lishi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4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70F8C-4CE0-45E4-AF00-51E0E796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461620"/>
          </a:xfrm>
        </p:spPr>
        <p:txBody>
          <a:bodyPr/>
          <a:lstStyle/>
          <a:p>
            <a:r>
              <a:rPr lang="en-US" dirty="0"/>
              <a:t>11 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16F8C-FE6A-454A-9E1C-3FC8AD5F7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450" y="648070"/>
            <a:ext cx="4649869" cy="61078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Add()-element </a:t>
            </a:r>
            <a:r>
              <a:rPr lang="en-US" dirty="0" err="1"/>
              <a:t>qo’shadi</a:t>
            </a:r>
            <a:endParaRPr lang="en-US" dirty="0"/>
          </a:p>
          <a:p>
            <a:r>
              <a:rPr lang="en-US" dirty="0"/>
              <a:t>Difference()- </a:t>
            </a:r>
            <a:r>
              <a:rPr lang="en-US" dirty="0" err="1"/>
              <a:t>Qaytarilgan</a:t>
            </a:r>
            <a:r>
              <a:rPr lang="en-US" dirty="0"/>
              <a:t> </a:t>
            </a:r>
            <a:r>
              <a:rPr lang="en-US" dirty="0" err="1"/>
              <a:t>to'plam</a:t>
            </a:r>
            <a:r>
              <a:rPr lang="en-US" dirty="0"/>
              <a:t> </a:t>
            </a:r>
            <a:r>
              <a:rPr lang="en-US" dirty="0" err="1"/>
              <a:t>ikkala</a:t>
            </a:r>
            <a:r>
              <a:rPr lang="en-US" dirty="0"/>
              <a:t> </a:t>
            </a:r>
            <a:r>
              <a:rPr lang="en-US" dirty="0" err="1"/>
              <a:t>to'plamda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,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to'plamda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elementlarni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.</a:t>
            </a:r>
          </a:p>
          <a:p>
            <a:r>
              <a:rPr lang="en-US" dirty="0" err="1"/>
              <a:t>Difference_update</a:t>
            </a:r>
            <a:r>
              <a:rPr lang="en-US" dirty="0"/>
              <a:t>()-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to'plamdagi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, </a:t>
            </a:r>
            <a:r>
              <a:rPr lang="en-US" dirty="0" err="1"/>
              <a:t>belgilangan</a:t>
            </a:r>
            <a:r>
              <a:rPr lang="en-US" dirty="0"/>
              <a:t> </a:t>
            </a:r>
            <a:r>
              <a:rPr lang="en-US" dirty="0" err="1"/>
              <a:t>to'plamga</a:t>
            </a:r>
            <a:r>
              <a:rPr lang="en-US" dirty="0"/>
              <a:t> </a:t>
            </a:r>
            <a:r>
              <a:rPr lang="en-US" dirty="0" err="1"/>
              <a:t>kiritilgan</a:t>
            </a:r>
            <a:r>
              <a:rPr lang="en-US" dirty="0"/>
              <a:t> </a:t>
            </a:r>
            <a:r>
              <a:rPr lang="en-US" dirty="0" err="1"/>
              <a:t>narsalarni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tashlaydi</a:t>
            </a:r>
            <a:endParaRPr lang="en-US" dirty="0"/>
          </a:p>
          <a:p>
            <a:r>
              <a:rPr lang="en-US" dirty="0"/>
              <a:t>Discard()- </a:t>
            </a:r>
            <a:r>
              <a:rPr lang="en-US" dirty="0" err="1"/>
              <a:t>Belgilangan</a:t>
            </a:r>
            <a:r>
              <a:rPr lang="en-US" dirty="0"/>
              <a:t> </a:t>
            </a:r>
            <a:r>
              <a:rPr lang="en-US" dirty="0" err="1"/>
              <a:t>elementni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tashlang</a:t>
            </a:r>
            <a:endParaRPr lang="en-US" dirty="0"/>
          </a:p>
          <a:p>
            <a:r>
              <a:rPr lang="en-US" dirty="0"/>
              <a:t>intersection()-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undan</a:t>
            </a:r>
            <a:r>
              <a:rPr lang="en-US" dirty="0"/>
              <a:t> </a:t>
            </a:r>
            <a:r>
              <a:rPr lang="en-US" dirty="0" err="1"/>
              <a:t>ortiq</a:t>
            </a:r>
            <a:r>
              <a:rPr lang="en-US" dirty="0"/>
              <a:t> </a:t>
            </a:r>
            <a:r>
              <a:rPr lang="en-US" dirty="0" err="1"/>
              <a:t>to'plamlar</a:t>
            </a:r>
            <a:r>
              <a:rPr lang="en-US" dirty="0"/>
              <a:t> </a:t>
            </a:r>
            <a:r>
              <a:rPr lang="en-US" dirty="0" err="1"/>
              <a:t>orasidagi</a:t>
            </a:r>
            <a:r>
              <a:rPr lang="en-US" dirty="0"/>
              <a:t> </a:t>
            </a:r>
            <a:r>
              <a:rPr lang="en-US" dirty="0" err="1"/>
              <a:t>o'xshashlikni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olgan</a:t>
            </a:r>
            <a:r>
              <a:rPr lang="en-US" dirty="0"/>
              <a:t> </a:t>
            </a:r>
            <a:r>
              <a:rPr lang="en-US" dirty="0" err="1"/>
              <a:t>to'plamni</a:t>
            </a:r>
            <a:r>
              <a:rPr lang="en-US" dirty="0"/>
              <a:t> </a:t>
            </a:r>
            <a:r>
              <a:rPr lang="en-US" dirty="0" err="1"/>
              <a:t>qaytaradi</a:t>
            </a:r>
            <a:r>
              <a:rPr lang="en-US" dirty="0"/>
              <a:t>.</a:t>
            </a:r>
          </a:p>
          <a:p>
            <a:r>
              <a:rPr lang="en-US" dirty="0"/>
              <a:t>pop()</a:t>
            </a:r>
            <a:r>
              <a:rPr lang="en-US" dirty="0" err="1"/>
              <a:t>tasodifiy</a:t>
            </a:r>
            <a:r>
              <a:rPr lang="en-US" dirty="0"/>
              <a:t> </a:t>
            </a:r>
            <a:r>
              <a:rPr lang="en-US" dirty="0" err="1"/>
              <a:t>elementni</a:t>
            </a:r>
            <a:r>
              <a:rPr lang="en-US" dirty="0"/>
              <a:t> </a:t>
            </a:r>
            <a:r>
              <a:rPr lang="en-US" dirty="0" err="1"/>
              <a:t>to'plamdan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tashlaydi</a:t>
            </a:r>
            <a:r>
              <a:rPr lang="en-US" dirty="0"/>
              <a:t>.</a:t>
            </a:r>
          </a:p>
          <a:p>
            <a:r>
              <a:rPr lang="en-US" dirty="0"/>
              <a:t>remove()</a:t>
            </a:r>
            <a:r>
              <a:rPr lang="en-US" dirty="0" err="1"/>
              <a:t>belgilangan</a:t>
            </a:r>
            <a:r>
              <a:rPr lang="en-US" dirty="0"/>
              <a:t> </a:t>
            </a:r>
            <a:r>
              <a:rPr lang="en-US" dirty="0" err="1"/>
              <a:t>elementni</a:t>
            </a:r>
            <a:r>
              <a:rPr lang="en-US" dirty="0"/>
              <a:t> </a:t>
            </a:r>
            <a:r>
              <a:rPr lang="en-US" dirty="0" err="1"/>
              <a:t>to'plamdan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tashlaydi</a:t>
            </a:r>
            <a:r>
              <a:rPr lang="en-US" dirty="0"/>
              <a:t>.</a:t>
            </a:r>
          </a:p>
          <a:p>
            <a:r>
              <a:rPr lang="en-US" dirty="0"/>
              <a:t>Union()- </a:t>
            </a:r>
            <a:r>
              <a:rPr lang="en-US" dirty="0" err="1"/>
              <a:t>To'plamlar</a:t>
            </a:r>
            <a:r>
              <a:rPr lang="en-US" dirty="0"/>
              <a:t> </a:t>
            </a:r>
            <a:r>
              <a:rPr lang="en-US" dirty="0" err="1"/>
              <a:t>birikmasini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olgan</a:t>
            </a:r>
            <a:r>
              <a:rPr lang="en-US" dirty="0"/>
              <a:t> </a:t>
            </a:r>
            <a:r>
              <a:rPr lang="en-US" dirty="0" err="1"/>
              <a:t>to'plamni</a:t>
            </a:r>
            <a:r>
              <a:rPr lang="en-US" dirty="0"/>
              <a:t> </a:t>
            </a:r>
            <a:r>
              <a:rPr lang="en-US" dirty="0" err="1"/>
              <a:t>qaytaring</a:t>
            </a:r>
            <a:endParaRPr lang="en-US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132E68-35CC-4F3F-944A-8FF73285A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118586"/>
            <a:ext cx="4498348" cy="5069149"/>
          </a:xfrm>
        </p:spPr>
        <p:txBody>
          <a:bodyPr/>
          <a:lstStyle/>
          <a:p>
            <a:r>
              <a:rPr lang="en-US" dirty="0"/>
              <a:t>Set (</a:t>
            </a:r>
            <a:r>
              <a:rPr lang="en-US" dirty="0" err="1"/>
              <a:t>to'plamlar</a:t>
            </a:r>
            <a:r>
              <a:rPr lang="en-US" dirty="0"/>
              <a:t>)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elementlarni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o'zgaruvchida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</a:t>
            </a:r>
          </a:p>
          <a:p>
            <a:r>
              <a:rPr lang="en-US" dirty="0" err="1"/>
              <a:t>To'plam</a:t>
            </a:r>
            <a:r>
              <a:rPr lang="en-US" dirty="0"/>
              <a:t> </a:t>
            </a:r>
            <a:r>
              <a:rPr lang="en-US" dirty="0" err="1"/>
              <a:t>tartibsiz</a:t>
            </a:r>
            <a:r>
              <a:rPr lang="en-US" dirty="0"/>
              <a:t> , </a:t>
            </a:r>
            <a:r>
              <a:rPr lang="en-US" dirty="0" err="1"/>
              <a:t>o'zgarmas</a:t>
            </a:r>
            <a:r>
              <a:rPr lang="en-US" dirty="0"/>
              <a:t> *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indekslanmagan</a:t>
            </a:r>
            <a:r>
              <a:rPr lang="en-US" dirty="0"/>
              <a:t> </a:t>
            </a:r>
            <a:r>
              <a:rPr lang="en-US" dirty="0" err="1"/>
              <a:t>to'plamdir</a:t>
            </a:r>
            <a:endParaRPr lang="en-US" dirty="0"/>
          </a:p>
          <a:p>
            <a:r>
              <a:rPr lang="en-US" dirty="0"/>
              <a:t>* </a:t>
            </a:r>
            <a:r>
              <a:rPr lang="en-US" dirty="0" err="1"/>
              <a:t>Eslatma</a:t>
            </a:r>
            <a:r>
              <a:rPr lang="en-US" dirty="0"/>
              <a:t>: </a:t>
            </a:r>
            <a:r>
              <a:rPr lang="en-US" dirty="0" err="1"/>
              <a:t>To'plam</a:t>
            </a:r>
            <a:r>
              <a:rPr lang="en-US" dirty="0"/>
              <a:t> </a:t>
            </a:r>
            <a:r>
              <a:rPr lang="en-US" dirty="0" err="1"/>
              <a:t>elementlarini</a:t>
            </a:r>
            <a:r>
              <a:rPr lang="en-US" dirty="0"/>
              <a:t> </a:t>
            </a:r>
            <a:r>
              <a:rPr lang="en-US" dirty="0" err="1"/>
              <a:t>o'zgartirish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elementlarni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tashlashingiz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elementlar</a:t>
            </a:r>
            <a:r>
              <a:rPr lang="en-US" dirty="0"/>
              <a:t> </a:t>
            </a:r>
            <a:r>
              <a:rPr lang="en-US" dirty="0" err="1"/>
              <a:t>qo'shishingiz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mevalar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Set {} </a:t>
            </a:r>
            <a:r>
              <a:rPr lang="en-US" dirty="0" err="1"/>
              <a:t>shunday</a:t>
            </a:r>
            <a:r>
              <a:rPr lang="en-US" dirty="0"/>
              <a:t> </a:t>
            </a:r>
            <a:r>
              <a:rPr lang="en-US" dirty="0" err="1"/>
              <a:t>qavslar</a:t>
            </a:r>
            <a:r>
              <a:rPr lang="en-US" dirty="0"/>
              <a:t> </a:t>
            </a:r>
            <a:r>
              <a:rPr lang="en-US" dirty="0" err="1"/>
              <a:t>ichidaa</a:t>
            </a:r>
            <a:r>
              <a:rPr lang="en-US" dirty="0"/>
              <a:t> </a:t>
            </a:r>
            <a:r>
              <a:rPr lang="en-US" dirty="0" err="1"/>
              <a:t>yoziladi</a:t>
            </a:r>
            <a:r>
              <a:rPr lang="en-US" dirty="0"/>
              <a:t>.</a:t>
            </a:r>
          </a:p>
          <a:p>
            <a:r>
              <a:rPr lang="en-US" dirty="0"/>
              <a:t>set </a:t>
            </a:r>
            <a:r>
              <a:rPr lang="en-US" dirty="0" err="1"/>
              <a:t>elementlari</a:t>
            </a:r>
            <a:r>
              <a:rPr lang="en-US" dirty="0"/>
              <a:t> </a:t>
            </a:r>
            <a:r>
              <a:rPr lang="en-US" dirty="0" err="1"/>
              <a:t>tartibsiz</a:t>
            </a:r>
            <a:r>
              <a:rPr lang="en-US" dirty="0"/>
              <a:t>, </a:t>
            </a:r>
            <a:r>
              <a:rPr lang="en-US" dirty="0" err="1"/>
              <a:t>o'zgarmas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takroriy</a:t>
            </a:r>
            <a:r>
              <a:rPr lang="en-US" dirty="0"/>
              <a:t> </a:t>
            </a:r>
            <a:r>
              <a:rPr lang="en-US" dirty="0" err="1"/>
              <a:t>qiymatlarga</a:t>
            </a:r>
            <a:r>
              <a:rPr lang="en-US" dirty="0"/>
              <a:t> </a:t>
            </a:r>
            <a:r>
              <a:rPr lang="en-US" dirty="0" err="1"/>
              <a:t>ruxsat</a:t>
            </a:r>
            <a:r>
              <a:rPr lang="en-US" dirty="0"/>
              <a:t> </a:t>
            </a:r>
            <a:r>
              <a:rPr lang="en-US" dirty="0" err="1"/>
              <a:t>bermaydi</a:t>
            </a:r>
            <a:r>
              <a:rPr lang="en-US" dirty="0"/>
              <a:t> </a:t>
            </a:r>
            <a:r>
              <a:rPr lang="en-US" dirty="0" err="1"/>
              <a:t>yaani</a:t>
            </a:r>
            <a:r>
              <a:rPr lang="en-US" dirty="0"/>
              <a:t> 2 ta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 ham 1 </a:t>
            </a:r>
            <a:r>
              <a:rPr lang="en-US" dirty="0" err="1"/>
              <a:t>tasi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92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F80DB-F1E9-4E53-94E2-ED013940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5"/>
            <a:ext cx="3854528" cy="603662"/>
          </a:xfrm>
        </p:spPr>
        <p:txBody>
          <a:bodyPr>
            <a:normAutofit fontScale="90000"/>
          </a:bodyPr>
          <a:lstStyle/>
          <a:p>
            <a:r>
              <a:rPr lang="en-US" dirty="0"/>
              <a:t>1 </a:t>
            </a:r>
            <a:r>
              <a:rPr lang="en-US" dirty="0" err="1"/>
              <a:t>Pythonni</a:t>
            </a:r>
            <a:r>
              <a:rPr lang="en-US" dirty="0"/>
              <a:t> </a:t>
            </a:r>
            <a:r>
              <a:rPr lang="en-US" dirty="0" err="1"/>
              <a:t>o’rnatish</a:t>
            </a:r>
            <a:br>
              <a:rPr lang="en-US" dirty="0"/>
            </a:b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F34922D-BF5A-4031-A850-AFBCD59F6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079" y="816756"/>
            <a:ext cx="3615055" cy="256567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857C3A88-FE07-482D-A39F-34E99D6E5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941033"/>
            <a:ext cx="3854528" cy="5100328"/>
          </a:xfrm>
        </p:spPr>
        <p:txBody>
          <a:bodyPr/>
          <a:lstStyle/>
          <a:p>
            <a:r>
              <a:rPr lang="en-US" dirty="0" err="1"/>
              <a:t>Brauzerdan</a:t>
            </a:r>
            <a:r>
              <a:rPr lang="en-US" dirty="0"/>
              <a:t> Python.org </a:t>
            </a:r>
            <a:r>
              <a:rPr lang="en-US" dirty="0" err="1"/>
              <a:t>syatiga</a:t>
            </a:r>
            <a:r>
              <a:rPr lang="en-US" dirty="0"/>
              <a:t> </a:t>
            </a:r>
            <a:r>
              <a:rPr lang="en-US" dirty="0" err="1"/>
              <a:t>kirib</a:t>
            </a:r>
            <a:r>
              <a:rPr lang="en-US" dirty="0"/>
              <a:t> 1-ramda </a:t>
            </a:r>
            <a:r>
              <a:rPr lang="en-US" dirty="0" err="1"/>
              <a:t>ko’rsatilganday</a:t>
            </a:r>
            <a:r>
              <a:rPr lang="en-US" dirty="0"/>
              <a:t> download </a:t>
            </a:r>
            <a:r>
              <a:rPr lang="en-US" dirty="0" err="1"/>
              <a:t>menyusi</a:t>
            </a:r>
            <a:r>
              <a:rPr lang="en-US" dirty="0"/>
              <a:t> </a:t>
            </a:r>
            <a:r>
              <a:rPr lang="en-US" dirty="0" err="1"/>
              <a:t>bosladi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python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</a:t>
            </a:r>
            <a:r>
              <a:rPr lang="en-US" dirty="0"/>
              <a:t> </a:t>
            </a:r>
            <a:r>
              <a:rPr lang="en-US" dirty="0" err="1"/>
              <a:t>yuklash</a:t>
            </a:r>
            <a:r>
              <a:rPr lang="en-US" dirty="0"/>
              <a:t> </a:t>
            </a:r>
            <a:r>
              <a:rPr lang="en-US" dirty="0" err="1"/>
              <a:t>jarayoni</a:t>
            </a:r>
            <a:r>
              <a:rPr lang="en-US" dirty="0"/>
              <a:t> </a:t>
            </a:r>
            <a:r>
              <a:rPr lang="en-US" dirty="0" err="1"/>
              <a:t>boshlanadi</a:t>
            </a:r>
            <a:r>
              <a:rPr lang="en-US" dirty="0"/>
              <a:t>.</a:t>
            </a:r>
          </a:p>
          <a:p>
            <a:r>
              <a:rPr lang="en-US" dirty="0" err="1"/>
              <a:t>Fayl</a:t>
            </a:r>
            <a:r>
              <a:rPr lang="en-US" dirty="0"/>
              <a:t> </a:t>
            </a:r>
            <a:r>
              <a:rPr lang="en-US" dirty="0" err="1"/>
              <a:t>yuklanib</a:t>
            </a:r>
            <a:r>
              <a:rPr lang="en-US" dirty="0"/>
              <a:t> </a:t>
            </a:r>
            <a:r>
              <a:rPr lang="en-US" dirty="0" err="1"/>
              <a:t>bo’lgandan</a:t>
            </a:r>
            <a:r>
              <a:rPr lang="en-US" dirty="0"/>
              <a:t> </a:t>
            </a:r>
            <a:r>
              <a:rPr lang="en-US" dirty="0" err="1"/>
              <a:t>so’n</a:t>
            </a:r>
            <a:r>
              <a:rPr lang="en-US" dirty="0"/>
              <a:t> </a:t>
            </a:r>
            <a:r>
              <a:rPr lang="en-US" dirty="0" err="1"/>
              <a:t>o’rnatish</a:t>
            </a:r>
            <a:r>
              <a:rPr lang="en-US" dirty="0"/>
              <a:t> </a:t>
            </a:r>
            <a:r>
              <a:rPr lang="en-US" dirty="0" err="1"/>
              <a:t>jarayoni</a:t>
            </a:r>
            <a:r>
              <a:rPr lang="en-US" dirty="0"/>
              <a:t> </a:t>
            </a:r>
            <a:r>
              <a:rPr lang="en-US" dirty="0" err="1"/>
              <a:t>boshlanadi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2-rasmdagi </a:t>
            </a:r>
            <a:r>
              <a:rPr lang="en-US" dirty="0" err="1"/>
              <a:t>oyna</a:t>
            </a:r>
            <a:r>
              <a:rPr lang="en-US" dirty="0"/>
              <a:t> </a:t>
            </a:r>
            <a:r>
              <a:rPr lang="en-US" dirty="0" err="1"/>
              <a:t>choiqadi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oynda</a:t>
            </a:r>
            <a:r>
              <a:rPr lang="en-US" dirty="0"/>
              <a:t>       Add PATH </a:t>
            </a:r>
            <a:r>
              <a:rPr lang="en-US" dirty="0" err="1"/>
              <a:t>menyusini</a:t>
            </a:r>
            <a:r>
              <a:rPr lang="en-US" dirty="0"/>
              <a:t> </a:t>
            </a:r>
            <a:r>
              <a:rPr lang="en-US" dirty="0" err="1"/>
              <a:t>belglab</a:t>
            </a:r>
            <a:r>
              <a:rPr lang="en-US" dirty="0"/>
              <a:t> </a:t>
            </a:r>
            <a:r>
              <a:rPr lang="en-US" dirty="0" err="1"/>
              <a:t>qo’yish</a:t>
            </a:r>
            <a:r>
              <a:rPr lang="en-US" dirty="0"/>
              <a:t> </a:t>
            </a:r>
            <a:r>
              <a:rPr lang="en-US" dirty="0" err="1"/>
              <a:t>kerak</a:t>
            </a:r>
            <a:endParaRPr lang="en-US" dirty="0"/>
          </a:p>
          <a:p>
            <a:r>
              <a:rPr lang="en-US" dirty="0" err="1"/>
              <a:t>So’ng</a:t>
            </a:r>
            <a:r>
              <a:rPr lang="en-US" dirty="0"/>
              <a:t> Install Now </a:t>
            </a:r>
            <a:r>
              <a:rPr lang="en-US" dirty="0" err="1"/>
              <a:t>bosiladi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o;zi</a:t>
            </a:r>
            <a:r>
              <a:rPr lang="en-US" dirty="0"/>
              <a:t> </a:t>
            </a:r>
            <a:r>
              <a:rPr lang="en-US" dirty="0" err="1"/>
              <a:t>avtomatik</a:t>
            </a:r>
            <a:r>
              <a:rPr lang="en-US" dirty="0"/>
              <a:t> </a:t>
            </a:r>
            <a:r>
              <a:rPr lang="en-US" dirty="0" err="1"/>
              <a:t>tarzada</a:t>
            </a:r>
            <a:r>
              <a:rPr lang="en-US" dirty="0"/>
              <a:t> </a:t>
            </a:r>
            <a:r>
              <a:rPr lang="en-US" dirty="0" err="1"/>
              <a:t>o’rnash</a:t>
            </a:r>
            <a:r>
              <a:rPr lang="en-US" dirty="0"/>
              <a:t> </a:t>
            </a:r>
            <a:r>
              <a:rPr lang="en-US" dirty="0" err="1"/>
              <a:t>boshlanadi</a:t>
            </a:r>
            <a:endParaRPr lang="en-US" dirty="0"/>
          </a:p>
          <a:p>
            <a:r>
              <a:rPr lang="en-US" dirty="0"/>
              <a:t>Agar Customize Installation </a:t>
            </a:r>
            <a:r>
              <a:rPr lang="en-US" dirty="0" err="1"/>
              <a:t>menyusi</a:t>
            </a:r>
            <a:r>
              <a:rPr lang="en-US" dirty="0"/>
              <a:t> </a:t>
            </a:r>
            <a:r>
              <a:rPr lang="en-US" dirty="0" err="1"/>
              <a:t>tanlansa</a:t>
            </a:r>
            <a:r>
              <a:rPr lang="en-US" dirty="0"/>
              <a:t> </a:t>
            </a:r>
            <a:r>
              <a:rPr lang="en-US" dirty="0" err="1"/>
              <a:t>harbir</a:t>
            </a:r>
            <a:r>
              <a:rPr lang="en-US" dirty="0"/>
              <a:t> </a:t>
            </a:r>
            <a:r>
              <a:rPr lang="en-US" dirty="0" err="1"/>
              <a:t>narsani</a:t>
            </a:r>
            <a:r>
              <a:rPr lang="en-US" dirty="0"/>
              <a:t> </a:t>
            </a:r>
            <a:r>
              <a:rPr lang="en-US" dirty="0" err="1"/>
              <a:t>kutbxonalarni</a:t>
            </a:r>
            <a:r>
              <a:rPr lang="en-US" dirty="0"/>
              <a:t> </a:t>
            </a:r>
            <a:r>
              <a:rPr lang="en-US" dirty="0" err="1"/>
              <a:t>qo’lda</a:t>
            </a:r>
            <a:r>
              <a:rPr lang="en-US" dirty="0"/>
              <a:t> </a:t>
            </a:r>
            <a:r>
              <a:rPr lang="en-US" dirty="0" err="1"/>
              <a:t>o’rnatishga</a:t>
            </a:r>
            <a:r>
              <a:rPr lang="en-US" dirty="0"/>
              <a:t> </a:t>
            </a:r>
            <a:r>
              <a:rPr lang="en-US" dirty="0" err="1"/>
              <a:t>to’g’ri</a:t>
            </a:r>
            <a:r>
              <a:rPr lang="en-US" dirty="0"/>
              <a:t> </a:t>
            </a:r>
            <a:r>
              <a:rPr lang="en-US" dirty="0" err="1"/>
              <a:t>keladi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Install now </a:t>
            </a:r>
            <a:r>
              <a:rPr lang="en-US" dirty="0" err="1"/>
              <a:t>bosilgandan</a:t>
            </a:r>
            <a:r>
              <a:rPr lang="en-US" dirty="0"/>
              <a:t> </a:t>
            </a:r>
            <a:r>
              <a:rPr lang="en-US" dirty="0" err="1"/>
              <a:t>so’ng</a:t>
            </a:r>
            <a:r>
              <a:rPr lang="en-US" dirty="0"/>
              <a:t> </a:t>
            </a:r>
            <a:r>
              <a:rPr lang="en-US" dirty="0" err="1"/>
              <a:t>biroz</a:t>
            </a:r>
            <a:r>
              <a:rPr lang="en-US" dirty="0"/>
              <a:t> </a:t>
            </a:r>
            <a:r>
              <a:rPr lang="en-US" dirty="0" err="1"/>
              <a:t>vaqt</a:t>
            </a:r>
            <a:r>
              <a:rPr lang="en-US" dirty="0"/>
              <a:t> </a:t>
            </a:r>
            <a:r>
              <a:rPr lang="en-US" dirty="0" err="1"/>
              <a:t>o’rnash</a:t>
            </a:r>
            <a:r>
              <a:rPr lang="en-US" dirty="0"/>
              <a:t> </a:t>
            </a:r>
            <a:r>
              <a:rPr lang="en-US" dirty="0" err="1"/>
              <a:t>jarayoni</a:t>
            </a:r>
            <a:r>
              <a:rPr lang="en-US" dirty="0"/>
              <a:t> </a:t>
            </a:r>
            <a:r>
              <a:rPr lang="en-US" dirty="0" err="1"/>
              <a:t>bo’ladi</a:t>
            </a:r>
            <a:r>
              <a:rPr lang="en-US" dirty="0"/>
              <a:t> . Setup was successful </a:t>
            </a:r>
            <a:r>
              <a:rPr lang="en-US" dirty="0" err="1"/>
              <a:t>so’zi</a:t>
            </a:r>
            <a:r>
              <a:rPr lang="en-US" dirty="0"/>
              <a:t> </a:t>
            </a:r>
            <a:r>
              <a:rPr lang="en-US" dirty="0" err="1"/>
              <a:t>chiqsa</a:t>
            </a:r>
            <a:r>
              <a:rPr lang="en-US" dirty="0"/>
              <a:t> </a:t>
            </a:r>
            <a:r>
              <a:rPr lang="en-US" dirty="0" err="1"/>
              <a:t>muvafaqiyatli</a:t>
            </a:r>
            <a:r>
              <a:rPr lang="en-US" dirty="0"/>
              <a:t> </a:t>
            </a:r>
            <a:r>
              <a:rPr lang="en-US" dirty="0" err="1"/>
              <a:t>o’rnatilgan</a:t>
            </a:r>
            <a:r>
              <a:rPr lang="en-US" dirty="0"/>
              <a:t> </a:t>
            </a:r>
            <a:r>
              <a:rPr lang="en-US" dirty="0" err="1"/>
              <a:t>bo’ladi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close </a:t>
            </a:r>
            <a:r>
              <a:rPr lang="en-US" dirty="0" err="1"/>
              <a:t>tugmsi</a:t>
            </a:r>
            <a:r>
              <a:rPr lang="en-US" dirty="0"/>
              <a:t> </a:t>
            </a:r>
            <a:r>
              <a:rPr lang="en-US" dirty="0" err="1"/>
              <a:t>bosiladi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1E73B2-4AFE-4A5E-B9C7-0475523B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342" y="3354745"/>
            <a:ext cx="3854528" cy="26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2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65072-F4D9-429C-B19C-9ED5F65C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514924"/>
            <a:ext cx="5455920" cy="409636"/>
          </a:xfrm>
        </p:spPr>
        <p:txBody>
          <a:bodyPr/>
          <a:lstStyle/>
          <a:p>
            <a:r>
              <a:rPr lang="en-US" dirty="0"/>
              <a:t>2 Code </a:t>
            </a:r>
            <a:r>
              <a:rPr lang="en-US" dirty="0" err="1"/>
              <a:t>reducter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B5A4C7-65DD-4867-A97F-FF8B2EF08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8320" y="924560"/>
            <a:ext cx="5872480" cy="5283199"/>
          </a:xfrm>
        </p:spPr>
        <p:txBody>
          <a:bodyPr>
            <a:noAutofit/>
          </a:bodyPr>
          <a:lstStyle/>
          <a:p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Code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reducterdasturlarning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umumiy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maqsadi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kodni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tahrirlash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debugging,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ko'rish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va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boshqarishdir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 Har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biri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o'z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xususiyatlari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plaginlari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va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mos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keladigan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vazifalari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bilan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ajratiladi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 </a:t>
            </a:r>
            <a:endParaRPr lang="en-US" sz="1300" dirty="0">
              <a:solidFill>
                <a:srgbClr val="37415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Ularga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misol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Visual Studio Code, Atom, Sublime Text, Spyder ,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Pycharm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….</a:t>
            </a:r>
          </a:p>
          <a:p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Men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asosan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Pycharmdan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foydalanaman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 Bunga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sabab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qulayligi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dizayni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chiroyliligi,o’z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Ichida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ko’p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funksiyalarni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qamrab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olgani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Shuning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uchun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Pycharm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haqida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biroz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malumot</a:t>
            </a:r>
            <a:r>
              <a:rPr lang="en-US" sz="1300" dirty="0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bermoqchiman</a:t>
            </a:r>
            <a:endParaRPr lang="en-US" sz="1300" dirty="0">
              <a:solidFill>
                <a:srgbClr val="37415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PyCharm  — Python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dasturlash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tili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uchun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moʻljallangan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integrallashgan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ishlab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chiqarish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muhiti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(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inglizcha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IDE — integrated development environment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soʻzlaridan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olingan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hisoblanadi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Ushbu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dastur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JetBrains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kompaniyasi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tomonidan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ishlab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chiqarilgan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 PyCharm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orqali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dastur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kodlarini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analiz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qilish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loyihani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testdan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oʻtkazish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shuningdek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Django web-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freymvorki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bilan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ishlash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imkoniyatlari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mavjud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Shuningdek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dastur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Linux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operatsion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tizimida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terminalni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ham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qoʻllab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quvvatlaydi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yaʼni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foydalanuvchi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yoki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dasturchi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PyCharm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ilovasining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oʻzidayoq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terminal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bilan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ishlay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oladi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  <a:p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Hozirgi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kunda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PyCharm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dasturining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uch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xil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toifasi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mavjud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bular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</a:t>
            </a:r>
          </a:p>
          <a:p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1 PyCharm Edu —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dasturlashni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oʻrganuvchilar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uchun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moʻljallangan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;</a:t>
            </a:r>
          </a:p>
          <a:p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2 PyCharm Community —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dasturchilar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uchun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moʻljallangan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,;</a:t>
            </a:r>
          </a:p>
          <a:p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3 PyCharm Pro —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ancha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mukammallashgan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versiya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boʻlib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baʼzi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xizmatlari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pulli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ekanligi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bilan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ajralib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turadi</a:t>
            </a:r>
            <a:r>
              <a:rPr lang="en-US" sz="1300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ru-RU" sz="1300" dirty="0">
              <a:latin typeface="Calibri" panose="020F0502020204030204" pitchFamily="34" charset="0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pic>
        <p:nvPicPr>
          <p:cNvPr id="1026" name="Picture 2" descr="Pycharm png | PNGEgg">
            <a:extLst>
              <a:ext uri="{FF2B5EF4-FFF2-40B4-BE49-F238E27FC236}">
                <a16:creationId xmlns:a16="http://schemas.microsoft.com/office/drawing/2014/main" id="{16D577D5-39BA-4045-BC78-D720C2AE9C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603" y="2098832"/>
            <a:ext cx="2934653" cy="293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B84F6-E920-4CDB-8A5F-5E1BB51C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6" y="275208"/>
            <a:ext cx="3854528" cy="443883"/>
          </a:xfrm>
        </p:spPr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O’zgaruvchi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FC42FB3-BD77-4B4A-9F67-9B51D98BE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0" y="1087437"/>
            <a:ext cx="4762500" cy="43815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8A6FB4D-CFF5-43C5-9AED-65E78806E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798991"/>
            <a:ext cx="5273666" cy="5426318"/>
          </a:xfrm>
        </p:spPr>
        <p:txBody>
          <a:bodyPr/>
          <a:lstStyle/>
          <a:p>
            <a:r>
              <a:rPr lang="en-US" dirty="0" err="1"/>
              <a:t>O’zgaruvchi-inglis</a:t>
            </a:r>
            <a:r>
              <a:rPr lang="en-US" dirty="0"/>
              <a:t> </a:t>
            </a:r>
            <a:r>
              <a:rPr lang="en-US" dirty="0" err="1"/>
              <a:t>tilida</a:t>
            </a:r>
            <a:r>
              <a:rPr lang="en-US" dirty="0"/>
              <a:t> variable.</a:t>
            </a:r>
          </a:p>
          <a:p>
            <a:r>
              <a:rPr lang="en-US" dirty="0" err="1"/>
              <a:t>O'zgaruvchi</a:t>
            </a:r>
            <a:r>
              <a:rPr lang="en-US" dirty="0"/>
              <a:t> —</a:t>
            </a: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xotirasida</a:t>
            </a:r>
            <a:r>
              <a:rPr lang="en-US" dirty="0"/>
              <a:t> </a:t>
            </a:r>
            <a:r>
              <a:rPr lang="en-US" dirty="0" err="1"/>
              <a:t>ma'lum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qiymatni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ajratilgan</a:t>
            </a:r>
            <a:r>
              <a:rPr lang="en-US" dirty="0"/>
              <a:t> joy. </a:t>
            </a:r>
            <a:r>
              <a:rPr lang="en-US" dirty="0" err="1"/>
              <a:t>Soddaroq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 </a:t>
            </a:r>
            <a:r>
              <a:rPr lang="en-US" dirty="0" err="1"/>
              <a:t>tushuntirsak</a:t>
            </a:r>
            <a:r>
              <a:rPr lang="en-US" dirty="0"/>
              <a:t>, </a:t>
            </a:r>
            <a:r>
              <a:rPr lang="en-US" dirty="0" err="1"/>
              <a:t>o'zgaruvchini</a:t>
            </a:r>
            <a:r>
              <a:rPr lang="en-US" dirty="0"/>
              <a:t> </a:t>
            </a:r>
            <a:r>
              <a:rPr lang="en-US" dirty="0" err="1"/>
              <a:t>quti</a:t>
            </a:r>
            <a:r>
              <a:rPr lang="en-US" dirty="0"/>
              <a:t>, </a:t>
            </a:r>
            <a:r>
              <a:rPr lang="en-US" dirty="0" err="1"/>
              <a:t>quti</a:t>
            </a:r>
            <a:r>
              <a:rPr lang="en-US" dirty="0"/>
              <a:t> </a:t>
            </a:r>
            <a:r>
              <a:rPr lang="en-US" dirty="0" err="1"/>
              <a:t>ichidagi</a:t>
            </a:r>
            <a:r>
              <a:rPr lang="en-US" dirty="0"/>
              <a:t> </a:t>
            </a:r>
            <a:r>
              <a:rPr lang="en-US" dirty="0" err="1"/>
              <a:t>narsani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qiymat</a:t>
            </a:r>
            <a:r>
              <a:rPr lang="en-US" dirty="0"/>
              <a:t> deb </a:t>
            </a:r>
            <a:r>
              <a:rPr lang="en-US" dirty="0" err="1"/>
              <a:t>tasavvur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Pythonda</a:t>
            </a:r>
            <a:r>
              <a:rPr lang="en-US" dirty="0"/>
              <a:t> </a:t>
            </a:r>
            <a:r>
              <a:rPr lang="en-US" dirty="0" err="1"/>
              <a:t>qiymatlar</a:t>
            </a:r>
            <a:r>
              <a:rPr lang="en-US" dirty="0"/>
              <a:t> son, </a:t>
            </a:r>
            <a:r>
              <a:rPr lang="en-US" dirty="0" err="1"/>
              <a:t>matn</a:t>
            </a:r>
            <a:r>
              <a:rPr lang="en-US" dirty="0"/>
              <a:t>, </a:t>
            </a:r>
            <a:r>
              <a:rPr lang="en-US" dirty="0" err="1"/>
              <a:t>ro'yxat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hokazo</a:t>
            </a:r>
            <a:r>
              <a:rPr lang="en-US" dirty="0"/>
              <a:t> </a:t>
            </a:r>
            <a:r>
              <a:rPr lang="en-US" dirty="0" err="1"/>
              <a:t>ko'rinishida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r>
              <a:rPr lang="en-US" dirty="0" err="1"/>
              <a:t>O'zgaruvchilarga</a:t>
            </a:r>
            <a:r>
              <a:rPr lang="en-US" dirty="0"/>
              <a:t> nom </a:t>
            </a:r>
            <a:r>
              <a:rPr lang="en-US" dirty="0" err="1"/>
              <a:t>berishda</a:t>
            </a:r>
            <a:r>
              <a:rPr lang="en-US" dirty="0"/>
              <a:t>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qoidalarga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qiling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O'zgaruvchi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nomi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harf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yoki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pastki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chiziq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(_)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bilan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boshlanishi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kerak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O'zgaruvchi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nomi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raqam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bilan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boshlanishi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mumkin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emas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O'zgaruvchi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nomida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faqatgina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lotin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alifbosi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harflari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(A-z),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raqamlar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(0-9)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pastki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chiziq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(_)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qatnashishi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mumkin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O'zgaruvchi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nomida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bo'shliq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пробел)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bo'lishi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mumkin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emas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5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O'zgaruvchi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nomida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katta-kichik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harflar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turlicha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talqin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qilinadi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(ism, ISM,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uchta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turli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o'zgaruvchi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 err="1"/>
              <a:t>O’zgaruvchi</a:t>
            </a:r>
            <a:r>
              <a:rPr lang="en-US" dirty="0"/>
              <a:t> </a:t>
            </a:r>
            <a:r>
              <a:rPr lang="en-US" dirty="0" err="1"/>
              <a:t>elon</a:t>
            </a:r>
            <a:r>
              <a:rPr lang="en-US" dirty="0"/>
              <a:t> </a:t>
            </a:r>
            <a:r>
              <a:rPr lang="en-US" dirty="0" err="1"/>
              <a:t>qilishning</a:t>
            </a:r>
            <a:r>
              <a:rPr lang="en-US" dirty="0"/>
              <a:t> 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:</a:t>
            </a:r>
          </a:p>
          <a:p>
            <a:r>
              <a:rPr lang="en-US" dirty="0"/>
              <a:t>1. Snake case -&gt;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mening_ismim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= “Zaxiriddin”</a:t>
            </a:r>
          </a:p>
          <a:p>
            <a:r>
              <a:rPr lang="en-US" dirty="0"/>
              <a:t>2. Camel case -&gt;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meningIsmim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“Zaxiriddin”</a:t>
            </a:r>
          </a:p>
          <a:p>
            <a:endParaRPr lang="en-US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7150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9C790-D096-4C88-AB20-B883BBAC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482603"/>
          </a:xfrm>
        </p:spPr>
        <p:txBody>
          <a:bodyPr/>
          <a:lstStyle/>
          <a:p>
            <a:r>
              <a:rPr lang="en-US" dirty="0"/>
              <a:t>4 Data types(</a:t>
            </a:r>
            <a:r>
              <a:rPr lang="en-US" dirty="0" err="1"/>
              <a:t>nalumot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)	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5E76A2-82D0-43F2-99DA-78117EC2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108364"/>
            <a:ext cx="5418666" cy="4812145"/>
          </a:xfrm>
        </p:spPr>
        <p:txBody>
          <a:bodyPr>
            <a:normAutofit/>
          </a:bodyPr>
          <a:lstStyle/>
          <a:p>
            <a:r>
              <a:rPr lang="en-US" dirty="0" err="1"/>
              <a:t>O‘zgaruvchilarning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vazifasi</a:t>
            </a:r>
            <a:r>
              <a:rPr lang="en-US" dirty="0"/>
              <a:t> </a:t>
            </a:r>
            <a:r>
              <a:rPr lang="en-US" dirty="0" err="1"/>
              <a:t>o’zida</a:t>
            </a:r>
            <a:r>
              <a:rPr lang="en-US" dirty="0"/>
              <a:t> </a:t>
            </a:r>
            <a:r>
              <a:rPr lang="en-US" dirty="0" err="1"/>
              <a:t>malumot</a:t>
            </a:r>
            <a:r>
              <a:rPr lang="en-US" dirty="0"/>
              <a:t> </a:t>
            </a:r>
            <a:r>
              <a:rPr lang="en-US" dirty="0" err="1"/>
              <a:t>saqlash</a:t>
            </a:r>
            <a:endParaRPr lang="en-US" dirty="0"/>
          </a:p>
          <a:p>
            <a:r>
              <a:rPr lang="en-US" dirty="0" err="1"/>
              <a:t>O'zgaruvchilar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turdagi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saqlashi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turlar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ishlarni</a:t>
            </a:r>
            <a:r>
              <a:rPr lang="en-US" dirty="0"/>
              <a:t> </a:t>
            </a:r>
            <a:r>
              <a:rPr lang="en-US" dirty="0" err="1"/>
              <a:t>bajarishi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r>
              <a:rPr lang="en-US" dirty="0"/>
              <a:t>Python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tilida</a:t>
            </a:r>
            <a:r>
              <a:rPr lang="en-US" dirty="0"/>
              <a:t>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toifalarda</a:t>
            </a:r>
            <a:r>
              <a:rPr lang="en-US" dirty="0"/>
              <a:t> </a:t>
            </a:r>
            <a:r>
              <a:rPr lang="en-US" dirty="0" err="1"/>
              <a:t>o'rnatilgan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turlariga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Matn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: str</a:t>
            </a:r>
          </a:p>
          <a:p>
            <a:r>
              <a:rPr lang="en-US" dirty="0" err="1"/>
              <a:t>Raqamli</a:t>
            </a:r>
            <a:r>
              <a:rPr lang="en-US" dirty="0"/>
              <a:t> </a:t>
            </a:r>
            <a:r>
              <a:rPr lang="en-US" dirty="0" err="1"/>
              <a:t>turlar</a:t>
            </a:r>
            <a:r>
              <a:rPr lang="en-US" dirty="0"/>
              <a:t>: int, float, </a:t>
            </a:r>
            <a:r>
              <a:rPr lang="en-US" dirty="0" err="1"/>
              <a:t>kompleks</a:t>
            </a:r>
            <a:endParaRPr lang="en-US" dirty="0"/>
          </a:p>
          <a:p>
            <a:r>
              <a:rPr lang="en-US" dirty="0" err="1"/>
              <a:t>Ketma-ketlik</a:t>
            </a:r>
            <a:r>
              <a:rPr lang="en-US" dirty="0"/>
              <a:t> </a:t>
            </a:r>
            <a:r>
              <a:rPr lang="en-US" dirty="0" err="1"/>
              <a:t>turlari:l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tuple, range</a:t>
            </a:r>
          </a:p>
          <a:p>
            <a:r>
              <a:rPr lang="en-US" dirty="0" err="1"/>
              <a:t>Lug’atli</a:t>
            </a:r>
            <a:r>
              <a:rPr lang="en-US" dirty="0"/>
              <a:t>: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 err="1"/>
              <a:t>To'plam</a:t>
            </a:r>
            <a:r>
              <a:rPr lang="en-US" dirty="0"/>
              <a:t> </a:t>
            </a:r>
            <a:r>
              <a:rPr lang="en-US" dirty="0" err="1"/>
              <a:t>turlari:set</a:t>
            </a:r>
            <a:endParaRPr lang="en-US" dirty="0"/>
          </a:p>
          <a:p>
            <a:r>
              <a:rPr lang="en-US" dirty="0" err="1"/>
              <a:t>Mantiqiy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: bool</a:t>
            </a:r>
          </a:p>
          <a:p>
            <a:r>
              <a:rPr lang="en-US" dirty="0" err="1"/>
              <a:t>Yo'q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: </a:t>
            </a:r>
            <a:r>
              <a:rPr lang="en-US" dirty="0" err="1"/>
              <a:t>NoneType</a:t>
            </a:r>
            <a:endParaRPr lang="ru-RU" dirty="0"/>
          </a:p>
        </p:txBody>
      </p:sp>
      <p:pic>
        <p:nvPicPr>
          <p:cNvPr id="2050" name="Picture 2" descr="Python Data Types - javatpoint">
            <a:extLst>
              <a:ext uri="{FF2B5EF4-FFF2-40B4-BE49-F238E27FC236}">
                <a16:creationId xmlns:a16="http://schemas.microsoft.com/office/drawing/2014/main" id="{ADD46526-BDC8-4B85-BC41-ACB81364F8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1460939"/>
            <a:ext cx="4830762" cy="351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9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89A70-46C7-4EFA-BBFF-8BA2E8DE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443864"/>
          </a:xfrm>
        </p:spPr>
        <p:txBody>
          <a:bodyPr/>
          <a:lstStyle/>
          <a:p>
            <a:r>
              <a:rPr lang="en-US" dirty="0"/>
              <a:t>5 Str (string)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A30C8-FE48-4290-91C5-BE91838F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find()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satrdan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qidiradi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joyini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ko'rsatadi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isalpha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satirdagi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barcha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elementlar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alidboda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bolsa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true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qiymat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qaytaradi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isdigit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 Agar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satrdagi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barcha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belgilar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lower()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satrni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kichikn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aylantirib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beradiqam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bo'lsa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True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qiymatini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qaytaradi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title() Har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so'zning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belgisini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harfga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o'zgartiradi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trip(),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lstrip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metodlariBu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matnning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oxiridagi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bo'sh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joylarni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tashlaydi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split()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stringni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so'zarini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ro'yxat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endParaRPr lang="ru-R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01E213-6039-4D79-ADC7-B506B628F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251751"/>
            <a:ext cx="3854528" cy="44654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 string </a:t>
            </a:r>
            <a:r>
              <a:rPr lang="en-US" dirty="0" err="1"/>
              <a:t>so’zining</a:t>
            </a:r>
            <a:r>
              <a:rPr lang="en-US" dirty="0"/>
              <a:t> </a:t>
            </a:r>
            <a:r>
              <a:rPr lang="en-US" dirty="0" err="1"/>
              <a:t>qisqarmasi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</a:t>
            </a:r>
          </a:p>
          <a:p>
            <a:r>
              <a:rPr lang="en-US" dirty="0"/>
              <a:t>Str(</a:t>
            </a:r>
            <a:r>
              <a:rPr lang="en-US" dirty="0" err="1"/>
              <a:t>matn</a:t>
            </a:r>
            <a:r>
              <a:rPr lang="en-US" dirty="0"/>
              <a:t>) —</a:t>
            </a:r>
            <a:r>
              <a:rPr lang="en-US" dirty="0" err="1"/>
              <a:t>Pythondagi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mashxur</a:t>
            </a:r>
            <a:r>
              <a:rPr lang="en-US" dirty="0"/>
              <a:t> </a:t>
            </a:r>
            <a:r>
              <a:rPr lang="en-US" dirty="0" err="1"/>
              <a:t>ma'lumot</a:t>
            </a:r>
            <a:r>
              <a:rPr lang="en-US" dirty="0"/>
              <a:t> </a:t>
            </a:r>
            <a:r>
              <a:rPr lang="en-US" dirty="0" err="1"/>
              <a:t>turlaridan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. </a:t>
            </a:r>
            <a:r>
              <a:rPr lang="en-US" dirty="0" err="1"/>
              <a:t>O'zgaruvchiga</a:t>
            </a:r>
            <a:r>
              <a:rPr lang="en-US" dirty="0"/>
              <a:t> </a:t>
            </a:r>
            <a:r>
              <a:rPr lang="en-US" dirty="0" err="1"/>
              <a:t>matn</a:t>
            </a:r>
            <a:r>
              <a:rPr lang="en-US" dirty="0"/>
              <a:t> </a:t>
            </a:r>
            <a:r>
              <a:rPr lang="en-US" dirty="0" err="1"/>
              <a:t>yuklash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matn</a:t>
            </a:r>
            <a:r>
              <a:rPr lang="en-US" dirty="0"/>
              <a:t> </a:t>
            </a:r>
            <a:r>
              <a:rPr lang="en-US" dirty="0" err="1"/>
              <a:t>qo'shtirnoq</a:t>
            </a:r>
            <a:r>
              <a:rPr lang="en-US" dirty="0"/>
              <a:t> (" ")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birtirnoq</a:t>
            </a:r>
            <a:r>
              <a:rPr lang="en-US" dirty="0"/>
              <a:t> (' ')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yozilishi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</a:t>
            </a:r>
          </a:p>
          <a:p>
            <a:r>
              <a:rPr lang="en-US" dirty="0"/>
              <a:t>Str da 2ta </a:t>
            </a:r>
            <a:r>
              <a:rPr lang="en-US" dirty="0" err="1"/>
              <a:t>matni</a:t>
            </a:r>
            <a:r>
              <a:rPr lang="en-US" dirty="0"/>
              <a:t> </a:t>
            </a:r>
            <a:r>
              <a:rPr lang="en-US" dirty="0" err="1"/>
              <a:t>birlashirish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+ </a:t>
            </a:r>
            <a:r>
              <a:rPr lang="en-US" dirty="0" err="1"/>
              <a:t>beligisidan</a:t>
            </a:r>
            <a:r>
              <a:rPr lang="en-US" dirty="0"/>
              <a:t> </a:t>
            </a:r>
            <a:r>
              <a:rPr lang="en-US" dirty="0" err="1"/>
              <a:t>foydalansa</a:t>
            </a:r>
            <a:r>
              <a:rPr lang="en-US" dirty="0"/>
              <a:t> </a:t>
            </a:r>
            <a:r>
              <a:rPr lang="en-US" dirty="0" err="1"/>
              <a:t>bo’ladi</a:t>
            </a:r>
            <a:endParaRPr lang="en-US" dirty="0"/>
          </a:p>
          <a:p>
            <a:r>
              <a:rPr lang="en-US" dirty="0"/>
              <a:t>Str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metodlari</a:t>
            </a:r>
            <a:r>
              <a:rPr lang="en-US" dirty="0"/>
              <a:t>:</a:t>
            </a:r>
          </a:p>
          <a:p>
            <a:r>
              <a:rPr lang="it-IT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capitalize()  birinchi belgini katta qilib beradi</a:t>
            </a:r>
          </a:p>
          <a:p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count()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satirda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nechi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ishtrok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etishini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hisoblaydi</a:t>
            </a:r>
            <a:endParaRPr lang="en-US" sz="1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Agar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satir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tugasa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endParaRPr lang="en-US" sz="1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Agar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satir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boshlansa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endParaRPr lang="ru-RU" sz="1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8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C4CB3-2F5D-42D2-BCCD-C8D9259C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7250"/>
            <a:ext cx="3854528" cy="461639"/>
          </a:xfrm>
        </p:spPr>
        <p:txBody>
          <a:bodyPr>
            <a:normAutofit/>
          </a:bodyPr>
          <a:lstStyle/>
          <a:p>
            <a:r>
              <a:rPr lang="en-US" dirty="0"/>
              <a:t>6 </a:t>
            </a:r>
            <a:r>
              <a:rPr lang="en-US" dirty="0" err="1"/>
              <a:t>Int,float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1F0BD9-88E7-43D5-99FB-8551ADA77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1003177"/>
            <a:ext cx="6043063" cy="5038184"/>
          </a:xfrm>
        </p:spPr>
        <p:txBody>
          <a:bodyPr/>
          <a:lstStyle/>
          <a:p>
            <a:r>
              <a:rPr lang="en-US" dirty="0"/>
              <a:t>Int (integer)-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sonlar</a:t>
            </a:r>
            <a:r>
              <a:rPr lang="en-US" dirty="0"/>
              <a:t>  			son=10 #integer</a:t>
            </a:r>
          </a:p>
          <a:p>
            <a:r>
              <a:rPr lang="en-US" dirty="0"/>
              <a:t>Float-</a:t>
            </a:r>
            <a:r>
              <a:rPr lang="en-US" dirty="0" err="1"/>
              <a:t>o’nlik</a:t>
            </a:r>
            <a:r>
              <a:rPr lang="en-US" dirty="0"/>
              <a:t> </a:t>
            </a:r>
            <a:r>
              <a:rPr lang="en-US" dirty="0" err="1"/>
              <a:t>sonlar</a:t>
            </a:r>
            <a:r>
              <a:rPr lang="en-US" dirty="0"/>
              <a:t>(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sonlar</a:t>
            </a:r>
            <a:r>
              <a:rPr lang="en-US" dirty="0"/>
              <a:t>) 		son=10.1 #float</a:t>
            </a:r>
          </a:p>
          <a:p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sonni</a:t>
            </a:r>
            <a:r>
              <a:rPr lang="en-US" dirty="0"/>
              <a:t> </a:t>
            </a:r>
            <a:r>
              <a:rPr lang="en-US" dirty="0" err="1"/>
              <a:t>bo'lish</a:t>
            </a:r>
            <a:r>
              <a:rPr lang="en-US" dirty="0"/>
              <a:t> (/) </a:t>
            </a:r>
            <a:r>
              <a:rPr lang="en-US" dirty="0" err="1"/>
              <a:t>natijasida</a:t>
            </a:r>
            <a:r>
              <a:rPr lang="en-US" dirty="0"/>
              <a:t> </a:t>
            </a:r>
            <a:r>
              <a:rPr lang="en-US" dirty="0" err="1"/>
              <a:t>o'nlik</a:t>
            </a:r>
            <a:r>
              <a:rPr lang="en-US" dirty="0"/>
              <a:t> son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bo'ladi</a:t>
            </a:r>
            <a:r>
              <a:rPr lang="en-US" dirty="0"/>
              <a:t> (</a:t>
            </a:r>
            <a:r>
              <a:rPr lang="en-US" dirty="0" err="1"/>
              <a:t>natija</a:t>
            </a:r>
            <a:r>
              <a:rPr lang="en-US" dirty="0"/>
              <a:t> 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 ham).  </a:t>
            </a:r>
          </a:p>
          <a:p>
            <a:r>
              <a:rPr lang="en-US" dirty="0"/>
              <a:t>   A=10/5=2.0 #float</a:t>
            </a:r>
          </a:p>
          <a:p>
            <a:r>
              <a:rPr lang="en-US" dirty="0" err="1"/>
              <a:t>Aksar</a:t>
            </a:r>
            <a:r>
              <a:rPr lang="en-US" dirty="0"/>
              <a:t>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tillarida</a:t>
            </a:r>
            <a:r>
              <a:rPr lang="en-US" dirty="0"/>
              <a:t> </a:t>
            </a:r>
            <a:r>
              <a:rPr lang="en-US" dirty="0" err="1"/>
              <a:t>konstant</a:t>
            </a:r>
            <a:r>
              <a:rPr lang="en-US" dirty="0"/>
              <a:t> </a:t>
            </a:r>
            <a:r>
              <a:rPr lang="en-US" dirty="0" err="1"/>
              <a:t>qiymatlar</a:t>
            </a:r>
            <a:r>
              <a:rPr lang="en-US" dirty="0"/>
              <a:t> </a:t>
            </a:r>
            <a:r>
              <a:rPr lang="en-US" dirty="0" err="1"/>
              <a:t>tushunchasi</a:t>
            </a:r>
            <a:r>
              <a:rPr lang="en-US" dirty="0"/>
              <a:t> bor. </a:t>
            </a:r>
            <a:r>
              <a:rPr lang="en-US" dirty="0" err="1"/>
              <a:t>Konstantlar</a:t>
            </a:r>
            <a:r>
              <a:rPr lang="en-US" dirty="0"/>
              <a:t> </a:t>
            </a:r>
            <a:r>
              <a:rPr lang="en-US" dirty="0" err="1"/>
              <a:t>o'zgarmas</a:t>
            </a:r>
            <a:r>
              <a:rPr lang="en-US" dirty="0"/>
              <a:t> </a:t>
            </a:r>
            <a:r>
              <a:rPr lang="en-US" dirty="0" err="1"/>
              <a:t>bo'ladi</a:t>
            </a:r>
            <a:r>
              <a:rPr lang="en-US" dirty="0"/>
              <a:t> (</a:t>
            </a:r>
            <a:r>
              <a:rPr lang="en-US" dirty="0" err="1"/>
              <a:t>misol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pi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qiymati</a:t>
            </a:r>
            <a:r>
              <a:rPr lang="en-US" dirty="0"/>
              <a:t> </a:t>
            </a:r>
            <a:r>
              <a:rPr lang="en-US" dirty="0" err="1"/>
              <a:t>konstant</a:t>
            </a:r>
            <a:r>
              <a:rPr lang="en-US" dirty="0"/>
              <a:t>, </a:t>
            </a:r>
            <a:r>
              <a:rPr lang="en-US" dirty="0" err="1"/>
              <a:t>o'zgarmas</a:t>
            </a:r>
            <a:r>
              <a:rPr lang="en-US" dirty="0"/>
              <a:t> </a:t>
            </a:r>
            <a:r>
              <a:rPr lang="en-US" dirty="0" err="1"/>
              <a:t>qiymat</a:t>
            </a:r>
            <a:r>
              <a:rPr lang="en-US" dirty="0"/>
              <a:t>). </a:t>
            </a:r>
            <a:r>
              <a:rPr lang="en-US" dirty="0" err="1"/>
              <a:t>Pythonda</a:t>
            </a:r>
            <a:r>
              <a:rPr lang="en-US" dirty="0"/>
              <a:t> </a:t>
            </a:r>
            <a:r>
              <a:rPr lang="en-US" dirty="0" err="1"/>
              <a:t>konstant</a:t>
            </a:r>
            <a:r>
              <a:rPr lang="en-US" dirty="0"/>
              <a:t> </a:t>
            </a:r>
            <a:r>
              <a:rPr lang="en-US" dirty="0" err="1"/>
              <a:t>tushunchasi</a:t>
            </a:r>
            <a:r>
              <a:rPr lang="en-US" dirty="0"/>
              <a:t> </a:t>
            </a:r>
            <a:r>
              <a:rPr lang="en-US" dirty="0" err="1"/>
              <a:t>yo'q</a:t>
            </a:r>
            <a:r>
              <a:rPr lang="en-US" dirty="0"/>
              <a:t>, </a:t>
            </a:r>
            <a:r>
              <a:rPr lang="en-US" dirty="0" err="1"/>
              <a:t>shuning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dasturchilar</a:t>
            </a:r>
            <a:r>
              <a:rPr lang="en-US" dirty="0"/>
              <a:t> </a:t>
            </a:r>
            <a:r>
              <a:rPr lang="en-US" dirty="0" err="1"/>
              <a:t>bunday</a:t>
            </a:r>
            <a:r>
              <a:rPr lang="en-US" dirty="0"/>
              <a:t> </a:t>
            </a:r>
            <a:r>
              <a:rPr lang="en-US" dirty="0" err="1"/>
              <a:t>o'zgaruvchilarning</a:t>
            </a:r>
            <a:r>
              <a:rPr lang="en-US" dirty="0"/>
              <a:t> </a:t>
            </a:r>
            <a:r>
              <a:rPr lang="en-US" dirty="0" err="1"/>
              <a:t>nomini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harflar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yozadilar</a:t>
            </a:r>
            <a:r>
              <a:rPr lang="en-US" dirty="0"/>
              <a:t> (</a:t>
            </a:r>
            <a:r>
              <a:rPr lang="en-US" dirty="0" err="1"/>
              <a:t>ogohlantirish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). Bu </a:t>
            </a:r>
            <a:r>
              <a:rPr lang="en-US" dirty="0" err="1"/>
              <a:t>albatta</a:t>
            </a:r>
            <a:r>
              <a:rPr lang="en-US" dirty="0"/>
              <a:t> </a:t>
            </a:r>
            <a:r>
              <a:rPr lang="en-US" dirty="0" err="1"/>
              <a:t>qat'iy</a:t>
            </a:r>
            <a:r>
              <a:rPr lang="en-US" dirty="0"/>
              <a:t> </a:t>
            </a:r>
            <a:r>
              <a:rPr lang="en-US" dirty="0" err="1"/>
              <a:t>qonun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kelajakda</a:t>
            </a:r>
            <a:r>
              <a:rPr lang="en-US" dirty="0"/>
              <a:t> </a:t>
            </a:r>
            <a:r>
              <a:rPr lang="en-US" dirty="0" err="1"/>
              <a:t>o'zgaruvchilar</a:t>
            </a:r>
            <a:r>
              <a:rPr lang="en-US" dirty="0"/>
              <a:t> </a:t>
            </a:r>
            <a:r>
              <a:rPr lang="en-US" dirty="0" err="1"/>
              <a:t>orasida</a:t>
            </a:r>
            <a:r>
              <a:rPr lang="en-US" dirty="0"/>
              <a:t> </a:t>
            </a:r>
            <a:r>
              <a:rPr lang="en-US" dirty="0" err="1"/>
              <a:t>konstant</a:t>
            </a:r>
            <a:r>
              <a:rPr lang="en-US" dirty="0"/>
              <a:t> </a:t>
            </a:r>
            <a:r>
              <a:rPr lang="en-US" dirty="0" err="1"/>
              <a:t>qiymatlarni</a:t>
            </a:r>
            <a:r>
              <a:rPr lang="en-US" dirty="0"/>
              <a:t> </a:t>
            </a:r>
            <a:r>
              <a:rPr lang="en-US" dirty="0" err="1"/>
              <a:t>ajratish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yaxshi</a:t>
            </a:r>
            <a:r>
              <a:rPr lang="en-US" dirty="0"/>
              <a:t> </a:t>
            </a:r>
            <a:r>
              <a:rPr lang="en-US" dirty="0" err="1"/>
              <a:t>usul</a:t>
            </a:r>
            <a:r>
              <a:rPr lang="en-US" dirty="0"/>
              <a:t>.</a:t>
            </a:r>
          </a:p>
          <a:p>
            <a:r>
              <a:rPr lang="en-US" dirty="0"/>
              <a:t>PI=3.14  #Constanta</a:t>
            </a:r>
          </a:p>
          <a:p>
            <a:r>
              <a:rPr lang="en-US" dirty="0"/>
              <a:t>BIR NECHTA O'ZGARUVCHIGA QIYMAT BERISH</a:t>
            </a:r>
          </a:p>
          <a:p>
            <a:r>
              <a:rPr lang="en-US" dirty="0" err="1"/>
              <a:t>Birdaniga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o'zgaruvchiga</a:t>
            </a:r>
            <a:r>
              <a:rPr lang="en-US" dirty="0"/>
              <a:t>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berish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o'zgaruvchilar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ularga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qiymatlar</a:t>
            </a:r>
            <a:r>
              <a:rPr lang="en-US" dirty="0"/>
              <a:t> </a:t>
            </a:r>
            <a:r>
              <a:rPr lang="en-US" dirty="0" err="1"/>
              <a:t>vergul</a:t>
            </a:r>
            <a:r>
              <a:rPr lang="en-US" dirty="0"/>
              <a:t> (,)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ajratiladi</a:t>
            </a:r>
            <a:r>
              <a:rPr lang="en-US" dirty="0"/>
              <a:t>:</a:t>
            </a:r>
          </a:p>
          <a:p>
            <a:r>
              <a:rPr lang="en-US" dirty="0"/>
              <a:t>x, y, z = 10, -7.25, -30</a:t>
            </a:r>
          </a:p>
        </p:txBody>
      </p:sp>
    </p:spTree>
    <p:extLst>
      <p:ext uri="{BB962C8B-B14F-4D97-AF65-F5344CB8AC3E}">
        <p14:creationId xmlns:p14="http://schemas.microsoft.com/office/powerpoint/2010/main" val="316304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D0466-B601-4D7D-BA8F-D92ECE23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372843"/>
          </a:xfrm>
        </p:spPr>
        <p:txBody>
          <a:bodyPr>
            <a:normAutofit fontScale="90000"/>
          </a:bodyPr>
          <a:lstStyle/>
          <a:p>
            <a:r>
              <a:rPr lang="en-US" dirty="0"/>
              <a:t>7 Boolean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D83BE1-29ED-4498-9C92-0A8F533F3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967667"/>
            <a:ext cx="5208561" cy="5073694"/>
          </a:xfrm>
        </p:spPr>
        <p:txBody>
          <a:bodyPr/>
          <a:lstStyle/>
          <a:p>
            <a:r>
              <a:rPr lang="en-US" dirty="0"/>
              <a:t>Boolean python </a:t>
            </a:r>
            <a:r>
              <a:rPr lang="en-US" dirty="0" err="1"/>
              <a:t>dasturlaash</a:t>
            </a:r>
            <a:r>
              <a:rPr lang="en-US" dirty="0"/>
              <a:t> </a:t>
            </a:r>
            <a:r>
              <a:rPr lang="en-US" dirty="0" err="1"/>
              <a:t>tilida</a:t>
            </a:r>
            <a:r>
              <a:rPr lang="en-US" dirty="0"/>
              <a:t> bool </a:t>
            </a:r>
            <a:r>
              <a:rPr lang="en-US" dirty="0" err="1"/>
              <a:t>so’zi</a:t>
            </a:r>
            <a:r>
              <a:rPr lang="en-US" dirty="0"/>
              <a:t> </a:t>
            </a:r>
            <a:r>
              <a:rPr lang="en-US" dirty="0" err="1"/>
              <a:t>biln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endParaRPr lang="en-US" dirty="0"/>
          </a:p>
          <a:p>
            <a:r>
              <a:rPr lang="en-US" dirty="0"/>
              <a:t>Bool </a:t>
            </a:r>
            <a:r>
              <a:rPr lang="en-US" dirty="0" err="1"/>
              <a:t>operatori</a:t>
            </a:r>
            <a:r>
              <a:rPr lang="en-US" dirty="0"/>
              <a:t> True(</a:t>
            </a:r>
            <a:r>
              <a:rPr lang="en-US" dirty="0" err="1"/>
              <a:t>rost</a:t>
            </a:r>
            <a:r>
              <a:rPr lang="en-US" dirty="0"/>
              <a:t>) </a:t>
            </a:r>
            <a:r>
              <a:rPr lang="en-US" dirty="0" err="1"/>
              <a:t>yoki</a:t>
            </a:r>
            <a:r>
              <a:rPr lang="en-US" dirty="0"/>
              <a:t> False(</a:t>
            </a:r>
            <a:r>
              <a:rPr lang="en-US" dirty="0" err="1"/>
              <a:t>yo’lg’on</a:t>
            </a:r>
            <a:r>
              <a:rPr lang="en-US" dirty="0"/>
              <a:t>) </a:t>
            </a:r>
            <a:r>
              <a:rPr lang="en-US" dirty="0" err="1"/>
              <a:t>likga</a:t>
            </a:r>
            <a:r>
              <a:rPr lang="en-US" dirty="0"/>
              <a:t> </a:t>
            </a:r>
            <a:r>
              <a:rPr lang="en-US" dirty="0" err="1"/>
              <a:t>tekshiradi</a:t>
            </a:r>
            <a:r>
              <a:rPr lang="en-US" dirty="0"/>
              <a:t>.</a:t>
            </a:r>
          </a:p>
          <a:p>
            <a:r>
              <a:rPr lang="en-US" dirty="0"/>
              <a:t>&lt;, &gt;, &lt;=, &gt;=, ==, != </a:t>
            </a:r>
            <a:r>
              <a:rPr lang="en-US" dirty="0" err="1"/>
              <a:t>taqqoslash</a:t>
            </a:r>
            <a:r>
              <a:rPr lang="en-US" dirty="0"/>
              <a:t> </a:t>
            </a:r>
            <a:r>
              <a:rPr lang="en-US" dirty="0" err="1"/>
              <a:t>operatorlari</a:t>
            </a:r>
            <a:r>
              <a:rPr lang="en-US" dirty="0"/>
              <a:t> </a:t>
            </a:r>
            <a:r>
              <a:rPr lang="en-US" dirty="0" err="1"/>
              <a:t>ishlatilgan</a:t>
            </a:r>
            <a:r>
              <a:rPr lang="en-US" dirty="0"/>
              <a:t> </a:t>
            </a:r>
            <a:r>
              <a:rPr lang="en-US" dirty="0" err="1"/>
              <a:t>holatda</a:t>
            </a:r>
            <a:r>
              <a:rPr lang="en-US" dirty="0"/>
              <a:t> ham bool </a:t>
            </a:r>
            <a:r>
              <a:rPr lang="en-US" dirty="0" err="1"/>
              <a:t>kelib</a:t>
            </a:r>
            <a:r>
              <a:rPr lang="en-US" dirty="0"/>
              <a:t> </a:t>
            </a:r>
            <a:r>
              <a:rPr lang="en-US" dirty="0" err="1"/>
              <a:t>chiqadi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a,b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=10,5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print(a&gt;10)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output:True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 and, or, not  logical </a:t>
            </a:r>
            <a:r>
              <a:rPr lang="en-US" dirty="0" err="1"/>
              <a:t>operatorlar</a:t>
            </a:r>
            <a:r>
              <a:rPr lang="en-US" dirty="0"/>
              <a:t> </a:t>
            </a:r>
          </a:p>
          <a:p>
            <a:r>
              <a:rPr lang="en-US" dirty="0"/>
              <a:t>And(</a:t>
            </a:r>
            <a:r>
              <a:rPr lang="en-US" dirty="0" err="1"/>
              <a:t>va</a:t>
            </a:r>
            <a:r>
              <a:rPr lang="en-US" dirty="0"/>
              <a:t>) </a:t>
            </a:r>
            <a:r>
              <a:rPr lang="en-US" dirty="0" err="1"/>
              <a:t>operatorida</a:t>
            </a:r>
            <a:r>
              <a:rPr lang="en-US" dirty="0"/>
              <a:t>  and </a:t>
            </a:r>
            <a:r>
              <a:rPr lang="en-US" dirty="0" err="1"/>
              <a:t>ning</a:t>
            </a:r>
            <a:r>
              <a:rPr lang="en-US" dirty="0"/>
              <a:t> 2  </a:t>
            </a:r>
            <a:r>
              <a:rPr lang="en-US" dirty="0" err="1"/>
              <a:t>tomonidagi</a:t>
            </a:r>
            <a:r>
              <a:rPr lang="en-US" dirty="0"/>
              <a:t> bool True </a:t>
            </a:r>
            <a:r>
              <a:rPr lang="en-US" dirty="0" err="1"/>
              <a:t>bolisagina</a:t>
            </a:r>
            <a:r>
              <a:rPr lang="en-US" dirty="0"/>
              <a:t> True </a:t>
            </a:r>
            <a:r>
              <a:rPr lang="en-US" dirty="0" err="1"/>
              <a:t>qaytaradi</a:t>
            </a:r>
            <a:r>
              <a:rPr lang="en-US" dirty="0"/>
              <a:t> </a:t>
            </a:r>
            <a:r>
              <a:rPr lang="en-US" dirty="0" err="1"/>
              <a:t>qolgan</a:t>
            </a:r>
            <a:r>
              <a:rPr lang="en-US" dirty="0"/>
              <a:t> </a:t>
            </a:r>
            <a:r>
              <a:rPr lang="en-US" dirty="0" err="1"/>
              <a:t>xollarda</a:t>
            </a:r>
            <a:r>
              <a:rPr lang="en-US" dirty="0"/>
              <a:t> False </a:t>
            </a:r>
            <a:r>
              <a:rPr lang="en-US" dirty="0" err="1"/>
              <a:t>qaytaradi</a:t>
            </a:r>
            <a:endParaRPr lang="en-US" dirty="0"/>
          </a:p>
          <a:p>
            <a:r>
              <a:rPr lang="en-US" dirty="0"/>
              <a:t>Or(</a:t>
            </a:r>
            <a:r>
              <a:rPr lang="en-US" dirty="0" err="1"/>
              <a:t>yoki</a:t>
            </a:r>
            <a:r>
              <a:rPr lang="en-US" dirty="0"/>
              <a:t>) </a:t>
            </a:r>
            <a:r>
              <a:rPr lang="en-US" dirty="0" err="1"/>
              <a:t>operatorida</a:t>
            </a:r>
            <a:r>
              <a:rPr lang="en-US" dirty="0"/>
              <a:t> or </a:t>
            </a:r>
            <a:r>
              <a:rPr lang="en-US" dirty="0" err="1"/>
              <a:t>ning</a:t>
            </a:r>
            <a:r>
              <a:rPr lang="en-US" dirty="0"/>
              <a:t> 2  </a:t>
            </a:r>
            <a:r>
              <a:rPr lang="en-US" dirty="0" err="1"/>
              <a:t>tomonidagi</a:t>
            </a:r>
            <a:r>
              <a:rPr lang="en-US" dirty="0"/>
              <a:t> bool False </a:t>
            </a:r>
            <a:r>
              <a:rPr lang="en-US" dirty="0" err="1"/>
              <a:t>bolsagina</a:t>
            </a:r>
            <a:r>
              <a:rPr lang="en-US" dirty="0"/>
              <a:t> False </a:t>
            </a:r>
            <a:r>
              <a:rPr lang="en-US" dirty="0" err="1"/>
              <a:t>qaytaradi</a:t>
            </a:r>
            <a:r>
              <a:rPr lang="en-US" dirty="0"/>
              <a:t> </a:t>
            </a:r>
            <a:r>
              <a:rPr lang="en-US" dirty="0" err="1"/>
              <a:t>qolgan</a:t>
            </a:r>
            <a:r>
              <a:rPr lang="en-US" dirty="0"/>
              <a:t> </a:t>
            </a:r>
            <a:r>
              <a:rPr lang="en-US" dirty="0" err="1"/>
              <a:t>xollarda</a:t>
            </a:r>
            <a:r>
              <a:rPr lang="en-US" dirty="0"/>
              <a:t> True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qaytaradi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berilgan</a:t>
            </a:r>
            <a:r>
              <a:rPr lang="en-US" dirty="0"/>
              <a:t> bool </a:t>
            </a:r>
            <a:r>
              <a:rPr lang="en-US" dirty="0" err="1"/>
              <a:t>qqoymatga</a:t>
            </a:r>
            <a:r>
              <a:rPr lang="en-US" dirty="0"/>
              <a:t> </a:t>
            </a:r>
            <a:r>
              <a:rPr lang="en-US" dirty="0" err="1"/>
              <a:t>teng</a:t>
            </a:r>
            <a:r>
              <a:rPr lang="en-US" dirty="0"/>
              <a:t> </a:t>
            </a:r>
            <a:r>
              <a:rPr lang="en-US" dirty="0" err="1"/>
              <a:t>bo’lmasa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True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berilsa</a:t>
            </a:r>
            <a:r>
              <a:rPr lang="en-US" dirty="0"/>
              <a:t> u </a:t>
            </a:r>
            <a:r>
              <a:rPr lang="en-US" dirty="0" err="1"/>
              <a:t>Folse</a:t>
            </a:r>
            <a:r>
              <a:rPr lang="en-US" dirty="0"/>
              <a:t> </a:t>
            </a:r>
            <a:r>
              <a:rPr lang="en-US" dirty="0" err="1"/>
              <a:t>bolganda</a:t>
            </a:r>
            <a:r>
              <a:rPr lang="en-US" dirty="0"/>
              <a:t> </a:t>
            </a:r>
            <a:r>
              <a:rPr lang="en-US" dirty="0" err="1"/>
              <a:t>ishlaydi</a:t>
            </a:r>
            <a:endParaRPr lang="en-US" dirty="0"/>
          </a:p>
          <a:p>
            <a:endParaRPr lang="ru-RU" dirty="0"/>
          </a:p>
        </p:txBody>
      </p:sp>
      <p:pic>
        <p:nvPicPr>
          <p:cNvPr id="5122" name="Picture 2" descr="Python Boolean Operators and Priority Examples Tutorial | ExamTray">
            <a:extLst>
              <a:ext uri="{FF2B5EF4-FFF2-40B4-BE49-F238E27FC236}">
                <a16:creationId xmlns:a16="http://schemas.microsoft.com/office/drawing/2014/main" id="{7C0E0AC8-5AD7-4066-8ABC-6B75E6FEF7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2042696"/>
            <a:ext cx="4297363" cy="24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40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E0D60-82BA-47B0-9F72-C436E9F6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6" y="417250"/>
            <a:ext cx="4212266" cy="426129"/>
          </a:xfrm>
        </p:spPr>
        <p:txBody>
          <a:bodyPr/>
          <a:lstStyle/>
          <a:p>
            <a:r>
              <a:rPr lang="en-US" dirty="0"/>
              <a:t>8 List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B3BE4D-6800-48C7-A9A0-36D79F47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04" y="862767"/>
            <a:ext cx="4641214" cy="559217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Remove() –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Belgilangan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elementning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1-qiymatini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o’chiradi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Reverse() –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Ro’yxat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tartibini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o’zgartiradi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Sort() –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Ro’yxatni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tartiblaydi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ru-RU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CF8A8C-62AA-493E-A46B-A72B4571F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95278" y="186431"/>
            <a:ext cx="6255797" cy="6427433"/>
          </a:xfrm>
        </p:spPr>
        <p:txBody>
          <a:bodyPr>
            <a:normAutofit/>
          </a:bodyPr>
          <a:lstStyle/>
          <a:p>
            <a:r>
              <a:rPr lang="en-US" sz="1300" dirty="0"/>
              <a:t>List </a:t>
            </a:r>
            <a:r>
              <a:rPr lang="en-US" sz="1300" dirty="0" err="1"/>
              <a:t>yani</a:t>
            </a:r>
            <a:r>
              <a:rPr lang="en-US" sz="1300" dirty="0"/>
              <a:t> </a:t>
            </a:r>
            <a:r>
              <a:rPr lang="en-US" sz="1300" dirty="0" err="1"/>
              <a:t>Ro’yxat</a:t>
            </a:r>
            <a:r>
              <a:rPr lang="en-US" sz="1300" dirty="0"/>
              <a:t> .</a:t>
            </a:r>
            <a:r>
              <a:rPr lang="en-US" sz="1300" dirty="0" err="1"/>
              <a:t>Ro'yxat</a:t>
            </a:r>
            <a:r>
              <a:rPr lang="en-US" sz="1300" dirty="0"/>
              <a:t> </a:t>
            </a:r>
            <a:r>
              <a:rPr lang="en-US" sz="1300" dirty="0" err="1"/>
              <a:t>o'z</a:t>
            </a:r>
            <a:r>
              <a:rPr lang="en-US" sz="1300" dirty="0"/>
              <a:t> </a:t>
            </a:r>
            <a:r>
              <a:rPr lang="en-US" sz="1300" dirty="0" err="1"/>
              <a:t>nomi</a:t>
            </a:r>
            <a:r>
              <a:rPr lang="en-US" sz="1300" dirty="0"/>
              <a:t> </a:t>
            </a:r>
            <a:r>
              <a:rPr lang="en-US" sz="1300" dirty="0" err="1"/>
              <a:t>bilan</a:t>
            </a:r>
            <a:r>
              <a:rPr lang="en-US" sz="1300" dirty="0"/>
              <a:t>, </a:t>
            </a:r>
            <a:r>
              <a:rPr lang="en-US" sz="1300" dirty="0" err="1"/>
              <a:t>bitta</a:t>
            </a:r>
            <a:r>
              <a:rPr lang="en-US" sz="1300" dirty="0"/>
              <a:t> </a:t>
            </a:r>
            <a:r>
              <a:rPr lang="en-US" sz="1300" dirty="0" err="1"/>
              <a:t>o'zgaruvchida</a:t>
            </a:r>
            <a:r>
              <a:rPr lang="en-US" sz="1300" dirty="0"/>
              <a:t> </a:t>
            </a:r>
            <a:r>
              <a:rPr lang="en-US" sz="1300" dirty="0" err="1"/>
              <a:t>bir</a:t>
            </a:r>
            <a:r>
              <a:rPr lang="en-US" sz="1300" dirty="0"/>
              <a:t> </a:t>
            </a:r>
            <a:r>
              <a:rPr lang="en-US" sz="1300" dirty="0" err="1"/>
              <a:t>nechta</a:t>
            </a:r>
            <a:r>
              <a:rPr lang="en-US" sz="1300" dirty="0"/>
              <a:t> </a:t>
            </a:r>
            <a:r>
              <a:rPr lang="en-US" sz="1300" dirty="0" err="1"/>
              <a:t>qiymatlarni</a:t>
            </a:r>
            <a:r>
              <a:rPr lang="en-US" sz="1300" dirty="0"/>
              <a:t> </a:t>
            </a:r>
            <a:r>
              <a:rPr lang="en-US" sz="1300" dirty="0" err="1"/>
              <a:t>saqlash</a:t>
            </a:r>
            <a:r>
              <a:rPr lang="en-US" sz="1300" dirty="0"/>
              <a:t> </a:t>
            </a:r>
            <a:r>
              <a:rPr lang="en-US" sz="1300" dirty="0" err="1"/>
              <a:t>imkonini</a:t>
            </a:r>
            <a:r>
              <a:rPr lang="en-US" sz="1300" dirty="0"/>
              <a:t> </a:t>
            </a:r>
            <a:r>
              <a:rPr lang="en-US" sz="1300" dirty="0" err="1"/>
              <a:t>beradi</a:t>
            </a:r>
            <a:r>
              <a:rPr lang="en-US" sz="1300" dirty="0"/>
              <a:t>. Bu </a:t>
            </a:r>
            <a:r>
              <a:rPr lang="en-US" sz="1300" dirty="0" err="1"/>
              <a:t>qiymatlar</a:t>
            </a:r>
            <a:r>
              <a:rPr lang="en-US" sz="1300" dirty="0"/>
              <a:t> List </a:t>
            </a:r>
            <a:r>
              <a:rPr lang="en-US" sz="1300" dirty="0" err="1"/>
              <a:t>elementlari</a:t>
            </a:r>
            <a:r>
              <a:rPr lang="en-US" sz="1300" dirty="0"/>
              <a:t> </a:t>
            </a:r>
            <a:r>
              <a:rPr lang="en-US" sz="1300" dirty="0" err="1"/>
              <a:t>deyiladi</a:t>
            </a:r>
            <a:r>
              <a:rPr lang="en-US" sz="1300" dirty="0"/>
              <a:t>. </a:t>
            </a:r>
            <a:r>
              <a:rPr lang="en-US" sz="1300" dirty="0" err="1"/>
              <a:t>Ro'yxatda</a:t>
            </a:r>
            <a:r>
              <a:rPr lang="en-US" sz="1300" dirty="0"/>
              <a:t> son, </a:t>
            </a:r>
            <a:r>
              <a:rPr lang="en-US" sz="1300" dirty="0" err="1"/>
              <a:t>matn</a:t>
            </a:r>
            <a:r>
              <a:rPr lang="en-US" sz="1300" dirty="0"/>
              <a:t> </a:t>
            </a:r>
            <a:r>
              <a:rPr lang="en-US" sz="1300" dirty="0" err="1"/>
              <a:t>yoki</a:t>
            </a:r>
            <a:r>
              <a:rPr lang="en-US" sz="1300" dirty="0"/>
              <a:t> </a:t>
            </a:r>
            <a:r>
              <a:rPr lang="en-US" sz="1300" dirty="0" err="1"/>
              <a:t>aralash</a:t>
            </a:r>
            <a:r>
              <a:rPr lang="en-US" sz="1300" dirty="0"/>
              <a:t> </a:t>
            </a:r>
            <a:r>
              <a:rPr lang="en-US" sz="1300" dirty="0" err="1"/>
              <a:t>turdagi</a:t>
            </a:r>
            <a:r>
              <a:rPr lang="en-US" sz="1300" dirty="0"/>
              <a:t> </a:t>
            </a:r>
            <a:r>
              <a:rPr lang="en-US" sz="1300" dirty="0" err="1"/>
              <a:t>elementlarni</a:t>
            </a:r>
            <a:r>
              <a:rPr lang="en-US" sz="1300" dirty="0"/>
              <a:t> </a:t>
            </a:r>
            <a:r>
              <a:rPr lang="en-US" sz="1300" dirty="0" err="1"/>
              <a:t>saqlash</a:t>
            </a:r>
            <a:r>
              <a:rPr lang="en-US" sz="1300" dirty="0"/>
              <a:t> </a:t>
            </a:r>
            <a:r>
              <a:rPr lang="en-US" sz="1300" dirty="0" err="1"/>
              <a:t>mumkin</a:t>
            </a:r>
            <a:r>
              <a:rPr lang="en-US" sz="1300" dirty="0"/>
              <a:t>. </a:t>
            </a:r>
          </a:p>
          <a:p>
            <a:r>
              <a:rPr lang="en-US" sz="1300" dirty="0" err="1">
                <a:solidFill>
                  <a:srgbClr val="FF0000"/>
                </a:solidFill>
              </a:rPr>
              <a:t>mevalar</a:t>
            </a:r>
            <a:r>
              <a:rPr lang="en-US" sz="1300" dirty="0">
                <a:solidFill>
                  <a:srgbClr val="FF0000"/>
                </a:solidFill>
              </a:rPr>
              <a:t> = ['</a:t>
            </a:r>
            <a:r>
              <a:rPr lang="en-US" sz="1300" dirty="0" err="1">
                <a:solidFill>
                  <a:srgbClr val="FF0000"/>
                </a:solidFill>
              </a:rPr>
              <a:t>olma</a:t>
            </a:r>
            <a:r>
              <a:rPr lang="en-US" sz="1300" dirty="0">
                <a:solidFill>
                  <a:srgbClr val="FF0000"/>
                </a:solidFill>
              </a:rPr>
              <a:t>', '</a:t>
            </a:r>
            <a:r>
              <a:rPr lang="en-US" sz="1300" dirty="0" err="1">
                <a:solidFill>
                  <a:srgbClr val="FF0000"/>
                </a:solidFill>
              </a:rPr>
              <a:t>anjir</a:t>
            </a:r>
            <a:r>
              <a:rPr lang="en-US" sz="1300" dirty="0">
                <a:solidFill>
                  <a:srgbClr val="FF0000"/>
                </a:solidFill>
              </a:rPr>
              <a:t>', '</a:t>
            </a:r>
            <a:r>
              <a:rPr lang="en-US" sz="1300" dirty="0" err="1">
                <a:solidFill>
                  <a:srgbClr val="FF0000"/>
                </a:solidFill>
              </a:rPr>
              <a:t>shaftoli</a:t>
            </a:r>
            <a:r>
              <a:rPr lang="en-US" sz="1300" dirty="0">
                <a:solidFill>
                  <a:srgbClr val="FF0000"/>
                </a:solidFill>
              </a:rPr>
              <a:t>', "</a:t>
            </a:r>
            <a:r>
              <a:rPr lang="en-US" sz="1300" dirty="0" err="1">
                <a:solidFill>
                  <a:srgbClr val="FF0000"/>
                </a:solidFill>
              </a:rPr>
              <a:t>o'rik</a:t>
            </a:r>
            <a:r>
              <a:rPr lang="en-US" sz="1300" dirty="0">
                <a:solidFill>
                  <a:srgbClr val="FF0000"/>
                </a:solidFill>
              </a:rPr>
              <a:t>"] # </a:t>
            </a:r>
            <a:r>
              <a:rPr lang="en-US" sz="1300" dirty="0" err="1">
                <a:solidFill>
                  <a:srgbClr val="FF0000"/>
                </a:solidFill>
              </a:rPr>
              <a:t>mevalar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ro'yxati</a:t>
            </a:r>
            <a:r>
              <a:rPr lang="en-US" sz="1300" dirty="0">
                <a:solidFill>
                  <a:srgbClr val="FF0000"/>
                </a:solidFill>
              </a:rPr>
              <a:t> (</a:t>
            </a:r>
            <a:r>
              <a:rPr lang="en-US" sz="1300" dirty="0" err="1">
                <a:solidFill>
                  <a:srgbClr val="FF0000"/>
                </a:solidFill>
              </a:rPr>
              <a:t>matnlar</a:t>
            </a:r>
            <a:r>
              <a:rPr lang="en-US" sz="1300" dirty="0">
                <a:solidFill>
                  <a:srgbClr val="FF0000"/>
                </a:solidFill>
              </a:rPr>
              <a:t>)</a:t>
            </a:r>
          </a:p>
          <a:p>
            <a:r>
              <a:rPr lang="en-US" sz="1300" dirty="0" err="1">
                <a:solidFill>
                  <a:srgbClr val="FF0000"/>
                </a:solidFill>
              </a:rPr>
              <a:t>narhlar</a:t>
            </a:r>
            <a:r>
              <a:rPr lang="en-US" sz="1300" dirty="0">
                <a:solidFill>
                  <a:srgbClr val="FF0000"/>
                </a:solidFill>
              </a:rPr>
              <a:t> = [12000, 18000, 10900, 22000] # </a:t>
            </a:r>
            <a:r>
              <a:rPr lang="en-US" sz="1300" dirty="0" err="1">
                <a:solidFill>
                  <a:srgbClr val="FF0000"/>
                </a:solidFill>
              </a:rPr>
              <a:t>narhlar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ro'yxati</a:t>
            </a:r>
            <a:r>
              <a:rPr lang="en-US" sz="1300" dirty="0">
                <a:solidFill>
                  <a:srgbClr val="FF0000"/>
                </a:solidFill>
              </a:rPr>
              <a:t> (</a:t>
            </a:r>
            <a:r>
              <a:rPr lang="en-US" sz="1300" dirty="0" err="1">
                <a:solidFill>
                  <a:srgbClr val="FF0000"/>
                </a:solidFill>
              </a:rPr>
              <a:t>sonlar</a:t>
            </a:r>
            <a:r>
              <a:rPr lang="en-US" sz="1300" dirty="0">
                <a:solidFill>
                  <a:srgbClr val="FF0000"/>
                </a:solidFill>
              </a:rPr>
              <a:t>)</a:t>
            </a:r>
          </a:p>
          <a:p>
            <a:r>
              <a:rPr lang="en-US" sz="1300" dirty="0" err="1">
                <a:solidFill>
                  <a:srgbClr val="FF0000"/>
                </a:solidFill>
              </a:rPr>
              <a:t>ismlar</a:t>
            </a:r>
            <a:r>
              <a:rPr lang="en-US" sz="1300" dirty="0">
                <a:solidFill>
                  <a:srgbClr val="FF0000"/>
                </a:solidFill>
              </a:rPr>
              <a:t> = [] # </a:t>
            </a:r>
            <a:r>
              <a:rPr lang="en-US" sz="1300" dirty="0" err="1">
                <a:solidFill>
                  <a:srgbClr val="FF0000"/>
                </a:solidFill>
              </a:rPr>
              <a:t>bo'sh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ro'yxat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/>
              <a:t>List </a:t>
            </a:r>
            <a:r>
              <a:rPr lang="en-US" sz="1300" dirty="0" err="1"/>
              <a:t>elementlariga</a:t>
            </a:r>
            <a:r>
              <a:rPr lang="en-US" sz="1300" dirty="0"/>
              <a:t> </a:t>
            </a:r>
            <a:r>
              <a:rPr lang="en-US" sz="1300" dirty="0" err="1"/>
              <a:t>murojat</a:t>
            </a:r>
            <a:r>
              <a:rPr lang="en-US" sz="1300" dirty="0"/>
              <a:t> </a:t>
            </a:r>
            <a:r>
              <a:rPr lang="en-US" sz="1300" dirty="0" err="1"/>
              <a:t>qqilish</a:t>
            </a:r>
            <a:r>
              <a:rPr lang="en-US" sz="1300" dirty="0"/>
              <a:t> </a:t>
            </a:r>
            <a:r>
              <a:rPr lang="en-US" sz="1300" dirty="0" err="1"/>
              <a:t>uchun</a:t>
            </a:r>
            <a:r>
              <a:rPr lang="en-US" sz="1300" dirty="0"/>
              <a:t> index </a:t>
            </a:r>
            <a:r>
              <a:rPr lang="en-US" sz="1300" dirty="0" err="1"/>
              <a:t>atamasi</a:t>
            </a:r>
            <a:r>
              <a:rPr lang="en-US" sz="1300" dirty="0"/>
              <a:t> </a:t>
            </a:r>
            <a:r>
              <a:rPr lang="en-US" sz="1300" dirty="0" err="1"/>
              <a:t>kiritilgan</a:t>
            </a:r>
            <a:r>
              <a:rPr lang="en-US" sz="1300" dirty="0"/>
              <a:t> </a:t>
            </a:r>
            <a:r>
              <a:rPr lang="en-US" sz="1300" dirty="0" err="1"/>
              <a:t>va</a:t>
            </a:r>
            <a:r>
              <a:rPr lang="en-US" sz="1300" dirty="0"/>
              <a:t> u 0 dan </a:t>
            </a:r>
            <a:r>
              <a:rPr lang="en-US" sz="1300" dirty="0" err="1"/>
              <a:t>boshlanadi</a:t>
            </a:r>
            <a:r>
              <a:rPr lang="en-US" sz="1300" dirty="0"/>
              <a:t>, </a:t>
            </a:r>
            <a:r>
              <a:rPr lang="en-US" sz="1300" dirty="0" err="1"/>
              <a:t>yani</a:t>
            </a:r>
            <a:r>
              <a:rPr lang="en-US" sz="1300" dirty="0"/>
              <a:t> </a:t>
            </a:r>
            <a:r>
              <a:rPr lang="en-US" sz="1300" dirty="0" err="1"/>
              <a:t>listdagi</a:t>
            </a:r>
            <a:r>
              <a:rPr lang="en-US" sz="1300" dirty="0"/>
              <a:t> 1 chi </a:t>
            </a:r>
            <a:r>
              <a:rPr lang="en-US" sz="1300" dirty="0" err="1"/>
              <a:t>elementning</a:t>
            </a:r>
            <a:r>
              <a:rPr lang="en-US" sz="1300" dirty="0"/>
              <a:t> </a:t>
            </a:r>
            <a:r>
              <a:rPr lang="en-US" sz="1300" dirty="0" err="1"/>
              <a:t>indexi</a:t>
            </a:r>
            <a:r>
              <a:rPr lang="en-US" sz="1300" dirty="0"/>
              <a:t> 0 ga </a:t>
            </a:r>
            <a:r>
              <a:rPr lang="en-US" sz="1300" dirty="0" err="1"/>
              <a:t>teng</a:t>
            </a:r>
            <a:endParaRPr lang="en-US" sz="1300" dirty="0"/>
          </a:p>
          <a:p>
            <a:r>
              <a:rPr lang="en-US" sz="1300" dirty="0" err="1">
                <a:solidFill>
                  <a:srgbClr val="FF0000"/>
                </a:solidFill>
              </a:rPr>
              <a:t>mevalar</a:t>
            </a:r>
            <a:r>
              <a:rPr lang="en-US" sz="1300" dirty="0">
                <a:solidFill>
                  <a:srgbClr val="FF0000"/>
                </a:solidFill>
              </a:rPr>
              <a:t> = ['</a:t>
            </a:r>
            <a:r>
              <a:rPr lang="en-US" sz="1300" dirty="0" err="1">
                <a:solidFill>
                  <a:srgbClr val="FF0000"/>
                </a:solidFill>
              </a:rPr>
              <a:t>olma</a:t>
            </a:r>
            <a:r>
              <a:rPr lang="en-US" sz="1300" dirty="0">
                <a:solidFill>
                  <a:srgbClr val="FF0000"/>
                </a:solidFill>
              </a:rPr>
              <a:t>', '</a:t>
            </a:r>
            <a:r>
              <a:rPr lang="en-US" sz="1300" dirty="0" err="1">
                <a:solidFill>
                  <a:srgbClr val="FF0000"/>
                </a:solidFill>
              </a:rPr>
              <a:t>anjir</a:t>
            </a:r>
            <a:r>
              <a:rPr lang="en-US" sz="1300" dirty="0">
                <a:solidFill>
                  <a:srgbClr val="FF0000"/>
                </a:solidFill>
              </a:rPr>
              <a:t>', '</a:t>
            </a:r>
            <a:r>
              <a:rPr lang="en-US" sz="1300" dirty="0" err="1">
                <a:solidFill>
                  <a:srgbClr val="FF0000"/>
                </a:solidFill>
              </a:rPr>
              <a:t>shaftoli</a:t>
            </a:r>
            <a:r>
              <a:rPr lang="en-US" sz="1300" dirty="0">
                <a:solidFill>
                  <a:srgbClr val="FF0000"/>
                </a:solidFill>
              </a:rPr>
              <a:t>', "</a:t>
            </a:r>
            <a:r>
              <a:rPr lang="en-US" sz="1300" dirty="0" err="1">
                <a:solidFill>
                  <a:srgbClr val="FF0000"/>
                </a:solidFill>
              </a:rPr>
              <a:t>o'rik</a:t>
            </a:r>
            <a:r>
              <a:rPr lang="en-US" sz="1300" dirty="0">
                <a:solidFill>
                  <a:srgbClr val="FF0000"/>
                </a:solidFill>
              </a:rPr>
              <a:t>"] # </a:t>
            </a:r>
            <a:r>
              <a:rPr lang="en-US" sz="1300" dirty="0" err="1">
                <a:solidFill>
                  <a:srgbClr val="FF0000"/>
                </a:solidFill>
              </a:rPr>
              <a:t>mevalar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ro'yxati</a:t>
            </a:r>
            <a:r>
              <a:rPr lang="en-US" sz="1300" dirty="0">
                <a:solidFill>
                  <a:srgbClr val="FF0000"/>
                </a:solidFill>
              </a:rPr>
              <a:t> (</a:t>
            </a:r>
            <a:r>
              <a:rPr lang="en-US" sz="1300" dirty="0" err="1">
                <a:solidFill>
                  <a:srgbClr val="FF0000"/>
                </a:solidFill>
              </a:rPr>
              <a:t>matnlar</a:t>
            </a:r>
            <a:r>
              <a:rPr lang="en-US" sz="1300" dirty="0">
                <a:solidFill>
                  <a:srgbClr val="FF0000"/>
                </a:solidFill>
              </a:rPr>
              <a:t>)</a:t>
            </a:r>
          </a:p>
          <a:p>
            <a:r>
              <a:rPr lang="en-US" sz="1300" dirty="0">
                <a:solidFill>
                  <a:srgbClr val="FF0000"/>
                </a:solidFill>
              </a:rPr>
              <a:t>print("</a:t>
            </a:r>
            <a:r>
              <a:rPr lang="en-US" sz="1300" dirty="0" err="1">
                <a:solidFill>
                  <a:srgbClr val="FF0000"/>
                </a:solidFill>
              </a:rPr>
              <a:t>Birinchi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meva</a:t>
            </a:r>
            <a:r>
              <a:rPr lang="en-US" sz="1300" dirty="0">
                <a:solidFill>
                  <a:srgbClr val="FF0000"/>
                </a:solidFill>
              </a:rPr>
              <a:t>: ", </a:t>
            </a:r>
            <a:r>
              <a:rPr lang="en-US" sz="1300" dirty="0" err="1">
                <a:solidFill>
                  <a:srgbClr val="FF0000"/>
                </a:solidFill>
              </a:rPr>
              <a:t>mevalar</a:t>
            </a:r>
            <a:r>
              <a:rPr lang="en-US" sz="1300" dirty="0">
                <a:solidFill>
                  <a:srgbClr val="FF0000"/>
                </a:solidFill>
              </a:rPr>
              <a:t>[0])	   </a:t>
            </a:r>
            <a:r>
              <a:rPr lang="en-US" sz="1300" dirty="0" err="1">
                <a:solidFill>
                  <a:srgbClr val="FF0000"/>
                </a:solidFill>
              </a:rPr>
              <a:t>output:olma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>
                <a:solidFill>
                  <a:srgbClr val="FF0000"/>
                </a:solidFill>
              </a:rPr>
              <a:t>print("</a:t>
            </a:r>
            <a:r>
              <a:rPr lang="en-US" sz="1300" dirty="0" err="1">
                <a:solidFill>
                  <a:srgbClr val="FF0000"/>
                </a:solidFill>
              </a:rPr>
              <a:t>Ikkinchi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meva</a:t>
            </a:r>
            <a:r>
              <a:rPr lang="en-US" sz="1300" dirty="0">
                <a:solidFill>
                  <a:srgbClr val="FF0000"/>
                </a:solidFill>
              </a:rPr>
              <a:t>: ", </a:t>
            </a:r>
            <a:r>
              <a:rPr lang="en-US" sz="1300" dirty="0" err="1">
                <a:solidFill>
                  <a:srgbClr val="FF0000"/>
                </a:solidFill>
              </a:rPr>
              <a:t>mevalar</a:t>
            </a:r>
            <a:r>
              <a:rPr lang="en-US" sz="1300" dirty="0">
                <a:solidFill>
                  <a:srgbClr val="FF0000"/>
                </a:solidFill>
              </a:rPr>
              <a:t>[1]) 	   </a:t>
            </a:r>
            <a:r>
              <a:rPr lang="en-US" sz="1300" dirty="0" err="1">
                <a:solidFill>
                  <a:srgbClr val="FF0000"/>
                </a:solidFill>
              </a:rPr>
              <a:t>output:anjir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/>
              <a:t>Agar list </a:t>
            </a:r>
            <a:r>
              <a:rPr lang="en-US" sz="1300" dirty="0" err="1"/>
              <a:t>ichidagi</a:t>
            </a:r>
            <a:r>
              <a:rPr lang="en-US" sz="1300" dirty="0"/>
              <a:t> </a:t>
            </a:r>
            <a:r>
              <a:rPr lang="en-US" sz="1300" dirty="0" err="1"/>
              <a:t>elementlar</a:t>
            </a:r>
            <a:r>
              <a:rPr lang="en-US" sz="1300" dirty="0"/>
              <a:t> </a:t>
            </a:r>
            <a:r>
              <a:rPr lang="en-US" sz="1300" dirty="0" err="1"/>
              <a:t>matn</a:t>
            </a:r>
            <a:r>
              <a:rPr lang="en-US" sz="1300" dirty="0"/>
              <a:t> </a:t>
            </a:r>
            <a:r>
              <a:rPr lang="en-US" sz="1300" dirty="0" err="1"/>
              <a:t>ko'rinishid</a:t>
            </a:r>
            <a:r>
              <a:rPr lang="en-US" sz="1300" dirty="0"/>
              <a:t> </a:t>
            </a:r>
            <a:r>
              <a:rPr lang="en-US" sz="1300" dirty="0" err="1"/>
              <a:t>bo'lsa</a:t>
            </a:r>
            <a:r>
              <a:rPr lang="en-US" sz="1300" dirty="0"/>
              <a:t>, </a:t>
            </a:r>
            <a:r>
              <a:rPr lang="en-US" sz="1300" dirty="0" err="1"/>
              <a:t>ularga</a:t>
            </a:r>
            <a:r>
              <a:rPr lang="en-US" sz="1300" dirty="0"/>
              <a:t> string </a:t>
            </a:r>
            <a:r>
              <a:rPr lang="en-US" sz="1300" dirty="0" err="1"/>
              <a:t>metodlarni</a:t>
            </a:r>
            <a:r>
              <a:rPr lang="en-US" sz="1300" dirty="0"/>
              <a:t> </a:t>
            </a:r>
            <a:r>
              <a:rPr lang="en-US" sz="1300" dirty="0" err="1"/>
              <a:t>qo'llash</a:t>
            </a:r>
            <a:r>
              <a:rPr lang="en-US" sz="1300" dirty="0"/>
              <a:t> </a:t>
            </a:r>
            <a:r>
              <a:rPr lang="en-US" sz="1300" dirty="0" err="1"/>
              <a:t>mumkin</a:t>
            </a:r>
            <a:r>
              <a:rPr lang="en-US" sz="1300" dirty="0"/>
              <a:t>.</a:t>
            </a:r>
          </a:p>
          <a:p>
            <a:r>
              <a:rPr lang="en-US" sz="1300" dirty="0"/>
              <a:t>List </a:t>
            </a:r>
            <a:r>
              <a:rPr lang="en-US" sz="1300" dirty="0" err="1"/>
              <a:t>metodlari</a:t>
            </a:r>
            <a:r>
              <a:rPr lang="en-US" sz="1300" dirty="0"/>
              <a:t>:</a:t>
            </a:r>
          </a:p>
          <a:p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Append() -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Ro'yxat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oxiriga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element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qo'shadi</a:t>
            </a:r>
            <a:endParaRPr lang="en-US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Clear() –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Ro‘yxatni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butunlay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tozalaydi</a:t>
            </a:r>
            <a:endParaRPr lang="en-US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Count() -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Belgilangan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qiymatga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ega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elementlar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sonini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qaytaradi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	</a:t>
            </a:r>
          </a:p>
          <a:p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Extend() –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Ro;yxatga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birnechta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element ,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boshqa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ro’yxatni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qo’shib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beradi</a:t>
            </a:r>
            <a:endParaRPr lang="en-US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Insert() –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Belgilangan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joyga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element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qo’shadi</a:t>
            </a:r>
            <a:endParaRPr lang="en-US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Pop() –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Belgilangan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elementni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sug’irib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oladi</a:t>
            </a:r>
            <a:endParaRPr lang="ru-RU" sz="13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3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Python list methods – python programming">
            <a:extLst>
              <a:ext uri="{FF2B5EF4-FFF2-40B4-BE49-F238E27FC236}">
                <a16:creationId xmlns:a16="http://schemas.microsoft.com/office/drawing/2014/main" id="{9B736341-394D-432D-A26B-36088C3C3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58" y="2181223"/>
            <a:ext cx="4110542" cy="427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8613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1642</Words>
  <Application>Microsoft Office PowerPoint</Application>
  <PresentationFormat>Широкоэкранный</PresentationFormat>
  <Paragraphs>133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Malgun Gothic</vt:lpstr>
      <vt:lpstr>Arial</vt:lpstr>
      <vt:lpstr>Calibri</vt:lpstr>
      <vt:lpstr>Consolas</vt:lpstr>
      <vt:lpstr>Times New Roman</vt:lpstr>
      <vt:lpstr>Trebuchet MS</vt:lpstr>
      <vt:lpstr>Wingdings 3</vt:lpstr>
      <vt:lpstr>Аспект</vt:lpstr>
      <vt:lpstr>Xatamov Zaxiriddin</vt:lpstr>
      <vt:lpstr>1 Pythonni o’rnatish </vt:lpstr>
      <vt:lpstr>2 Code reducter</vt:lpstr>
      <vt:lpstr>3 O’zgaruvchi</vt:lpstr>
      <vt:lpstr>4 Data types(nalumot turlari) </vt:lpstr>
      <vt:lpstr>5 Str (string)</vt:lpstr>
      <vt:lpstr>6 Int,float</vt:lpstr>
      <vt:lpstr>7 Boolean</vt:lpstr>
      <vt:lpstr>8 List </vt:lpstr>
      <vt:lpstr>9 tuple , 10 dictionary</vt:lpstr>
      <vt:lpstr>11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Xatamov Zaxiriddin</dc:title>
  <dc:creator>Zaxiriddin Xatamov</dc:creator>
  <cp:lastModifiedBy>Zaxiriddin Xatamov</cp:lastModifiedBy>
  <cp:revision>32</cp:revision>
  <dcterms:created xsi:type="dcterms:W3CDTF">2023-11-09T16:27:59Z</dcterms:created>
  <dcterms:modified xsi:type="dcterms:W3CDTF">2023-11-10T17:23:09Z</dcterms:modified>
</cp:coreProperties>
</file>